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8" r:id="rId2"/>
    <p:sldId id="259" r:id="rId3"/>
    <p:sldId id="271" r:id="rId4"/>
    <p:sldId id="265" r:id="rId5"/>
    <p:sldId id="276" r:id="rId6"/>
    <p:sldId id="290" r:id="rId7"/>
    <p:sldId id="285" r:id="rId8"/>
    <p:sldId id="287" r:id="rId9"/>
    <p:sldId id="260" r:id="rId10"/>
    <p:sldId id="267" r:id="rId11"/>
    <p:sldId id="261" r:id="rId12"/>
    <p:sldId id="291" r:id="rId13"/>
    <p:sldId id="288" r:id="rId14"/>
    <p:sldId id="278" r:id="rId15"/>
    <p:sldId id="273" r:id="rId16"/>
    <p:sldId id="266" r:id="rId17"/>
    <p:sldId id="286" r:id="rId18"/>
    <p:sldId id="263" r:id="rId19"/>
    <p:sldId id="289" r:id="rId20"/>
    <p:sldId id="272" r:id="rId21"/>
    <p:sldId id="269" r:id="rId22"/>
    <p:sldId id="262" r:id="rId23"/>
    <p:sldId id="292" r:id="rId24"/>
    <p:sldId id="284" r:id="rId25"/>
    <p:sldId id="274" r:id="rId26"/>
    <p:sldId id="268" r:id="rId27"/>
    <p:sldId id="264" r:id="rId28"/>
    <p:sldId id="293" r:id="rId29"/>
    <p:sldId id="295" r:id="rId30"/>
    <p:sldId id="279" r:id="rId31"/>
    <p:sldId id="280" r:id="rId32"/>
    <p:sldId id="281" r:id="rId33"/>
    <p:sldId id="283" r:id="rId34"/>
    <p:sldId id="282" r:id="rId35"/>
    <p:sldId id="294" r:id="rId36"/>
    <p:sldId id="275" r:id="rId37"/>
    <p:sldId id="277" r:id="rId38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2F2A1B5-1CE3-4EF5-89B2-F2014907CB0B}">
          <p14:sldIdLst>
            <p14:sldId id="258"/>
            <p14:sldId id="259"/>
            <p14:sldId id="271"/>
          </p14:sldIdLst>
        </p14:section>
        <p14:section name="فصل 1" id="{A664AC68-B8E7-44BF-933B-342CE33FF3B2}">
          <p14:sldIdLst>
            <p14:sldId id="265"/>
            <p14:sldId id="276"/>
            <p14:sldId id="290"/>
            <p14:sldId id="285"/>
            <p14:sldId id="287"/>
            <p14:sldId id="260"/>
          </p14:sldIdLst>
        </p14:section>
        <p14:section name="فصل 2" id="{817861B4-8DE0-4D8B-A578-D8D08E858758}">
          <p14:sldIdLst>
            <p14:sldId id="267"/>
            <p14:sldId id="261"/>
            <p14:sldId id="291"/>
            <p14:sldId id="288"/>
            <p14:sldId id="278"/>
            <p14:sldId id="273"/>
          </p14:sldIdLst>
        </p14:section>
        <p14:section name="فصل 3" id="{15AD08B0-567C-42F6-9220-104EEBD99EE2}">
          <p14:sldIdLst>
            <p14:sldId id="266"/>
            <p14:sldId id="286"/>
            <p14:sldId id="263"/>
            <p14:sldId id="289"/>
            <p14:sldId id="272"/>
          </p14:sldIdLst>
        </p14:section>
        <p14:section name="فصل 4" id="{A3E0A5A7-F4AA-4256-9414-699A60815569}">
          <p14:sldIdLst>
            <p14:sldId id="269"/>
            <p14:sldId id="262"/>
            <p14:sldId id="292"/>
            <p14:sldId id="284"/>
            <p14:sldId id="274"/>
          </p14:sldIdLst>
        </p14:section>
        <p14:section name="فصل 5" id="{25CB3A5A-84B5-4ED1-ACAD-DC0CC3D9695E}">
          <p14:sldIdLst>
            <p14:sldId id="268"/>
            <p14:sldId id="264"/>
            <p14:sldId id="293"/>
            <p14:sldId id="295"/>
            <p14:sldId id="279"/>
            <p14:sldId id="280"/>
            <p14:sldId id="281"/>
            <p14:sldId id="283"/>
            <p14:sldId id="282"/>
            <p14:sldId id="294"/>
            <p14:sldId id="275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7F"/>
    <a:srgbClr val="EBD779"/>
    <a:srgbClr val="A85428"/>
    <a:srgbClr val="F2F2F2"/>
    <a:srgbClr val="D3A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8" autoAdjust="0"/>
    <p:restoredTop sz="94660"/>
  </p:normalViewPr>
  <p:slideViewPr>
    <p:cSldViewPr snapToGrid="0">
      <p:cViewPr varScale="1">
        <p:scale>
          <a:sx n="82" d="100"/>
          <a:sy n="82" d="100"/>
        </p:scale>
        <p:origin x="638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c:spPr>
          <c:marker>
            <c:symbol val="circle"/>
            <c:size val="5"/>
            <c:spPr>
              <a:noFill/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</c:marker>
          <c:dPt>
            <c:idx val="5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6CD3-4120-8D87-6C10CA597488}"/>
              </c:ext>
            </c:extLst>
          </c:dPt>
          <c:dPt>
            <c:idx val="6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6CD3-4120-8D87-6C10CA597488}"/>
              </c:ext>
            </c:extLst>
          </c:dPt>
          <c:dPt>
            <c:idx val="7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6CD3-4120-8D87-6C10CA597488}"/>
              </c:ext>
            </c:extLst>
          </c:dPt>
          <c:dPt>
            <c:idx val="8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6CD3-4120-8D87-6C10CA597488}"/>
              </c:ext>
            </c:extLst>
          </c:dPt>
          <c:dPt>
            <c:idx val="9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6CD3-4120-8D87-6C10CA597488}"/>
              </c:ext>
            </c:extLst>
          </c:dPt>
          <c:dPt>
            <c:idx val="10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6CD3-4120-8D87-6C10CA597488}"/>
              </c:ext>
            </c:extLst>
          </c:dPt>
          <c:dPt>
            <c:idx val="11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6CD3-4120-8D87-6C10CA597488}"/>
              </c:ext>
            </c:extLst>
          </c:dPt>
          <c:dPt>
            <c:idx val="12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F-6CD3-4120-8D87-6C10CA597488}"/>
              </c:ext>
            </c:extLst>
          </c:dPt>
          <c:dPt>
            <c:idx val="13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1-6CD3-4120-8D87-6C10CA597488}"/>
              </c:ext>
            </c:extLst>
          </c:dPt>
          <c:dPt>
            <c:idx val="14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3-6CD3-4120-8D87-6C10CA597488}"/>
              </c:ext>
            </c:extLst>
          </c:dPt>
          <c:dPt>
            <c:idx val="15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5-6CD3-4120-8D87-6C10CA597488}"/>
              </c:ext>
            </c:extLst>
          </c:dPt>
          <c:dPt>
            <c:idx val="16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7-6CD3-4120-8D87-6C10CA597488}"/>
              </c:ext>
            </c:extLst>
          </c:dPt>
          <c:dPt>
            <c:idx val="17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9-6CD3-4120-8D87-6C10CA597488}"/>
              </c:ext>
            </c:extLst>
          </c:dPt>
          <c:dPt>
            <c:idx val="18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B-6CD3-4120-8D87-6C10CA597488}"/>
              </c:ext>
            </c:extLst>
          </c:dPt>
          <c:dPt>
            <c:idx val="19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D-6CD3-4120-8D87-6C10CA597488}"/>
              </c:ext>
            </c:extLst>
          </c:dPt>
          <c:dPt>
            <c:idx val="20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F-6CD3-4120-8D87-6C10CA597488}"/>
              </c:ext>
            </c:extLst>
          </c:dPt>
          <c:dPt>
            <c:idx val="21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21-6CD3-4120-8D87-6C10CA597488}"/>
              </c:ext>
            </c:extLst>
          </c:dPt>
          <c:dPt>
            <c:idx val="22"/>
            <c:marker>
              <c:symbol val="circle"/>
              <c:size val="5"/>
              <c:spPr>
                <a:noFill/>
                <a:ln w="28575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:ln>
                <a:effectLst/>
              </c:spPr>
            </c:marker>
            <c:bubble3D val="0"/>
            <c:spPr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23-6CD3-4120-8D87-6C10CA597488}"/>
              </c:ext>
            </c:extLst>
          </c:dPt>
          <c:cat>
            <c:strRef>
              <c:f>Sheet1!$A$2:$A$24</c:f>
              <c:strCache>
                <c:ptCount val="23"/>
                <c:pt idx="0">
                  <c:v>Jan</c:v>
                </c:pt>
                <c:pt idx="2">
                  <c:v>Feb</c:v>
                </c:pt>
                <c:pt idx="4">
                  <c:v>Mar</c:v>
                </c:pt>
                <c:pt idx="6">
                  <c:v>Apr</c:v>
                </c:pt>
                <c:pt idx="8">
                  <c:v>May</c:v>
                </c:pt>
                <c:pt idx="10">
                  <c:v>Jun</c:v>
                </c:pt>
                <c:pt idx="12">
                  <c:v>Jul</c:v>
                </c:pt>
                <c:pt idx="14">
                  <c:v>Aug</c:v>
                </c:pt>
                <c:pt idx="16">
                  <c:v>Sep</c:v>
                </c:pt>
                <c:pt idx="18">
                  <c:v>Oct</c:v>
                </c:pt>
                <c:pt idx="20">
                  <c:v>Nov</c:v>
                </c:pt>
                <c:pt idx="22">
                  <c:v>Dec</c:v>
                </c:pt>
              </c:strCache>
            </c:strRef>
          </c:cat>
          <c:val>
            <c:numRef>
              <c:f>Sheet1!$B$2:$B$24</c:f>
              <c:numCache>
                <c:formatCode>General</c:formatCode>
                <c:ptCount val="23"/>
                <c:pt idx="0">
                  <c:v>100</c:v>
                </c:pt>
                <c:pt idx="1">
                  <c:v>200</c:v>
                </c:pt>
                <c:pt idx="2">
                  <c:v>180</c:v>
                </c:pt>
                <c:pt idx="3">
                  <c:v>330</c:v>
                </c:pt>
                <c:pt idx="4">
                  <c:v>310</c:v>
                </c:pt>
                <c:pt idx="5">
                  <c:v>420</c:v>
                </c:pt>
                <c:pt idx="6">
                  <c:v>400</c:v>
                </c:pt>
                <c:pt idx="7">
                  <c:v>720</c:v>
                </c:pt>
                <c:pt idx="8">
                  <c:v>700</c:v>
                </c:pt>
                <c:pt idx="9">
                  <c:v>810</c:v>
                </c:pt>
                <c:pt idx="10">
                  <c:v>800</c:v>
                </c:pt>
                <c:pt idx="11">
                  <c:v>610</c:v>
                </c:pt>
                <c:pt idx="12">
                  <c:v>630</c:v>
                </c:pt>
                <c:pt idx="13">
                  <c:v>550</c:v>
                </c:pt>
                <c:pt idx="14">
                  <c:v>570</c:v>
                </c:pt>
                <c:pt idx="15">
                  <c:v>400</c:v>
                </c:pt>
                <c:pt idx="16">
                  <c:v>420</c:v>
                </c:pt>
                <c:pt idx="17">
                  <c:v>330</c:v>
                </c:pt>
                <c:pt idx="18">
                  <c:v>350</c:v>
                </c:pt>
                <c:pt idx="19">
                  <c:v>250</c:v>
                </c:pt>
                <c:pt idx="20">
                  <c:v>450</c:v>
                </c:pt>
                <c:pt idx="21">
                  <c:v>420</c:v>
                </c:pt>
                <c:pt idx="22">
                  <c:v>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4-6CD3-4120-8D87-6C10CA5974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1285504"/>
        <c:axId val="191291392"/>
      </c:lineChart>
      <c:catAx>
        <c:axId val="1912855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1291392"/>
        <c:crosses val="autoZero"/>
        <c:auto val="1"/>
        <c:lblAlgn val="ctr"/>
        <c:lblOffset val="100"/>
        <c:noMultiLvlLbl val="0"/>
      </c:catAx>
      <c:valAx>
        <c:axId val="191291392"/>
        <c:scaling>
          <c:orientation val="minMax"/>
          <c:max val="1000"/>
        </c:scaling>
        <c:delete val="0"/>
        <c:axPos val="l"/>
        <c:majorGridlines>
          <c:spPr>
            <a:ln w="25400" cap="flat" cmpd="sng" algn="ctr">
              <a:solidFill>
                <a:srgbClr val="1C2862">
                  <a:alpha val="10000"/>
                </a:srgb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rgbClr val="1C2862">
                    <a:alpha val="15000"/>
                  </a:srgbClr>
                </a:solidFill>
                <a:latin typeface="+mj-lt"/>
                <a:ea typeface="+mn-ea"/>
                <a:cs typeface="+mn-cs"/>
              </a:defRPr>
            </a:pPr>
            <a:endParaRPr lang="fa-IR"/>
          </a:p>
        </c:txPr>
        <c:crossAx val="191285504"/>
        <c:crosses val="autoZero"/>
        <c:crossBetween val="between"/>
        <c:majorUnit val="200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41833489590483"/>
          <c:y val="0.10644707543392594"/>
          <c:w val="0.72431173676028737"/>
          <c:h val="0.7831105093498619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  <a:ln w="12700" cap="flat" cmpd="sng" algn="ctr">
              <a:solidFill>
                <a:schemeClr val="accent2">
                  <a:shade val="50000"/>
                </a:schemeClr>
              </a:solidFill>
              <a:prstDash val="solid"/>
              <a:miter lim="8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E3-4B45-AF80-9B5DD4D69EA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E3-4B45-AF80-9B5DD4D69EA3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E3-4B45-AF80-9B5DD4D69EA3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B0E3-4B45-AF80-9B5DD4D69EA3}"/>
              </c:ext>
            </c:extLst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25</c:v>
                </c:pt>
                <c:pt idx="2">
                  <c:v>55</c:v>
                </c:pt>
                <c:pt idx="3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E3-4B45-AF80-9B5DD4D69E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66DAD3E-B641-257F-A3AA-83C1C475F7F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003251-71B1-D62B-51BE-D91ACE6ABF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EC918841-CF46-407F-A001-998788A2D0E1}" type="datetimeFigureOut">
              <a:rPr lang="fa-IR" smtClean="0"/>
              <a:t>10/10/1446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F448E5-D130-A731-F249-865451A867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652C6-23A1-8762-354B-28492082D3E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745A0CF0-708C-49BB-9EC4-7030D3A599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83292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BCCFC11-1A57-4B91-974D-AE1B6CB61CEF}" type="datetimeFigureOut">
              <a:rPr lang="fa-IR" smtClean="0"/>
              <a:t>10/10/1446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85A23647-9BB0-4A17-A593-5783D0F1F62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5984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23647-9BB0-4A17-A593-5783D0F1F621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4718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23647-9BB0-4A17-A593-5783D0F1F621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899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23647-9BB0-4A17-A593-5783D0F1F621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591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23647-9BB0-4A17-A593-5783D0F1F621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295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23647-9BB0-4A17-A593-5783D0F1F621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8598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23647-9BB0-4A17-A593-5783D0F1F621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90832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23647-9BB0-4A17-A593-5783D0F1F621}" type="slidenum">
              <a:rPr lang="fa-IR" smtClean="0"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7297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C6B9BA9-069D-350C-C4D0-DAC11CB9ACC5}"/>
              </a:ext>
            </a:extLst>
          </p:cNvPr>
          <p:cNvSpPr/>
          <p:nvPr userDrawn="1"/>
        </p:nvSpPr>
        <p:spPr>
          <a:xfrm>
            <a:off x="0" y="-1"/>
            <a:ext cx="12192000" cy="4500609"/>
          </a:xfrm>
          <a:custGeom>
            <a:avLst/>
            <a:gdLst>
              <a:gd name="connsiteX0" fmla="*/ 0 w 12192000"/>
              <a:gd name="connsiteY0" fmla="*/ 0 h 4500609"/>
              <a:gd name="connsiteX1" fmla="*/ 857975 w 12192000"/>
              <a:gd name="connsiteY1" fmla="*/ 0 h 4500609"/>
              <a:gd name="connsiteX2" fmla="*/ 909008 w 12192000"/>
              <a:gd name="connsiteY2" fmla="*/ 81264 h 4500609"/>
              <a:gd name="connsiteX3" fmla="*/ 1207101 w 12192000"/>
              <a:gd name="connsiteY3" fmla="*/ 266906 h 4500609"/>
              <a:gd name="connsiteX4" fmla="*/ 1290872 w 12192000"/>
              <a:gd name="connsiteY4" fmla="*/ 310643 h 4500609"/>
              <a:gd name="connsiteX5" fmla="*/ 1469146 w 12192000"/>
              <a:gd name="connsiteY5" fmla="*/ 488755 h 4500609"/>
              <a:gd name="connsiteX6" fmla="*/ 1601840 w 12192000"/>
              <a:gd name="connsiteY6" fmla="*/ 529445 h 4500609"/>
              <a:gd name="connsiteX7" fmla="*/ 1963233 w 12192000"/>
              <a:gd name="connsiteY7" fmla="*/ 435394 h 4500609"/>
              <a:gd name="connsiteX8" fmla="*/ 2173007 w 12192000"/>
              <a:gd name="connsiteY8" fmla="*/ 442216 h 4500609"/>
              <a:gd name="connsiteX9" fmla="*/ 2198161 w 12192000"/>
              <a:gd name="connsiteY9" fmla="*/ 522014 h 4500609"/>
              <a:gd name="connsiteX10" fmla="*/ 2307202 w 12192000"/>
              <a:gd name="connsiteY10" fmla="*/ 548207 h 4500609"/>
              <a:gd name="connsiteX11" fmla="*/ 2391204 w 12192000"/>
              <a:gd name="connsiteY11" fmla="*/ 540654 h 4500609"/>
              <a:gd name="connsiteX12" fmla="*/ 2462975 w 12192000"/>
              <a:gd name="connsiteY12" fmla="*/ 606927 h 4500609"/>
              <a:gd name="connsiteX13" fmla="*/ 2757443 w 12192000"/>
              <a:gd name="connsiteY13" fmla="*/ 774441 h 4500609"/>
              <a:gd name="connsiteX14" fmla="*/ 3738233 w 12192000"/>
              <a:gd name="connsiteY14" fmla="*/ 805142 h 4500609"/>
              <a:gd name="connsiteX15" fmla="*/ 4628329 w 12192000"/>
              <a:gd name="connsiteY15" fmla="*/ 809162 h 4500609"/>
              <a:gd name="connsiteX16" fmla="*/ 4641829 w 12192000"/>
              <a:gd name="connsiteY16" fmla="*/ 843395 h 4500609"/>
              <a:gd name="connsiteX17" fmla="*/ 4796795 w 12192000"/>
              <a:gd name="connsiteY17" fmla="*/ 998970 h 4500609"/>
              <a:gd name="connsiteX18" fmla="*/ 4868681 w 12192000"/>
              <a:gd name="connsiteY18" fmla="*/ 1097407 h 4500609"/>
              <a:gd name="connsiteX19" fmla="*/ 4908835 w 12192000"/>
              <a:gd name="connsiteY19" fmla="*/ 1212534 h 4500609"/>
              <a:gd name="connsiteX20" fmla="*/ 5127148 w 12192000"/>
              <a:gd name="connsiteY20" fmla="*/ 1433286 h 4500609"/>
              <a:gd name="connsiteX21" fmla="*/ 5419308 w 12192000"/>
              <a:gd name="connsiteY21" fmla="*/ 1500291 h 4500609"/>
              <a:gd name="connsiteX22" fmla="*/ 5523157 w 12192000"/>
              <a:gd name="connsiteY22" fmla="*/ 1558891 h 4500609"/>
              <a:gd name="connsiteX23" fmla="*/ 5802970 w 12192000"/>
              <a:gd name="connsiteY23" fmla="*/ 1753084 h 4500609"/>
              <a:gd name="connsiteX24" fmla="*/ 5988396 w 12192000"/>
              <a:gd name="connsiteY24" fmla="*/ 1874912 h 4500609"/>
              <a:gd name="connsiteX25" fmla="*/ 5988396 w 12192000"/>
              <a:gd name="connsiteY25" fmla="*/ 1874425 h 4500609"/>
              <a:gd name="connsiteX26" fmla="*/ 6182477 w 12192000"/>
              <a:gd name="connsiteY26" fmla="*/ 1873694 h 4500609"/>
              <a:gd name="connsiteX27" fmla="*/ 6376559 w 12192000"/>
              <a:gd name="connsiteY27" fmla="*/ 1746749 h 4500609"/>
              <a:gd name="connsiteX28" fmla="*/ 6653950 w 12192000"/>
              <a:gd name="connsiteY28" fmla="*/ 1550240 h 4500609"/>
              <a:gd name="connsiteX29" fmla="*/ 6751913 w 12192000"/>
              <a:gd name="connsiteY29" fmla="*/ 1498343 h 4500609"/>
              <a:gd name="connsiteX30" fmla="*/ 7040381 w 12192000"/>
              <a:gd name="connsiteY30" fmla="*/ 1433042 h 4500609"/>
              <a:gd name="connsiteX31" fmla="*/ 7296425 w 12192000"/>
              <a:gd name="connsiteY31" fmla="*/ 1108615 h 4500609"/>
              <a:gd name="connsiteX32" fmla="*/ 7378119 w 12192000"/>
              <a:gd name="connsiteY32" fmla="*/ 995315 h 4500609"/>
              <a:gd name="connsiteX33" fmla="*/ 7538507 w 12192000"/>
              <a:gd name="connsiteY33" fmla="*/ 824757 h 4500609"/>
              <a:gd name="connsiteX34" fmla="*/ 8440372 w 12192000"/>
              <a:gd name="connsiteY34" fmla="*/ 804898 h 4500609"/>
              <a:gd name="connsiteX35" fmla="*/ 9433394 w 12192000"/>
              <a:gd name="connsiteY35" fmla="*/ 774197 h 4500609"/>
              <a:gd name="connsiteX36" fmla="*/ 9728669 w 12192000"/>
              <a:gd name="connsiteY36" fmla="*/ 605831 h 4500609"/>
              <a:gd name="connsiteX37" fmla="*/ 9855595 w 12192000"/>
              <a:gd name="connsiteY37" fmla="*/ 547842 h 4500609"/>
              <a:gd name="connsiteX38" fmla="*/ 10014599 w 12192000"/>
              <a:gd name="connsiteY38" fmla="*/ 465242 h 4500609"/>
              <a:gd name="connsiteX39" fmla="*/ 10059022 w 12192000"/>
              <a:gd name="connsiteY39" fmla="*/ 356938 h 4500609"/>
              <a:gd name="connsiteX40" fmla="*/ 10230603 w 12192000"/>
              <a:gd name="connsiteY40" fmla="*/ 436003 h 4500609"/>
              <a:gd name="connsiteX41" fmla="*/ 10618188 w 12192000"/>
              <a:gd name="connsiteY41" fmla="*/ 523232 h 4500609"/>
              <a:gd name="connsiteX42" fmla="*/ 10862462 w 12192000"/>
              <a:gd name="connsiteY42" fmla="*/ 365831 h 4500609"/>
              <a:gd name="connsiteX43" fmla="*/ 10907232 w 12192000"/>
              <a:gd name="connsiteY43" fmla="*/ 296389 h 4500609"/>
              <a:gd name="connsiteX44" fmla="*/ 10984312 w 12192000"/>
              <a:gd name="connsiteY44" fmla="*/ 266419 h 4500609"/>
              <a:gd name="connsiteX45" fmla="*/ 11282746 w 12192000"/>
              <a:gd name="connsiteY45" fmla="*/ 80708 h 4500609"/>
              <a:gd name="connsiteX46" fmla="*/ 11333406 w 12192000"/>
              <a:gd name="connsiteY46" fmla="*/ 0 h 4500609"/>
              <a:gd name="connsiteX47" fmla="*/ 12192000 w 12192000"/>
              <a:gd name="connsiteY47" fmla="*/ 0 h 4500609"/>
              <a:gd name="connsiteX48" fmla="*/ 12192000 w 12192000"/>
              <a:gd name="connsiteY48" fmla="*/ 4500609 h 4500609"/>
              <a:gd name="connsiteX49" fmla="*/ 0 w 12192000"/>
              <a:gd name="connsiteY49" fmla="*/ 4500609 h 4500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2192000" h="4500609">
                <a:moveTo>
                  <a:pt x="0" y="0"/>
                </a:moveTo>
                <a:lnTo>
                  <a:pt x="857975" y="0"/>
                </a:lnTo>
                <a:lnTo>
                  <a:pt x="909008" y="81264"/>
                </a:lnTo>
                <a:cubicBezTo>
                  <a:pt x="980236" y="169939"/>
                  <a:pt x="1082050" y="233739"/>
                  <a:pt x="1207101" y="266906"/>
                </a:cubicBezTo>
                <a:cubicBezTo>
                  <a:pt x="1262140" y="281526"/>
                  <a:pt x="1285795" y="293830"/>
                  <a:pt x="1290872" y="310643"/>
                </a:cubicBezTo>
                <a:cubicBezTo>
                  <a:pt x="1302527" y="349628"/>
                  <a:pt x="1413760" y="460734"/>
                  <a:pt x="1469146" y="488755"/>
                </a:cubicBezTo>
                <a:cubicBezTo>
                  <a:pt x="1511769" y="507590"/>
                  <a:pt x="1556286" y="521235"/>
                  <a:pt x="1601840" y="529445"/>
                </a:cubicBezTo>
                <a:cubicBezTo>
                  <a:pt x="1714805" y="549425"/>
                  <a:pt x="1787037" y="530663"/>
                  <a:pt x="1963233" y="435394"/>
                </a:cubicBezTo>
                <a:cubicBezTo>
                  <a:pt x="2152237" y="333302"/>
                  <a:pt x="2173007" y="333911"/>
                  <a:pt x="2173007" y="442216"/>
                </a:cubicBezTo>
                <a:cubicBezTo>
                  <a:pt x="2172961" y="470992"/>
                  <a:pt x="2181799" y="499001"/>
                  <a:pt x="2198161" y="522014"/>
                </a:cubicBezTo>
                <a:cubicBezTo>
                  <a:pt x="2222508" y="554786"/>
                  <a:pt x="2225508" y="555517"/>
                  <a:pt x="2307202" y="548207"/>
                </a:cubicBezTo>
                <a:lnTo>
                  <a:pt x="2391204" y="540654"/>
                </a:lnTo>
                <a:lnTo>
                  <a:pt x="2462975" y="606927"/>
                </a:lnTo>
                <a:cubicBezTo>
                  <a:pt x="2547218" y="686555"/>
                  <a:pt x="2648124" y="743960"/>
                  <a:pt x="2757443" y="774441"/>
                </a:cubicBezTo>
                <a:cubicBezTo>
                  <a:pt x="2846522" y="800756"/>
                  <a:pt x="2862560" y="801243"/>
                  <a:pt x="3738233" y="805142"/>
                </a:cubicBezTo>
                <a:lnTo>
                  <a:pt x="4628329" y="809162"/>
                </a:lnTo>
                <a:lnTo>
                  <a:pt x="4641829" y="843395"/>
                </a:lnTo>
                <a:cubicBezTo>
                  <a:pt x="4659483" y="888594"/>
                  <a:pt x="4726639" y="955965"/>
                  <a:pt x="4796795" y="998970"/>
                </a:cubicBezTo>
                <a:cubicBezTo>
                  <a:pt x="4847333" y="1029914"/>
                  <a:pt x="4854719" y="1040147"/>
                  <a:pt x="4868681" y="1097407"/>
                </a:cubicBezTo>
                <a:cubicBezTo>
                  <a:pt x="4878662" y="1137012"/>
                  <a:pt x="4892105" y="1175553"/>
                  <a:pt x="4908835" y="1212534"/>
                </a:cubicBezTo>
                <a:cubicBezTo>
                  <a:pt x="4944029" y="1285265"/>
                  <a:pt x="5052261" y="1394788"/>
                  <a:pt x="5127148" y="1433286"/>
                </a:cubicBezTo>
                <a:cubicBezTo>
                  <a:pt x="5205726" y="1473733"/>
                  <a:pt x="5344653" y="1505530"/>
                  <a:pt x="5419308" y="1500291"/>
                </a:cubicBezTo>
                <a:cubicBezTo>
                  <a:pt x="5474232" y="1496514"/>
                  <a:pt x="5476078" y="1497977"/>
                  <a:pt x="5523157" y="1558891"/>
                </a:cubicBezTo>
                <a:cubicBezTo>
                  <a:pt x="5587426" y="1642708"/>
                  <a:pt x="5652968" y="1688029"/>
                  <a:pt x="5802970" y="1753084"/>
                </a:cubicBezTo>
                <a:cubicBezTo>
                  <a:pt x="5911318" y="1800597"/>
                  <a:pt x="5937164" y="1817410"/>
                  <a:pt x="5988396" y="1874912"/>
                </a:cubicBezTo>
                <a:lnTo>
                  <a:pt x="5988396" y="1874425"/>
                </a:lnTo>
                <a:cubicBezTo>
                  <a:pt x="6070783" y="1966771"/>
                  <a:pt x="6102630" y="1966648"/>
                  <a:pt x="6182477" y="1873694"/>
                </a:cubicBezTo>
                <a:cubicBezTo>
                  <a:pt x="6233941" y="1813876"/>
                  <a:pt x="6255633" y="1799622"/>
                  <a:pt x="6376559" y="1746749"/>
                </a:cubicBezTo>
                <a:cubicBezTo>
                  <a:pt x="6526332" y="1681815"/>
                  <a:pt x="6587140" y="1638687"/>
                  <a:pt x="6653950" y="1550240"/>
                </a:cubicBezTo>
                <a:cubicBezTo>
                  <a:pt x="6697682" y="1492982"/>
                  <a:pt x="6699412" y="1492007"/>
                  <a:pt x="6751913" y="1498343"/>
                </a:cubicBezTo>
                <a:cubicBezTo>
                  <a:pt x="6822069" y="1506748"/>
                  <a:pt x="6961803" y="1475073"/>
                  <a:pt x="7040381" y="1433042"/>
                </a:cubicBezTo>
                <a:cubicBezTo>
                  <a:pt x="7165310" y="1367961"/>
                  <a:pt x="7258335" y="1250100"/>
                  <a:pt x="7296425" y="1108615"/>
                </a:cubicBezTo>
                <a:cubicBezTo>
                  <a:pt x="7314656" y="1038320"/>
                  <a:pt x="7319502" y="1031863"/>
                  <a:pt x="7378119" y="995315"/>
                </a:cubicBezTo>
                <a:cubicBezTo>
                  <a:pt x="7440774" y="957061"/>
                  <a:pt x="7538507" y="852777"/>
                  <a:pt x="7538507" y="824757"/>
                </a:cubicBezTo>
                <a:cubicBezTo>
                  <a:pt x="7538507" y="813061"/>
                  <a:pt x="7735819" y="808675"/>
                  <a:pt x="8440372" y="804898"/>
                </a:cubicBezTo>
                <a:cubicBezTo>
                  <a:pt x="9329545" y="801000"/>
                  <a:pt x="9344662" y="800512"/>
                  <a:pt x="9433394" y="774197"/>
                </a:cubicBezTo>
                <a:cubicBezTo>
                  <a:pt x="9543035" y="743497"/>
                  <a:pt x="9644230" y="685799"/>
                  <a:pt x="9728669" y="605831"/>
                </a:cubicBezTo>
                <a:cubicBezTo>
                  <a:pt x="9801363" y="539436"/>
                  <a:pt x="9802747" y="538704"/>
                  <a:pt x="9855595" y="547842"/>
                </a:cubicBezTo>
                <a:cubicBezTo>
                  <a:pt x="9974790" y="568552"/>
                  <a:pt x="10005483" y="552593"/>
                  <a:pt x="10014599" y="465242"/>
                </a:cubicBezTo>
                <a:cubicBezTo>
                  <a:pt x="10024407" y="366196"/>
                  <a:pt x="10028792" y="356938"/>
                  <a:pt x="10059022" y="356938"/>
                </a:cubicBezTo>
                <a:cubicBezTo>
                  <a:pt x="10074485" y="356938"/>
                  <a:pt x="10151793" y="392511"/>
                  <a:pt x="10230603" y="436003"/>
                </a:cubicBezTo>
                <a:cubicBezTo>
                  <a:pt x="10412338" y="536146"/>
                  <a:pt x="10490339" y="553689"/>
                  <a:pt x="10618188" y="523232"/>
                </a:cubicBezTo>
                <a:cubicBezTo>
                  <a:pt x="10721806" y="498502"/>
                  <a:pt x="10801654" y="447090"/>
                  <a:pt x="10862462" y="365831"/>
                </a:cubicBezTo>
                <a:cubicBezTo>
                  <a:pt x="10887040" y="332937"/>
                  <a:pt x="10907232" y="301993"/>
                  <a:pt x="10907232" y="296389"/>
                </a:cubicBezTo>
                <a:cubicBezTo>
                  <a:pt x="10907232" y="290785"/>
                  <a:pt x="10941849" y="277627"/>
                  <a:pt x="10984312" y="266419"/>
                </a:cubicBezTo>
                <a:cubicBezTo>
                  <a:pt x="11109622" y="233160"/>
                  <a:pt x="11211502" y="169406"/>
                  <a:pt x="11282746" y="80708"/>
                </a:cubicBezTo>
                <a:lnTo>
                  <a:pt x="11333406" y="0"/>
                </a:lnTo>
                <a:lnTo>
                  <a:pt x="12192000" y="0"/>
                </a:lnTo>
                <a:lnTo>
                  <a:pt x="12192000" y="4500609"/>
                </a:lnTo>
                <a:lnTo>
                  <a:pt x="0" y="450060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2A16F87-0A0D-FA97-3237-E3FEED0F6C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3584" y="2010046"/>
            <a:ext cx="10513936" cy="4500609"/>
          </a:xfrm>
          <a:custGeom>
            <a:avLst/>
            <a:gdLst>
              <a:gd name="connsiteX0" fmla="*/ 5248303 w 10513936"/>
              <a:gd name="connsiteY0" fmla="*/ 1 h 4500609"/>
              <a:gd name="connsiteX1" fmla="*/ 5336038 w 10513936"/>
              <a:gd name="connsiteY1" fmla="*/ 60409 h 4500609"/>
              <a:gd name="connsiteX2" fmla="*/ 5513246 w 10513936"/>
              <a:gd name="connsiteY2" fmla="*/ 170189 h 4500609"/>
              <a:gd name="connsiteX3" fmla="*/ 5766520 w 10513936"/>
              <a:gd name="connsiteY3" fmla="*/ 340128 h 4500609"/>
              <a:gd name="connsiteX4" fmla="*/ 5855967 w 10513936"/>
              <a:gd name="connsiteY4" fmla="*/ 385008 h 4500609"/>
              <a:gd name="connsiteX5" fmla="*/ 6119355 w 10513936"/>
              <a:gd name="connsiteY5" fmla="*/ 441479 h 4500609"/>
              <a:gd name="connsiteX6" fmla="*/ 6353139 w 10513936"/>
              <a:gd name="connsiteY6" fmla="*/ 722041 h 4500609"/>
              <a:gd name="connsiteX7" fmla="*/ 6427730 w 10513936"/>
              <a:gd name="connsiteY7" fmla="*/ 820021 h 4500609"/>
              <a:gd name="connsiteX8" fmla="*/ 6574174 w 10513936"/>
              <a:gd name="connsiteY8" fmla="*/ 967518 h 4500609"/>
              <a:gd name="connsiteX9" fmla="*/ 7397631 w 10513936"/>
              <a:gd name="connsiteY9" fmla="*/ 984691 h 4500609"/>
              <a:gd name="connsiteX10" fmla="*/ 8304319 w 10513936"/>
              <a:gd name="connsiteY10" fmla="*/ 1011241 h 4500609"/>
              <a:gd name="connsiteX11" fmla="*/ 8573924 w 10513936"/>
              <a:gd name="connsiteY11" fmla="*/ 1156842 h 4500609"/>
              <a:gd name="connsiteX12" fmla="*/ 8689815 w 10513936"/>
              <a:gd name="connsiteY12" fmla="*/ 1206991 h 4500609"/>
              <a:gd name="connsiteX13" fmla="*/ 8834995 w 10513936"/>
              <a:gd name="connsiteY13" fmla="*/ 1278422 h 4500609"/>
              <a:gd name="connsiteX14" fmla="*/ 8875556 w 10513936"/>
              <a:gd name="connsiteY14" fmla="*/ 1372083 h 4500609"/>
              <a:gd name="connsiteX15" fmla="*/ 9032219 w 10513936"/>
              <a:gd name="connsiteY15" fmla="*/ 1303708 h 4500609"/>
              <a:gd name="connsiteX16" fmla="*/ 9386108 w 10513936"/>
              <a:gd name="connsiteY16" fmla="*/ 1228273 h 4500609"/>
              <a:gd name="connsiteX17" fmla="*/ 9609144 w 10513936"/>
              <a:gd name="connsiteY17" fmla="*/ 1364392 h 4500609"/>
              <a:gd name="connsiteX18" fmla="*/ 9650022 w 10513936"/>
              <a:gd name="connsiteY18" fmla="*/ 1424444 h 4500609"/>
              <a:gd name="connsiteX19" fmla="*/ 9720400 w 10513936"/>
              <a:gd name="connsiteY19" fmla="*/ 1450362 h 4500609"/>
              <a:gd name="connsiteX20" fmla="*/ 10048372 w 10513936"/>
              <a:gd name="connsiteY20" fmla="*/ 1694681 h 4500609"/>
              <a:gd name="connsiteX21" fmla="*/ 10098521 w 10513936"/>
              <a:gd name="connsiteY21" fmla="*/ 1925303 h 4500609"/>
              <a:gd name="connsiteX22" fmla="*/ 10144561 w 10513936"/>
              <a:gd name="connsiteY22" fmla="*/ 1992205 h 4500609"/>
              <a:gd name="connsiteX23" fmla="*/ 10332304 w 10513936"/>
              <a:gd name="connsiteY23" fmla="*/ 2228516 h 4500609"/>
              <a:gd name="connsiteX24" fmla="*/ 10486755 w 10513936"/>
              <a:gd name="connsiteY24" fmla="*/ 2418156 h 4500609"/>
              <a:gd name="connsiteX25" fmla="*/ 10513936 w 10513936"/>
              <a:gd name="connsiteY25" fmla="*/ 2478103 h 4500609"/>
              <a:gd name="connsiteX26" fmla="*/ 10452409 w 10513936"/>
              <a:gd name="connsiteY26" fmla="*/ 2566496 h 4500609"/>
              <a:gd name="connsiteX27" fmla="*/ 10340627 w 10513936"/>
              <a:gd name="connsiteY27" fmla="*/ 2717260 h 4500609"/>
              <a:gd name="connsiteX28" fmla="*/ 10158362 w 10513936"/>
              <a:gd name="connsiteY28" fmla="*/ 2958839 h 4500609"/>
              <a:gd name="connsiteX29" fmla="*/ 10103050 w 10513936"/>
              <a:gd name="connsiteY29" fmla="*/ 3035222 h 4500609"/>
              <a:gd name="connsiteX30" fmla="*/ 9717661 w 10513936"/>
              <a:gd name="connsiteY30" fmla="*/ 3509321 h 4500609"/>
              <a:gd name="connsiteX31" fmla="*/ 9634325 w 10513936"/>
              <a:gd name="connsiteY31" fmla="*/ 3558943 h 4500609"/>
              <a:gd name="connsiteX32" fmla="*/ 9471657 w 10513936"/>
              <a:gd name="connsiteY32" fmla="*/ 3703702 h 4500609"/>
              <a:gd name="connsiteX33" fmla="*/ 9307618 w 10513936"/>
              <a:gd name="connsiteY33" fmla="*/ 3736573 h 4500609"/>
              <a:gd name="connsiteX34" fmla="*/ 9023159 w 10513936"/>
              <a:gd name="connsiteY34" fmla="*/ 3652920 h 4500609"/>
              <a:gd name="connsiteX35" fmla="*/ 8855855 w 10513936"/>
              <a:gd name="connsiteY35" fmla="*/ 3594343 h 4500609"/>
              <a:gd name="connsiteX36" fmla="*/ 8837628 w 10513936"/>
              <a:gd name="connsiteY36" fmla="*/ 3665247 h 4500609"/>
              <a:gd name="connsiteX37" fmla="*/ 8711834 w 10513936"/>
              <a:gd name="connsiteY37" fmla="*/ 3757117 h 4500609"/>
              <a:gd name="connsiteX38" fmla="*/ 8641035 w 10513936"/>
              <a:gd name="connsiteY38" fmla="*/ 3750058 h 4500609"/>
              <a:gd name="connsiteX39" fmla="*/ 8568761 w 10513936"/>
              <a:gd name="connsiteY39" fmla="*/ 3809900 h 4500609"/>
              <a:gd name="connsiteX40" fmla="*/ 8306743 w 10513936"/>
              <a:gd name="connsiteY40" fmla="*/ 3949707 h 4500609"/>
              <a:gd name="connsiteX41" fmla="*/ 7250239 w 10513936"/>
              <a:gd name="connsiteY41" fmla="*/ 3971305 h 4500609"/>
              <a:gd name="connsiteX42" fmla="*/ 6256949 w 10513936"/>
              <a:gd name="connsiteY42" fmla="*/ 3974465 h 4500609"/>
              <a:gd name="connsiteX43" fmla="*/ 6207222 w 10513936"/>
              <a:gd name="connsiteY43" fmla="*/ 4012499 h 4500609"/>
              <a:gd name="connsiteX44" fmla="*/ 6110084 w 10513936"/>
              <a:gd name="connsiteY44" fmla="*/ 4071077 h 4500609"/>
              <a:gd name="connsiteX45" fmla="*/ 5867767 w 10513936"/>
              <a:gd name="connsiteY45" fmla="*/ 4119434 h 4500609"/>
              <a:gd name="connsiteX46" fmla="*/ 5753246 w 10513936"/>
              <a:gd name="connsiteY46" fmla="*/ 4187177 h 4500609"/>
              <a:gd name="connsiteX47" fmla="*/ 5464677 w 10513936"/>
              <a:gd name="connsiteY47" fmla="*/ 4358591 h 4500609"/>
              <a:gd name="connsiteX48" fmla="*/ 5344150 w 10513936"/>
              <a:gd name="connsiteY48" fmla="*/ 4444139 h 4500609"/>
              <a:gd name="connsiteX49" fmla="*/ 5259867 w 10513936"/>
              <a:gd name="connsiteY49" fmla="*/ 4500609 h 4500609"/>
              <a:gd name="connsiteX50" fmla="*/ 5171473 w 10513936"/>
              <a:gd name="connsiteY50" fmla="*/ 4443507 h 4500609"/>
              <a:gd name="connsiteX51" fmla="*/ 5007751 w 10513936"/>
              <a:gd name="connsiteY51" fmla="*/ 4341628 h 4500609"/>
              <a:gd name="connsiteX52" fmla="*/ 4741412 w 10513936"/>
              <a:gd name="connsiteY52" fmla="*/ 4168530 h 4500609"/>
              <a:gd name="connsiteX53" fmla="*/ 4650069 w 10513936"/>
              <a:gd name="connsiteY53" fmla="*/ 4119856 h 4500609"/>
              <a:gd name="connsiteX54" fmla="*/ 4400271 w 10513936"/>
              <a:gd name="connsiteY54" fmla="*/ 4070128 h 4500609"/>
              <a:gd name="connsiteX55" fmla="*/ 4307243 w 10513936"/>
              <a:gd name="connsiteY55" fmla="*/ 4012603 h 4500609"/>
              <a:gd name="connsiteX56" fmla="*/ 4257515 w 10513936"/>
              <a:gd name="connsiteY56" fmla="*/ 3974465 h 4500609"/>
              <a:gd name="connsiteX57" fmla="*/ 3264225 w 10513936"/>
              <a:gd name="connsiteY57" fmla="*/ 3971305 h 4500609"/>
              <a:gd name="connsiteX58" fmla="*/ 2207721 w 10513936"/>
              <a:gd name="connsiteY58" fmla="*/ 3949707 h 4500609"/>
              <a:gd name="connsiteX59" fmla="*/ 1945703 w 10513936"/>
              <a:gd name="connsiteY59" fmla="*/ 3809900 h 4500609"/>
              <a:gd name="connsiteX60" fmla="*/ 1873430 w 10513936"/>
              <a:gd name="connsiteY60" fmla="*/ 3750058 h 4500609"/>
              <a:gd name="connsiteX61" fmla="*/ 1802631 w 10513936"/>
              <a:gd name="connsiteY61" fmla="*/ 3757117 h 4500609"/>
              <a:gd name="connsiteX62" fmla="*/ 1676836 w 10513936"/>
              <a:gd name="connsiteY62" fmla="*/ 3665247 h 4500609"/>
              <a:gd name="connsiteX63" fmla="*/ 1658610 w 10513936"/>
              <a:gd name="connsiteY63" fmla="*/ 3594343 h 4500609"/>
              <a:gd name="connsiteX64" fmla="*/ 1491306 w 10513936"/>
              <a:gd name="connsiteY64" fmla="*/ 3652920 h 4500609"/>
              <a:gd name="connsiteX65" fmla="*/ 1206846 w 10513936"/>
              <a:gd name="connsiteY65" fmla="*/ 3736573 h 4500609"/>
              <a:gd name="connsiteX66" fmla="*/ 1042807 w 10513936"/>
              <a:gd name="connsiteY66" fmla="*/ 3703807 h 4500609"/>
              <a:gd name="connsiteX67" fmla="*/ 880139 w 10513936"/>
              <a:gd name="connsiteY67" fmla="*/ 3558943 h 4500609"/>
              <a:gd name="connsiteX68" fmla="*/ 796803 w 10513936"/>
              <a:gd name="connsiteY68" fmla="*/ 3509321 h 4500609"/>
              <a:gd name="connsiteX69" fmla="*/ 459665 w 10513936"/>
              <a:gd name="connsiteY69" fmla="*/ 3254150 h 4500609"/>
              <a:gd name="connsiteX70" fmla="*/ 414152 w 10513936"/>
              <a:gd name="connsiteY70" fmla="*/ 3027531 h 4500609"/>
              <a:gd name="connsiteX71" fmla="*/ 362107 w 10513936"/>
              <a:gd name="connsiteY71" fmla="*/ 2962527 h 4500609"/>
              <a:gd name="connsiteX72" fmla="*/ 173204 w 10513936"/>
              <a:gd name="connsiteY72" fmla="*/ 2716838 h 4500609"/>
              <a:gd name="connsiteX73" fmla="*/ 61527 w 10513936"/>
              <a:gd name="connsiteY73" fmla="*/ 2566075 h 4500609"/>
              <a:gd name="connsiteX74" fmla="*/ 0 w 10513936"/>
              <a:gd name="connsiteY74" fmla="*/ 2477681 h 4500609"/>
              <a:gd name="connsiteX75" fmla="*/ 27182 w 10513936"/>
              <a:gd name="connsiteY75" fmla="*/ 2417734 h 4500609"/>
              <a:gd name="connsiteX76" fmla="*/ 182686 w 10513936"/>
              <a:gd name="connsiteY76" fmla="*/ 2226726 h 4500609"/>
              <a:gd name="connsiteX77" fmla="*/ 369376 w 10513936"/>
              <a:gd name="connsiteY77" fmla="*/ 1991678 h 4500609"/>
              <a:gd name="connsiteX78" fmla="*/ 415417 w 10513936"/>
              <a:gd name="connsiteY78" fmla="*/ 1924777 h 4500609"/>
              <a:gd name="connsiteX79" fmla="*/ 465565 w 10513936"/>
              <a:gd name="connsiteY79" fmla="*/ 1694154 h 4500609"/>
              <a:gd name="connsiteX80" fmla="*/ 793221 w 10513936"/>
              <a:gd name="connsiteY80" fmla="*/ 1449941 h 4500609"/>
              <a:gd name="connsiteX81" fmla="*/ 869709 w 10513936"/>
              <a:gd name="connsiteY81" fmla="*/ 1412118 h 4500609"/>
              <a:gd name="connsiteX82" fmla="*/ 1032483 w 10513936"/>
              <a:gd name="connsiteY82" fmla="*/ 1258089 h 4500609"/>
              <a:gd name="connsiteX83" fmla="*/ 1153641 w 10513936"/>
              <a:gd name="connsiteY83" fmla="*/ 1222900 h 4500609"/>
              <a:gd name="connsiteX84" fmla="*/ 1483614 w 10513936"/>
              <a:gd name="connsiteY84" fmla="*/ 1304234 h 4500609"/>
              <a:gd name="connsiteX85" fmla="*/ 1675150 w 10513936"/>
              <a:gd name="connsiteY85" fmla="*/ 1298334 h 4500609"/>
              <a:gd name="connsiteX86" fmla="*/ 1698118 w 10513936"/>
              <a:gd name="connsiteY86" fmla="*/ 1229326 h 4500609"/>
              <a:gd name="connsiteX87" fmla="*/ 1797679 w 10513936"/>
              <a:gd name="connsiteY87" fmla="*/ 1206675 h 4500609"/>
              <a:gd name="connsiteX88" fmla="*/ 1874378 w 10513936"/>
              <a:gd name="connsiteY88" fmla="*/ 1213207 h 4500609"/>
              <a:gd name="connsiteX89" fmla="*/ 1939908 w 10513936"/>
              <a:gd name="connsiteY89" fmla="*/ 1155894 h 4500609"/>
              <a:gd name="connsiteX90" fmla="*/ 2208775 w 10513936"/>
              <a:gd name="connsiteY90" fmla="*/ 1011030 h 4500609"/>
              <a:gd name="connsiteX91" fmla="*/ 3104296 w 10513936"/>
              <a:gd name="connsiteY91" fmla="*/ 984480 h 4500609"/>
              <a:gd name="connsiteX92" fmla="*/ 3917007 w 10513936"/>
              <a:gd name="connsiteY92" fmla="*/ 981004 h 4500609"/>
              <a:gd name="connsiteX93" fmla="*/ 3929333 w 10513936"/>
              <a:gd name="connsiteY93" fmla="*/ 951399 h 4500609"/>
              <a:gd name="connsiteX94" fmla="*/ 4070826 w 10513936"/>
              <a:gd name="connsiteY94" fmla="*/ 816860 h 4500609"/>
              <a:gd name="connsiteX95" fmla="*/ 4136462 w 10513936"/>
              <a:gd name="connsiteY95" fmla="*/ 731733 h 4500609"/>
              <a:gd name="connsiteX96" fmla="*/ 4173126 w 10513936"/>
              <a:gd name="connsiteY96" fmla="*/ 632172 h 4500609"/>
              <a:gd name="connsiteX97" fmla="*/ 4372458 w 10513936"/>
              <a:gd name="connsiteY97" fmla="*/ 441269 h 4500609"/>
              <a:gd name="connsiteX98" fmla="*/ 4639218 w 10513936"/>
              <a:gd name="connsiteY98" fmla="*/ 383323 h 4500609"/>
              <a:gd name="connsiteX99" fmla="*/ 4734038 w 10513936"/>
              <a:gd name="connsiteY99" fmla="*/ 332647 h 4500609"/>
              <a:gd name="connsiteX100" fmla="*/ 4989525 w 10513936"/>
              <a:gd name="connsiteY100" fmla="*/ 164711 h 4500609"/>
              <a:gd name="connsiteX101" fmla="*/ 5158830 w 10513936"/>
              <a:gd name="connsiteY101" fmla="*/ 59355 h 4500609"/>
              <a:gd name="connsiteX102" fmla="*/ 5158830 w 10513936"/>
              <a:gd name="connsiteY102" fmla="*/ 59777 h 4500609"/>
              <a:gd name="connsiteX103" fmla="*/ 5248303 w 10513936"/>
              <a:gd name="connsiteY103" fmla="*/ 1 h 4500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0513936" h="4500609">
                <a:moveTo>
                  <a:pt x="5248303" y="1"/>
                </a:moveTo>
                <a:cubicBezTo>
                  <a:pt x="5274089" y="93"/>
                  <a:pt x="5299585" y="20216"/>
                  <a:pt x="5336038" y="60409"/>
                </a:cubicBezTo>
                <a:cubicBezTo>
                  <a:pt x="5383027" y="112138"/>
                  <a:pt x="5402833" y="124465"/>
                  <a:pt x="5513246" y="170189"/>
                </a:cubicBezTo>
                <a:cubicBezTo>
                  <a:pt x="5649997" y="226343"/>
                  <a:pt x="5705519" y="263640"/>
                  <a:pt x="5766520" y="340128"/>
                </a:cubicBezTo>
                <a:cubicBezTo>
                  <a:pt x="5806450" y="389644"/>
                  <a:pt x="5808030" y="390487"/>
                  <a:pt x="5855967" y="385008"/>
                </a:cubicBezTo>
                <a:cubicBezTo>
                  <a:pt x="5920023" y="377739"/>
                  <a:pt x="6047608" y="405132"/>
                  <a:pt x="6119355" y="441479"/>
                </a:cubicBezTo>
                <a:cubicBezTo>
                  <a:pt x="6233423" y="497761"/>
                  <a:pt x="6318361" y="599686"/>
                  <a:pt x="6353139" y="722041"/>
                </a:cubicBezTo>
                <a:cubicBezTo>
                  <a:pt x="6369784" y="782830"/>
                  <a:pt x="6374210" y="788414"/>
                  <a:pt x="6427730" y="820021"/>
                </a:cubicBezTo>
                <a:cubicBezTo>
                  <a:pt x="6484938" y="853102"/>
                  <a:pt x="6574174" y="943286"/>
                  <a:pt x="6574174" y="967518"/>
                </a:cubicBezTo>
                <a:cubicBezTo>
                  <a:pt x="6574174" y="977632"/>
                  <a:pt x="6754332" y="981425"/>
                  <a:pt x="7397631" y="984691"/>
                </a:cubicBezTo>
                <a:cubicBezTo>
                  <a:pt x="8209499" y="988063"/>
                  <a:pt x="8223301" y="988484"/>
                  <a:pt x="8304319" y="1011241"/>
                </a:cubicBezTo>
                <a:cubicBezTo>
                  <a:pt x="8404428" y="1037790"/>
                  <a:pt x="8496825" y="1087687"/>
                  <a:pt x="8573924" y="1156842"/>
                </a:cubicBezTo>
                <a:cubicBezTo>
                  <a:pt x="8640297" y="1214260"/>
                  <a:pt x="8641561" y="1214893"/>
                  <a:pt x="8689815" y="1206991"/>
                </a:cubicBezTo>
                <a:cubicBezTo>
                  <a:pt x="8798646" y="1189081"/>
                  <a:pt x="8826671" y="1202882"/>
                  <a:pt x="8834995" y="1278422"/>
                </a:cubicBezTo>
                <a:cubicBezTo>
                  <a:pt x="8843949" y="1364076"/>
                  <a:pt x="8847953" y="1372083"/>
                  <a:pt x="8875556" y="1372083"/>
                </a:cubicBezTo>
                <a:cubicBezTo>
                  <a:pt x="8889674" y="1372083"/>
                  <a:pt x="8960261" y="1341319"/>
                  <a:pt x="9032219" y="1303708"/>
                </a:cubicBezTo>
                <a:cubicBezTo>
                  <a:pt x="9198154" y="1217105"/>
                  <a:pt x="9269374" y="1201934"/>
                  <a:pt x="9386108" y="1228273"/>
                </a:cubicBezTo>
                <a:cubicBezTo>
                  <a:pt x="9480717" y="1249660"/>
                  <a:pt x="9553623" y="1294120"/>
                  <a:pt x="9609144" y="1364392"/>
                </a:cubicBezTo>
                <a:cubicBezTo>
                  <a:pt x="9631585" y="1392838"/>
                  <a:pt x="9650022" y="1419598"/>
                  <a:pt x="9650022" y="1424444"/>
                </a:cubicBezTo>
                <a:cubicBezTo>
                  <a:pt x="9650022" y="1429291"/>
                  <a:pt x="9681629" y="1440669"/>
                  <a:pt x="9720400" y="1450362"/>
                </a:cubicBezTo>
                <a:cubicBezTo>
                  <a:pt x="9872955" y="1488711"/>
                  <a:pt x="9987476" y="1573944"/>
                  <a:pt x="10048372" y="1694681"/>
                </a:cubicBezTo>
                <a:cubicBezTo>
                  <a:pt x="10084087" y="1765585"/>
                  <a:pt x="10107898" y="1874944"/>
                  <a:pt x="10098521" y="1925303"/>
                </a:cubicBezTo>
                <a:cubicBezTo>
                  <a:pt x="10092726" y="1955857"/>
                  <a:pt x="10096203" y="1960597"/>
                  <a:pt x="10144561" y="1992205"/>
                </a:cubicBezTo>
                <a:cubicBezTo>
                  <a:pt x="10221576" y="2042143"/>
                  <a:pt x="10272988" y="2106831"/>
                  <a:pt x="10332304" y="2228516"/>
                </a:cubicBezTo>
                <a:cubicBezTo>
                  <a:pt x="10383191" y="2333029"/>
                  <a:pt x="10407950" y="2363266"/>
                  <a:pt x="10486755" y="2418156"/>
                </a:cubicBezTo>
                <a:cubicBezTo>
                  <a:pt x="10508142" y="2433011"/>
                  <a:pt x="10513936" y="2445865"/>
                  <a:pt x="10513936" y="2478103"/>
                </a:cubicBezTo>
                <a:cubicBezTo>
                  <a:pt x="10513936" y="2515715"/>
                  <a:pt x="10508774" y="2523090"/>
                  <a:pt x="10452409" y="2566496"/>
                </a:cubicBezTo>
                <a:cubicBezTo>
                  <a:pt x="10398678" y="2607795"/>
                  <a:pt x="10384350" y="2627181"/>
                  <a:pt x="10340627" y="2717260"/>
                </a:cubicBezTo>
                <a:cubicBezTo>
                  <a:pt x="10277625" y="2847268"/>
                  <a:pt x="10228634" y="2912062"/>
                  <a:pt x="10158362" y="2958839"/>
                </a:cubicBezTo>
                <a:cubicBezTo>
                  <a:pt x="10108003" y="2992343"/>
                  <a:pt x="10103050" y="2999085"/>
                  <a:pt x="10103050" y="3035222"/>
                </a:cubicBezTo>
                <a:cubicBezTo>
                  <a:pt x="10103050" y="3268795"/>
                  <a:pt x="9947336" y="3460648"/>
                  <a:pt x="9717661" y="3509321"/>
                </a:cubicBezTo>
                <a:cubicBezTo>
                  <a:pt x="9661613" y="3521227"/>
                  <a:pt x="9651287" y="3527337"/>
                  <a:pt x="9634325" y="3558943"/>
                </a:cubicBezTo>
                <a:cubicBezTo>
                  <a:pt x="9602403" y="3618153"/>
                  <a:pt x="9545405" y="3669251"/>
                  <a:pt x="9471657" y="3703702"/>
                </a:cubicBezTo>
                <a:cubicBezTo>
                  <a:pt x="9410550" y="3732464"/>
                  <a:pt x="9391902" y="3736573"/>
                  <a:pt x="9307618" y="3736573"/>
                </a:cubicBezTo>
                <a:cubicBezTo>
                  <a:pt x="9195626" y="3737205"/>
                  <a:pt x="9142948" y="3721296"/>
                  <a:pt x="9023159" y="3652920"/>
                </a:cubicBezTo>
                <a:cubicBezTo>
                  <a:pt x="8929604" y="3599295"/>
                  <a:pt x="8871237" y="3578961"/>
                  <a:pt x="8855855" y="3594343"/>
                </a:cubicBezTo>
                <a:cubicBezTo>
                  <a:pt x="8850376" y="3599821"/>
                  <a:pt x="8842159" y="3631745"/>
                  <a:pt x="8837628" y="3665247"/>
                </a:cubicBezTo>
                <a:cubicBezTo>
                  <a:pt x="8826039" y="3751006"/>
                  <a:pt x="8805073" y="3766282"/>
                  <a:pt x="8711834" y="3757117"/>
                </a:cubicBezTo>
                <a:lnTo>
                  <a:pt x="8641035" y="3750058"/>
                </a:lnTo>
                <a:lnTo>
                  <a:pt x="8568761" y="3809900"/>
                </a:lnTo>
                <a:cubicBezTo>
                  <a:pt x="8492031" y="3874125"/>
                  <a:pt x="8402805" y="3921724"/>
                  <a:pt x="8306743" y="3949707"/>
                </a:cubicBezTo>
                <a:cubicBezTo>
                  <a:pt x="8248797" y="3966669"/>
                  <a:pt x="8160299" y="3968460"/>
                  <a:pt x="7250239" y="3971305"/>
                </a:cubicBezTo>
                <a:lnTo>
                  <a:pt x="6256949" y="3974465"/>
                </a:lnTo>
                <a:lnTo>
                  <a:pt x="6207222" y="4012499"/>
                </a:lnTo>
                <a:cubicBezTo>
                  <a:pt x="6176838" y="4035150"/>
                  <a:pt x="6144303" y="4054778"/>
                  <a:pt x="6110084" y="4071077"/>
                </a:cubicBezTo>
                <a:cubicBezTo>
                  <a:pt x="6044763" y="4099627"/>
                  <a:pt x="5925080" y="4123437"/>
                  <a:pt x="5867767" y="4119434"/>
                </a:cubicBezTo>
                <a:cubicBezTo>
                  <a:pt x="5820778" y="4116168"/>
                  <a:pt x="5818566" y="4117432"/>
                  <a:pt x="5753246" y="4187177"/>
                </a:cubicBezTo>
                <a:cubicBezTo>
                  <a:pt x="5684975" y="4260189"/>
                  <a:pt x="5636195" y="4289161"/>
                  <a:pt x="5464677" y="4358591"/>
                </a:cubicBezTo>
                <a:cubicBezTo>
                  <a:pt x="5408312" y="4380926"/>
                  <a:pt x="5382395" y="4399784"/>
                  <a:pt x="5344150" y="4444139"/>
                </a:cubicBezTo>
                <a:cubicBezTo>
                  <a:pt x="5303378" y="4491865"/>
                  <a:pt x="5290103" y="4500609"/>
                  <a:pt x="5259867" y="4500609"/>
                </a:cubicBezTo>
                <a:cubicBezTo>
                  <a:pt x="5229630" y="4500609"/>
                  <a:pt x="5215301" y="4491339"/>
                  <a:pt x="5171473" y="4443507"/>
                </a:cubicBezTo>
                <a:cubicBezTo>
                  <a:pt x="5125960" y="4394306"/>
                  <a:pt x="5104572" y="4380505"/>
                  <a:pt x="5007751" y="4341628"/>
                </a:cubicBezTo>
                <a:cubicBezTo>
                  <a:pt x="4873001" y="4287476"/>
                  <a:pt x="4795354" y="4237011"/>
                  <a:pt x="4741412" y="4168530"/>
                </a:cubicBezTo>
                <a:cubicBezTo>
                  <a:pt x="4702010" y="4118697"/>
                  <a:pt x="4699375" y="4117327"/>
                  <a:pt x="4650069" y="4119856"/>
                </a:cubicBezTo>
                <a:cubicBezTo>
                  <a:pt x="4589911" y="4122805"/>
                  <a:pt x="4461167" y="4097204"/>
                  <a:pt x="4400271" y="4070128"/>
                </a:cubicBezTo>
                <a:cubicBezTo>
                  <a:pt x="4367518" y="4053934"/>
                  <a:pt x="4336364" y="4034676"/>
                  <a:pt x="4307243" y="4012603"/>
                </a:cubicBezTo>
                <a:lnTo>
                  <a:pt x="4257515" y="3974465"/>
                </a:lnTo>
                <a:lnTo>
                  <a:pt x="3264225" y="3971305"/>
                </a:lnTo>
                <a:cubicBezTo>
                  <a:pt x="2354060" y="3968460"/>
                  <a:pt x="2265667" y="3966669"/>
                  <a:pt x="2207721" y="3949707"/>
                </a:cubicBezTo>
                <a:cubicBezTo>
                  <a:pt x="2111659" y="3921724"/>
                  <a:pt x="2022433" y="3874125"/>
                  <a:pt x="1945703" y="3809900"/>
                </a:cubicBezTo>
                <a:lnTo>
                  <a:pt x="1873430" y="3750058"/>
                </a:lnTo>
                <a:lnTo>
                  <a:pt x="1802631" y="3757117"/>
                </a:lnTo>
                <a:cubicBezTo>
                  <a:pt x="1709391" y="3766282"/>
                  <a:pt x="1688425" y="3751006"/>
                  <a:pt x="1676836" y="3665247"/>
                </a:cubicBezTo>
                <a:cubicBezTo>
                  <a:pt x="1672306" y="3631745"/>
                  <a:pt x="1664088" y="3599821"/>
                  <a:pt x="1658610" y="3594343"/>
                </a:cubicBezTo>
                <a:cubicBezTo>
                  <a:pt x="1643228" y="3579172"/>
                  <a:pt x="1585072" y="3599295"/>
                  <a:pt x="1491306" y="3652920"/>
                </a:cubicBezTo>
                <a:cubicBezTo>
                  <a:pt x="1371516" y="3721402"/>
                  <a:pt x="1318838" y="3736573"/>
                  <a:pt x="1206846" y="3736573"/>
                </a:cubicBezTo>
                <a:cubicBezTo>
                  <a:pt x="1123088" y="3736362"/>
                  <a:pt x="1103914" y="3732464"/>
                  <a:pt x="1042807" y="3703807"/>
                </a:cubicBezTo>
                <a:cubicBezTo>
                  <a:pt x="969480" y="3669251"/>
                  <a:pt x="911745" y="3618153"/>
                  <a:pt x="880139" y="3558943"/>
                </a:cubicBezTo>
                <a:cubicBezTo>
                  <a:pt x="863177" y="3527442"/>
                  <a:pt x="852852" y="3521227"/>
                  <a:pt x="796803" y="3509321"/>
                </a:cubicBezTo>
                <a:cubicBezTo>
                  <a:pt x="649306" y="3478137"/>
                  <a:pt x="518981" y="3379418"/>
                  <a:pt x="459665" y="3254150"/>
                </a:cubicBezTo>
                <a:cubicBezTo>
                  <a:pt x="429850" y="3191148"/>
                  <a:pt x="405619" y="3070411"/>
                  <a:pt x="414152" y="3027531"/>
                </a:cubicBezTo>
                <a:cubicBezTo>
                  <a:pt x="419209" y="3002246"/>
                  <a:pt x="413520" y="2995082"/>
                  <a:pt x="362107" y="2962527"/>
                </a:cubicBezTo>
                <a:cubicBezTo>
                  <a:pt x="289095" y="2916487"/>
                  <a:pt x="236944" y="2848216"/>
                  <a:pt x="173204" y="2716838"/>
                </a:cubicBezTo>
                <a:cubicBezTo>
                  <a:pt x="129587" y="2626760"/>
                  <a:pt x="115259" y="2607374"/>
                  <a:pt x="61527" y="2566075"/>
                </a:cubicBezTo>
                <a:cubicBezTo>
                  <a:pt x="5163" y="2522669"/>
                  <a:pt x="0" y="2515294"/>
                  <a:pt x="0" y="2477681"/>
                </a:cubicBezTo>
                <a:cubicBezTo>
                  <a:pt x="0" y="2445443"/>
                  <a:pt x="6111" y="2432590"/>
                  <a:pt x="27182" y="2417734"/>
                </a:cubicBezTo>
                <a:cubicBezTo>
                  <a:pt x="105672" y="2363687"/>
                  <a:pt x="130009" y="2332081"/>
                  <a:pt x="182686" y="2226726"/>
                </a:cubicBezTo>
                <a:cubicBezTo>
                  <a:pt x="243688" y="2103144"/>
                  <a:pt x="292678" y="2041405"/>
                  <a:pt x="369376" y="1991678"/>
                </a:cubicBezTo>
                <a:cubicBezTo>
                  <a:pt x="417734" y="1960387"/>
                  <a:pt x="421211" y="1955331"/>
                  <a:pt x="415417" y="1924777"/>
                </a:cubicBezTo>
                <a:cubicBezTo>
                  <a:pt x="406040" y="1874417"/>
                  <a:pt x="429850" y="1765058"/>
                  <a:pt x="465565" y="1694154"/>
                </a:cubicBezTo>
                <a:cubicBezTo>
                  <a:pt x="526462" y="1573523"/>
                  <a:pt x="640982" y="1488184"/>
                  <a:pt x="793221" y="1449941"/>
                </a:cubicBezTo>
                <a:cubicBezTo>
                  <a:pt x="843475" y="1437298"/>
                  <a:pt x="865073" y="1426657"/>
                  <a:pt x="869709" y="1412118"/>
                </a:cubicBezTo>
                <a:cubicBezTo>
                  <a:pt x="880350" y="1378404"/>
                  <a:pt x="981912" y="1282320"/>
                  <a:pt x="1032483" y="1258089"/>
                </a:cubicBezTo>
                <a:cubicBezTo>
                  <a:pt x="1071401" y="1241800"/>
                  <a:pt x="1112047" y="1230000"/>
                  <a:pt x="1153641" y="1222900"/>
                </a:cubicBezTo>
                <a:cubicBezTo>
                  <a:pt x="1256784" y="1205622"/>
                  <a:pt x="1322737" y="1221846"/>
                  <a:pt x="1483614" y="1304234"/>
                </a:cubicBezTo>
                <a:cubicBezTo>
                  <a:pt x="1656187" y="1392522"/>
                  <a:pt x="1675150" y="1391995"/>
                  <a:pt x="1675150" y="1298334"/>
                </a:cubicBezTo>
                <a:cubicBezTo>
                  <a:pt x="1675108" y="1273449"/>
                  <a:pt x="1683179" y="1249228"/>
                  <a:pt x="1698118" y="1229326"/>
                </a:cubicBezTo>
                <a:cubicBezTo>
                  <a:pt x="1720348" y="1200986"/>
                  <a:pt x="1723087" y="1200354"/>
                  <a:pt x="1797679" y="1206675"/>
                </a:cubicBezTo>
                <a:lnTo>
                  <a:pt x="1874378" y="1213207"/>
                </a:lnTo>
                <a:lnTo>
                  <a:pt x="1939908" y="1155894"/>
                </a:lnTo>
                <a:cubicBezTo>
                  <a:pt x="2016828" y="1087034"/>
                  <a:pt x="2108961" y="1037390"/>
                  <a:pt x="2208775" y="1011030"/>
                </a:cubicBezTo>
                <a:cubicBezTo>
                  <a:pt x="2290110" y="988273"/>
                  <a:pt x="2304754" y="987852"/>
                  <a:pt x="3104296" y="984480"/>
                </a:cubicBezTo>
                <a:lnTo>
                  <a:pt x="3917007" y="981004"/>
                </a:lnTo>
                <a:lnTo>
                  <a:pt x="3929333" y="951399"/>
                </a:lnTo>
                <a:cubicBezTo>
                  <a:pt x="3945453" y="912312"/>
                  <a:pt x="4006770" y="854051"/>
                  <a:pt x="4070826" y="816860"/>
                </a:cubicBezTo>
                <a:cubicBezTo>
                  <a:pt x="4116971" y="790100"/>
                  <a:pt x="4123715" y="781250"/>
                  <a:pt x="4136462" y="731733"/>
                </a:cubicBezTo>
                <a:cubicBezTo>
                  <a:pt x="4145576" y="697483"/>
                  <a:pt x="4157850" y="664153"/>
                  <a:pt x="4173126" y="632172"/>
                </a:cubicBezTo>
                <a:cubicBezTo>
                  <a:pt x="4205260" y="569275"/>
                  <a:pt x="4304082" y="474561"/>
                  <a:pt x="4372458" y="441269"/>
                </a:cubicBezTo>
                <a:cubicBezTo>
                  <a:pt x="4444205" y="406290"/>
                  <a:pt x="4571053" y="378792"/>
                  <a:pt x="4639218" y="383323"/>
                </a:cubicBezTo>
                <a:cubicBezTo>
                  <a:pt x="4689366" y="386589"/>
                  <a:pt x="4691053" y="385324"/>
                  <a:pt x="4734038" y="332647"/>
                </a:cubicBezTo>
                <a:cubicBezTo>
                  <a:pt x="4792720" y="260162"/>
                  <a:pt x="4852563" y="220970"/>
                  <a:pt x="4989525" y="164711"/>
                </a:cubicBezTo>
                <a:cubicBezTo>
                  <a:pt x="5088453" y="123622"/>
                  <a:pt x="5112052" y="109083"/>
                  <a:pt x="5158830" y="59355"/>
                </a:cubicBezTo>
                <a:lnTo>
                  <a:pt x="5158830" y="59777"/>
                </a:lnTo>
                <a:cubicBezTo>
                  <a:pt x="5196442" y="19847"/>
                  <a:pt x="5222517" y="-92"/>
                  <a:pt x="5248303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81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F39D5F2-CE0E-666E-DA61-52D8C232DA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6675" y="1296771"/>
            <a:ext cx="5944751" cy="4788058"/>
          </a:xfrm>
          <a:custGeom>
            <a:avLst/>
            <a:gdLst>
              <a:gd name="connsiteX0" fmla="*/ 5716757 w 5944751"/>
              <a:gd name="connsiteY0" fmla="*/ 2210204 h 4788058"/>
              <a:gd name="connsiteX1" fmla="*/ 5736905 w 5944751"/>
              <a:gd name="connsiteY1" fmla="*/ 2212624 h 4788058"/>
              <a:gd name="connsiteX2" fmla="*/ 5806393 w 5944751"/>
              <a:gd name="connsiteY2" fmla="*/ 2262650 h 4788058"/>
              <a:gd name="connsiteX3" fmla="*/ 5846440 w 5944751"/>
              <a:gd name="connsiteY3" fmla="*/ 2299454 h 4788058"/>
              <a:gd name="connsiteX4" fmla="*/ 5915011 w 5944751"/>
              <a:gd name="connsiteY4" fmla="*/ 2346038 h 4788058"/>
              <a:gd name="connsiteX5" fmla="*/ 5926633 w 5944751"/>
              <a:gd name="connsiteY5" fmla="*/ 2424243 h 4788058"/>
              <a:gd name="connsiteX6" fmla="*/ 5846925 w 5944751"/>
              <a:gd name="connsiteY6" fmla="*/ 2485502 h 4788058"/>
              <a:gd name="connsiteX7" fmla="*/ 5815399 w 5944751"/>
              <a:gd name="connsiteY7" fmla="*/ 2507387 h 4788058"/>
              <a:gd name="connsiteX8" fmla="*/ 5766975 w 5944751"/>
              <a:gd name="connsiteY8" fmla="*/ 2563271 h 4788058"/>
              <a:gd name="connsiteX9" fmla="*/ 5766832 w 5944751"/>
              <a:gd name="connsiteY9" fmla="*/ 2563368 h 4788058"/>
              <a:gd name="connsiteX10" fmla="*/ 5732931 w 5944751"/>
              <a:gd name="connsiteY10" fmla="*/ 2572327 h 4788058"/>
              <a:gd name="connsiteX11" fmla="*/ 5718406 w 5944751"/>
              <a:gd name="connsiteY11" fmla="*/ 2572327 h 4788058"/>
              <a:gd name="connsiteX12" fmla="*/ 5718113 w 5944751"/>
              <a:gd name="connsiteY12" fmla="*/ 2542110 h 4788058"/>
              <a:gd name="connsiteX13" fmla="*/ 5650320 w 5944751"/>
              <a:gd name="connsiteY13" fmla="*/ 2426130 h 4788058"/>
              <a:gd name="connsiteX14" fmla="*/ 5612887 w 5944751"/>
              <a:gd name="connsiteY14" fmla="*/ 2388216 h 4788058"/>
              <a:gd name="connsiteX15" fmla="*/ 5646786 w 5944751"/>
              <a:gd name="connsiteY15" fmla="*/ 2362259 h 4788058"/>
              <a:gd name="connsiteX16" fmla="*/ 5717194 w 5944751"/>
              <a:gd name="connsiteY16" fmla="*/ 2242359 h 4788058"/>
              <a:gd name="connsiteX17" fmla="*/ 0 w 5944751"/>
              <a:gd name="connsiteY17" fmla="*/ 0 h 4788058"/>
              <a:gd name="connsiteX18" fmla="*/ 4233546 w 5944751"/>
              <a:gd name="connsiteY18" fmla="*/ 0 h 4788058"/>
              <a:gd name="connsiteX19" fmla="*/ 4854173 w 5944751"/>
              <a:gd name="connsiteY19" fmla="*/ 620627 h 4788058"/>
              <a:gd name="connsiteX20" fmla="*/ 4854173 w 5944751"/>
              <a:gd name="connsiteY20" fmla="*/ 1804964 h 4788058"/>
              <a:gd name="connsiteX21" fmla="*/ 4874182 w 5944751"/>
              <a:gd name="connsiteY21" fmla="*/ 1805221 h 4788058"/>
              <a:gd name="connsiteX22" fmla="*/ 5063650 w 5944751"/>
              <a:gd name="connsiteY22" fmla="*/ 1828278 h 4788058"/>
              <a:gd name="connsiteX23" fmla="*/ 5164084 w 5944751"/>
              <a:gd name="connsiteY23" fmla="*/ 1973552 h 4788058"/>
              <a:gd name="connsiteX24" fmla="*/ 5174881 w 5944751"/>
              <a:gd name="connsiteY24" fmla="*/ 2014372 h 4788058"/>
              <a:gd name="connsiteX25" fmla="*/ 5204567 w 5944751"/>
              <a:gd name="connsiteY25" fmla="*/ 2017427 h 4788058"/>
              <a:gd name="connsiteX26" fmla="*/ 5260934 w 5944751"/>
              <a:gd name="connsiteY26" fmla="*/ 2033792 h 4788058"/>
              <a:gd name="connsiteX27" fmla="*/ 5323888 w 5944751"/>
              <a:gd name="connsiteY27" fmla="*/ 2127978 h 4788058"/>
              <a:gd name="connsiteX28" fmla="*/ 5331731 w 5944751"/>
              <a:gd name="connsiteY28" fmla="*/ 2167494 h 4788058"/>
              <a:gd name="connsiteX29" fmla="*/ 5361997 w 5944751"/>
              <a:gd name="connsiteY29" fmla="*/ 2173644 h 4788058"/>
              <a:gd name="connsiteX30" fmla="*/ 5456426 w 5944751"/>
              <a:gd name="connsiteY30" fmla="*/ 2229233 h 4788058"/>
              <a:gd name="connsiteX31" fmla="*/ 5529886 w 5944751"/>
              <a:gd name="connsiteY31" fmla="*/ 2353397 h 4788058"/>
              <a:gd name="connsiteX32" fmla="*/ 5547852 w 5944751"/>
              <a:gd name="connsiteY32" fmla="*/ 2393395 h 4788058"/>
              <a:gd name="connsiteX33" fmla="*/ 5524607 w 5944751"/>
              <a:gd name="connsiteY33" fmla="*/ 2442984 h 4788058"/>
              <a:gd name="connsiteX34" fmla="*/ 5382481 w 5944751"/>
              <a:gd name="connsiteY34" fmla="*/ 2606418 h 4788058"/>
              <a:gd name="connsiteX35" fmla="*/ 5341077 w 5944751"/>
              <a:gd name="connsiteY35" fmla="*/ 2616103 h 4788058"/>
              <a:gd name="connsiteX36" fmla="*/ 5324516 w 5944751"/>
              <a:gd name="connsiteY36" fmla="*/ 2651212 h 4788058"/>
              <a:gd name="connsiteX37" fmla="*/ 5208974 w 5944751"/>
              <a:gd name="connsiteY37" fmla="*/ 2765203 h 4788058"/>
              <a:gd name="connsiteX38" fmla="*/ 5171347 w 5944751"/>
              <a:gd name="connsiteY38" fmla="*/ 2772904 h 4788058"/>
              <a:gd name="connsiteX39" fmla="*/ 5161952 w 5944751"/>
              <a:gd name="connsiteY39" fmla="*/ 2814161 h 4788058"/>
              <a:gd name="connsiteX40" fmla="*/ 5026945 w 5944751"/>
              <a:gd name="connsiteY40" fmla="*/ 2971251 h 4788058"/>
              <a:gd name="connsiteX41" fmla="*/ 4996824 w 5944751"/>
              <a:gd name="connsiteY41" fmla="*/ 2981617 h 4788058"/>
              <a:gd name="connsiteX42" fmla="*/ 4854173 w 5944751"/>
              <a:gd name="connsiteY42" fmla="*/ 2981906 h 4788058"/>
              <a:gd name="connsiteX43" fmla="*/ 4854173 w 5944751"/>
              <a:gd name="connsiteY43" fmla="*/ 4167430 h 4788058"/>
              <a:gd name="connsiteX44" fmla="*/ 4233546 w 5944751"/>
              <a:gd name="connsiteY44" fmla="*/ 4788058 h 4788058"/>
              <a:gd name="connsiteX45" fmla="*/ 0 w 5944751"/>
              <a:gd name="connsiteY45" fmla="*/ 4788058 h 4788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44751" h="4788058">
                <a:moveTo>
                  <a:pt x="5716757" y="2210204"/>
                </a:moveTo>
                <a:lnTo>
                  <a:pt x="5736905" y="2212624"/>
                </a:lnTo>
                <a:cubicBezTo>
                  <a:pt x="5773804" y="2217033"/>
                  <a:pt x="5789395" y="2228266"/>
                  <a:pt x="5806393" y="2262650"/>
                </a:cubicBezTo>
                <a:cubicBezTo>
                  <a:pt x="5821406" y="2292965"/>
                  <a:pt x="5822567" y="2294078"/>
                  <a:pt x="5846440" y="2299454"/>
                </a:cubicBezTo>
                <a:cubicBezTo>
                  <a:pt x="5878064" y="2306620"/>
                  <a:pt x="5890410" y="2314997"/>
                  <a:pt x="5915011" y="2346038"/>
                </a:cubicBezTo>
                <a:cubicBezTo>
                  <a:pt x="5952881" y="2393830"/>
                  <a:pt x="5952107" y="2388602"/>
                  <a:pt x="5926633" y="2424243"/>
                </a:cubicBezTo>
                <a:cubicBezTo>
                  <a:pt x="5895980" y="2467245"/>
                  <a:pt x="5880824" y="2478867"/>
                  <a:pt x="5846925" y="2485502"/>
                </a:cubicBezTo>
                <a:cubicBezTo>
                  <a:pt x="5819953" y="2490829"/>
                  <a:pt x="5818257" y="2491990"/>
                  <a:pt x="5815399" y="2507387"/>
                </a:cubicBezTo>
                <a:cubicBezTo>
                  <a:pt x="5811381" y="2528938"/>
                  <a:pt x="5791188" y="2552278"/>
                  <a:pt x="5766975" y="2563271"/>
                </a:cubicBezTo>
                <a:lnTo>
                  <a:pt x="5766832" y="2563368"/>
                </a:lnTo>
                <a:cubicBezTo>
                  <a:pt x="5756119" y="2568249"/>
                  <a:pt x="5744657" y="2571282"/>
                  <a:pt x="5732931" y="2572327"/>
                </a:cubicBezTo>
                <a:lnTo>
                  <a:pt x="5718406" y="2572327"/>
                </a:lnTo>
                <a:lnTo>
                  <a:pt x="5718113" y="2542110"/>
                </a:lnTo>
                <a:cubicBezTo>
                  <a:pt x="5717583" y="2497075"/>
                  <a:pt x="5701457" y="2469423"/>
                  <a:pt x="5650320" y="2426130"/>
                </a:cubicBezTo>
                <a:cubicBezTo>
                  <a:pt x="5627706" y="2407004"/>
                  <a:pt x="5610807" y="2389958"/>
                  <a:pt x="5612887" y="2388216"/>
                </a:cubicBezTo>
                <a:cubicBezTo>
                  <a:pt x="5614971" y="2386471"/>
                  <a:pt x="5630174" y="2374801"/>
                  <a:pt x="5646786" y="2362259"/>
                </a:cubicBezTo>
                <a:cubicBezTo>
                  <a:pt x="5698503" y="2323228"/>
                  <a:pt x="5717775" y="2290347"/>
                  <a:pt x="5717194" y="2242359"/>
                </a:cubicBezTo>
                <a:close/>
                <a:moveTo>
                  <a:pt x="0" y="0"/>
                </a:moveTo>
                <a:lnTo>
                  <a:pt x="4233546" y="0"/>
                </a:lnTo>
                <a:cubicBezTo>
                  <a:pt x="4576309" y="0"/>
                  <a:pt x="4854173" y="277865"/>
                  <a:pt x="4854173" y="620627"/>
                </a:cubicBezTo>
                <a:lnTo>
                  <a:pt x="4854173" y="1804964"/>
                </a:lnTo>
                <a:lnTo>
                  <a:pt x="4874182" y="1805221"/>
                </a:lnTo>
                <a:cubicBezTo>
                  <a:pt x="5052996" y="1808229"/>
                  <a:pt x="5040528" y="1814645"/>
                  <a:pt x="5063650" y="1828278"/>
                </a:cubicBezTo>
                <a:cubicBezTo>
                  <a:pt x="5118565" y="1860770"/>
                  <a:pt x="5144036" y="1897622"/>
                  <a:pt x="5164084" y="1973552"/>
                </a:cubicBezTo>
                <a:lnTo>
                  <a:pt x="5174881" y="2014372"/>
                </a:lnTo>
                <a:lnTo>
                  <a:pt x="5204567" y="2017427"/>
                </a:lnTo>
                <a:cubicBezTo>
                  <a:pt x="5224105" y="2019859"/>
                  <a:pt x="5243131" y="2025386"/>
                  <a:pt x="5260934" y="2033792"/>
                </a:cubicBezTo>
                <a:cubicBezTo>
                  <a:pt x="5296867" y="2051853"/>
                  <a:pt x="5313671" y="2076892"/>
                  <a:pt x="5323888" y="2127978"/>
                </a:cubicBezTo>
                <a:lnTo>
                  <a:pt x="5331731" y="2167494"/>
                </a:lnTo>
                <a:lnTo>
                  <a:pt x="5361997" y="2173644"/>
                </a:lnTo>
                <a:cubicBezTo>
                  <a:pt x="5400543" y="2181488"/>
                  <a:pt x="5428098" y="2197710"/>
                  <a:pt x="5456426" y="2229233"/>
                </a:cubicBezTo>
                <a:cubicBezTo>
                  <a:pt x="5481462" y="2257029"/>
                  <a:pt x="5502867" y="2293301"/>
                  <a:pt x="5529886" y="2353397"/>
                </a:cubicBezTo>
                <a:lnTo>
                  <a:pt x="5547852" y="2393395"/>
                </a:lnTo>
                <a:lnTo>
                  <a:pt x="5524607" y="2442984"/>
                </a:lnTo>
                <a:cubicBezTo>
                  <a:pt x="5476374" y="2545790"/>
                  <a:pt x="5438557" y="2589082"/>
                  <a:pt x="5382481" y="2606418"/>
                </a:cubicBezTo>
                <a:cubicBezTo>
                  <a:pt x="5369025" y="2610975"/>
                  <a:pt x="5355159" y="2614220"/>
                  <a:pt x="5341077" y="2616103"/>
                </a:cubicBezTo>
                <a:cubicBezTo>
                  <a:pt x="5331587" y="2616103"/>
                  <a:pt x="5329746" y="2620026"/>
                  <a:pt x="5324516" y="2651212"/>
                </a:cubicBezTo>
                <a:cubicBezTo>
                  <a:pt x="5312022" y="2725591"/>
                  <a:pt x="5276238" y="2760894"/>
                  <a:pt x="5208974" y="2765203"/>
                </a:cubicBezTo>
                <a:cubicBezTo>
                  <a:pt x="5188298" y="2766657"/>
                  <a:pt x="5172122" y="2769902"/>
                  <a:pt x="5171347" y="2772904"/>
                </a:cubicBezTo>
                <a:cubicBezTo>
                  <a:pt x="5170572" y="2775905"/>
                  <a:pt x="5166359" y="2794453"/>
                  <a:pt x="5161952" y="2814161"/>
                </a:cubicBezTo>
                <a:cubicBezTo>
                  <a:pt x="5143650" y="2896386"/>
                  <a:pt x="5101276" y="2945831"/>
                  <a:pt x="5026945" y="2971251"/>
                </a:cubicBezTo>
                <a:lnTo>
                  <a:pt x="4996824" y="2981617"/>
                </a:lnTo>
                <a:lnTo>
                  <a:pt x="4854173" y="2981906"/>
                </a:lnTo>
                <a:lnTo>
                  <a:pt x="4854173" y="4167430"/>
                </a:lnTo>
                <a:cubicBezTo>
                  <a:pt x="4854173" y="4510193"/>
                  <a:pt x="4576308" y="4788058"/>
                  <a:pt x="4233546" y="4788058"/>
                </a:cubicBezTo>
                <a:lnTo>
                  <a:pt x="0" y="4788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D14E2CB-A9B9-4250-F37A-42993C062F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7B3074D-1DDD-14E6-987B-56F67062BBAF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B788554-0C29-DE5D-2B9F-8C58B7FD114D}"/>
              </a:ext>
            </a:extLst>
          </p:cNvPr>
          <p:cNvSpPr/>
          <p:nvPr userDrawn="1"/>
        </p:nvSpPr>
        <p:spPr>
          <a:xfrm flipH="1">
            <a:off x="11253730" y="1797489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731D47A-E382-E1FB-DA2A-FC01CF2436C8}"/>
              </a:ext>
            </a:extLst>
          </p:cNvPr>
          <p:cNvSpPr/>
          <p:nvPr userDrawn="1"/>
        </p:nvSpPr>
        <p:spPr>
          <a:xfrm flipH="1">
            <a:off x="11253730" y="3547534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E6C608D-3DD4-D32A-3F3D-BC44A1E5DE67}"/>
              </a:ext>
            </a:extLst>
          </p:cNvPr>
          <p:cNvSpPr/>
          <p:nvPr userDrawn="1"/>
        </p:nvSpPr>
        <p:spPr>
          <a:xfrm flipH="1">
            <a:off x="11253730" y="444674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C4379A6-83B9-383F-5503-2DFB5EF373F3}"/>
              </a:ext>
            </a:extLst>
          </p:cNvPr>
          <p:cNvSpPr/>
          <p:nvPr userDrawn="1"/>
        </p:nvSpPr>
        <p:spPr>
          <a:xfrm>
            <a:off x="10444318" y="-23"/>
            <a:ext cx="1743524" cy="6770776"/>
          </a:xfrm>
          <a:custGeom>
            <a:avLst/>
            <a:gdLst>
              <a:gd name="connsiteX0" fmla="*/ 328804 w 1743524"/>
              <a:gd name="connsiteY0" fmla="*/ 6570226 h 6770776"/>
              <a:gd name="connsiteX1" fmla="*/ 336198 w 1743524"/>
              <a:gd name="connsiteY1" fmla="*/ 6582294 h 6770776"/>
              <a:gd name="connsiteX2" fmla="*/ 384981 w 1743524"/>
              <a:gd name="connsiteY2" fmla="*/ 6630116 h 6770776"/>
              <a:gd name="connsiteX3" fmla="*/ 413043 w 1743524"/>
              <a:gd name="connsiteY3" fmla="*/ 6634904 h 6770776"/>
              <a:gd name="connsiteX4" fmla="*/ 428824 w 1743524"/>
              <a:gd name="connsiteY4" fmla="*/ 6639635 h 6770776"/>
              <a:gd name="connsiteX5" fmla="*/ 395261 w 1743524"/>
              <a:gd name="connsiteY5" fmla="*/ 6690630 h 6770776"/>
              <a:gd name="connsiteX6" fmla="*/ 384366 w 1743524"/>
              <a:gd name="connsiteY6" fmla="*/ 6693462 h 6770776"/>
              <a:gd name="connsiteX7" fmla="*/ 379401 w 1743524"/>
              <a:gd name="connsiteY7" fmla="*/ 6706693 h 6770776"/>
              <a:gd name="connsiteX8" fmla="*/ 349229 w 1743524"/>
              <a:gd name="connsiteY8" fmla="*/ 6753778 h 6770776"/>
              <a:gd name="connsiteX9" fmla="*/ 327868 w 1743524"/>
              <a:gd name="connsiteY9" fmla="*/ 6770776 h 6770776"/>
              <a:gd name="connsiteX10" fmla="*/ 310967 w 1743524"/>
              <a:gd name="connsiteY10" fmla="*/ 6757093 h 6770776"/>
              <a:gd name="connsiteX11" fmla="*/ 276843 w 1743524"/>
              <a:gd name="connsiteY11" fmla="*/ 6711537 h 6770776"/>
              <a:gd name="connsiteX12" fmla="*/ 259220 w 1743524"/>
              <a:gd name="connsiteY12" fmla="*/ 6689440 h 6770776"/>
              <a:gd name="connsiteX13" fmla="*/ 229343 w 1743524"/>
              <a:gd name="connsiteY13" fmla="*/ 6648673 h 6770776"/>
              <a:gd name="connsiteX14" fmla="*/ 228008 w 1743524"/>
              <a:gd name="connsiteY14" fmla="*/ 6636009 h 6770776"/>
              <a:gd name="connsiteX15" fmla="*/ 248406 w 1743524"/>
              <a:gd name="connsiteY15" fmla="*/ 6634621 h 6770776"/>
              <a:gd name="connsiteX16" fmla="*/ 248353 w 1743524"/>
              <a:gd name="connsiteY16" fmla="*/ 6634791 h 6770776"/>
              <a:gd name="connsiteX17" fmla="*/ 283305 w 1743524"/>
              <a:gd name="connsiteY17" fmla="*/ 6622751 h 6770776"/>
              <a:gd name="connsiteX18" fmla="*/ 312969 w 1743524"/>
              <a:gd name="connsiteY18" fmla="*/ 6591190 h 6770776"/>
              <a:gd name="connsiteX19" fmla="*/ 328804 w 1743524"/>
              <a:gd name="connsiteY19" fmla="*/ 6570226 h 6770776"/>
              <a:gd name="connsiteX20" fmla="*/ 1743524 w 1743524"/>
              <a:gd name="connsiteY20" fmla="*/ 3034454 h 6770776"/>
              <a:gd name="connsiteX21" fmla="*/ 1743524 w 1743524"/>
              <a:gd name="connsiteY21" fmla="*/ 3036156 h 6770776"/>
              <a:gd name="connsiteX22" fmla="*/ 1742370 w 1743524"/>
              <a:gd name="connsiteY22" fmla="*/ 3035424 h 6770776"/>
              <a:gd name="connsiteX23" fmla="*/ 0 w 1743524"/>
              <a:gd name="connsiteY23" fmla="*/ 0 h 6770776"/>
              <a:gd name="connsiteX24" fmla="*/ 645191 w 1743524"/>
              <a:gd name="connsiteY24" fmla="*/ 0 h 6770776"/>
              <a:gd name="connsiteX25" fmla="*/ 645191 w 1743524"/>
              <a:gd name="connsiteY25" fmla="*/ 2223496 h 6770776"/>
              <a:gd name="connsiteX26" fmla="*/ 652482 w 1743524"/>
              <a:gd name="connsiteY26" fmla="*/ 2223496 h 6770776"/>
              <a:gd name="connsiteX27" fmla="*/ 658718 w 1743524"/>
              <a:gd name="connsiteY27" fmla="*/ 2294135 h 6770776"/>
              <a:gd name="connsiteX28" fmla="*/ 1032611 w 1743524"/>
              <a:gd name="connsiteY28" fmla="*/ 2678407 h 6770776"/>
              <a:gd name="connsiteX29" fmla="*/ 1121104 w 1743524"/>
              <a:gd name="connsiteY29" fmla="*/ 2687370 h 6770776"/>
              <a:gd name="connsiteX30" fmla="*/ 1159604 w 1743524"/>
              <a:gd name="connsiteY30" fmla="*/ 2687370 h 6770776"/>
              <a:gd name="connsiteX31" fmla="*/ 1161120 w 1743524"/>
              <a:gd name="connsiteY31" fmla="*/ 2687670 h 6770776"/>
              <a:gd name="connsiteX32" fmla="*/ 1176466 w 1743524"/>
              <a:gd name="connsiteY32" fmla="*/ 2687709 h 6770776"/>
              <a:gd name="connsiteX33" fmla="*/ 1375464 w 1743524"/>
              <a:gd name="connsiteY33" fmla="*/ 2691036 h 6770776"/>
              <a:gd name="connsiteX34" fmla="*/ 1441017 w 1743524"/>
              <a:gd name="connsiteY34" fmla="*/ 2722805 h 6770776"/>
              <a:gd name="connsiteX35" fmla="*/ 1476932 w 1743524"/>
              <a:gd name="connsiteY35" fmla="*/ 2792408 h 6770776"/>
              <a:gd name="connsiteX36" fmla="*/ 1481523 w 1743524"/>
              <a:gd name="connsiteY36" fmla="*/ 2815081 h 6770776"/>
              <a:gd name="connsiteX37" fmla="*/ 1502879 w 1743524"/>
              <a:gd name="connsiteY37" fmla="*/ 2816440 h 6770776"/>
              <a:gd name="connsiteX38" fmla="*/ 1571309 w 1743524"/>
              <a:gd name="connsiteY38" fmla="*/ 2878137 h 6770776"/>
              <a:gd name="connsiteX39" fmla="*/ 1575349 w 1743524"/>
              <a:gd name="connsiteY39" fmla="*/ 2900185 h 6770776"/>
              <a:gd name="connsiteX40" fmla="*/ 1594410 w 1743524"/>
              <a:gd name="connsiteY40" fmla="*/ 2905541 h 6770776"/>
              <a:gd name="connsiteX41" fmla="*/ 1623235 w 1743524"/>
              <a:gd name="connsiteY41" fmla="*/ 2915092 h 6770776"/>
              <a:gd name="connsiteX42" fmla="*/ 1668361 w 1743524"/>
              <a:gd name="connsiteY42" fmla="*/ 2959019 h 6770776"/>
              <a:gd name="connsiteX43" fmla="*/ 1704479 w 1743524"/>
              <a:gd name="connsiteY43" fmla="*/ 3034743 h 6770776"/>
              <a:gd name="connsiteX44" fmla="*/ 1685766 w 1743524"/>
              <a:gd name="connsiteY44" fmla="*/ 3077622 h 6770776"/>
              <a:gd name="connsiteX45" fmla="*/ 1591155 w 1743524"/>
              <a:gd name="connsiteY45" fmla="*/ 3163662 h 6770776"/>
              <a:gd name="connsiteX46" fmla="*/ 1575203 w 1743524"/>
              <a:gd name="connsiteY46" fmla="*/ 3165874 h 6770776"/>
              <a:gd name="connsiteX47" fmla="*/ 1573024 w 1743524"/>
              <a:gd name="connsiteY47" fmla="*/ 3182707 h 6770776"/>
              <a:gd name="connsiteX48" fmla="*/ 1553758 w 1743524"/>
              <a:gd name="connsiteY48" fmla="*/ 3230374 h 6770776"/>
              <a:gd name="connsiteX49" fmla="*/ 1500874 w 1743524"/>
              <a:gd name="connsiteY49" fmla="*/ 3253841 h 6770776"/>
              <a:gd name="connsiteX50" fmla="*/ 1481986 w 1743524"/>
              <a:gd name="connsiteY50" fmla="*/ 3255711 h 6770776"/>
              <a:gd name="connsiteX51" fmla="*/ 1476960 w 1743524"/>
              <a:gd name="connsiteY51" fmla="*/ 3277363 h 6770776"/>
              <a:gd name="connsiteX52" fmla="*/ 1443893 w 1743524"/>
              <a:gd name="connsiteY52" fmla="*/ 3343168 h 6770776"/>
              <a:gd name="connsiteX53" fmla="*/ 1386302 w 1743524"/>
              <a:gd name="connsiteY53" fmla="*/ 3375901 h 6770776"/>
              <a:gd name="connsiteX54" fmla="*/ 1207911 w 1743524"/>
              <a:gd name="connsiteY54" fmla="*/ 3378969 h 6770776"/>
              <a:gd name="connsiteX55" fmla="*/ 1184596 w 1743524"/>
              <a:gd name="connsiteY55" fmla="*/ 3379053 h 6770776"/>
              <a:gd name="connsiteX56" fmla="*/ 1182171 w 1743524"/>
              <a:gd name="connsiteY56" fmla="*/ 3379347 h 6770776"/>
              <a:gd name="connsiteX57" fmla="*/ 1175641 w 1743524"/>
              <a:gd name="connsiteY57" fmla="*/ 3379410 h 6770776"/>
              <a:gd name="connsiteX58" fmla="*/ 1129109 w 1743524"/>
              <a:gd name="connsiteY58" fmla="*/ 3379410 h 6770776"/>
              <a:gd name="connsiteX59" fmla="*/ 651490 w 1743524"/>
              <a:gd name="connsiteY59" fmla="*/ 3858167 h 6770776"/>
              <a:gd name="connsiteX60" fmla="*/ 651490 w 1743524"/>
              <a:gd name="connsiteY60" fmla="*/ 4432310 h 6770776"/>
              <a:gd name="connsiteX61" fmla="*/ 652885 w 1743524"/>
              <a:gd name="connsiteY61" fmla="*/ 4432538 h 6770776"/>
              <a:gd name="connsiteX62" fmla="*/ 653044 w 1743524"/>
              <a:gd name="connsiteY62" fmla="*/ 4432547 h 6770776"/>
              <a:gd name="connsiteX63" fmla="*/ 653044 w 1743524"/>
              <a:gd name="connsiteY63" fmla="*/ 4651479 h 6770776"/>
              <a:gd name="connsiteX64" fmla="*/ 653130 w 1743524"/>
              <a:gd name="connsiteY64" fmla="*/ 4807434 h 6770776"/>
              <a:gd name="connsiteX65" fmla="*/ 653162 w 1743524"/>
              <a:gd name="connsiteY65" fmla="*/ 5033888 h 6770776"/>
              <a:gd name="connsiteX66" fmla="*/ 653172 w 1743524"/>
              <a:gd name="connsiteY66" fmla="*/ 5055503 h 6770776"/>
              <a:gd name="connsiteX67" fmla="*/ 653168 w 1743524"/>
              <a:gd name="connsiteY67" fmla="*/ 5201615 h 6770776"/>
              <a:gd name="connsiteX68" fmla="*/ 653172 w 1743524"/>
              <a:gd name="connsiteY68" fmla="*/ 5347727 h 6770776"/>
              <a:gd name="connsiteX69" fmla="*/ 653162 w 1743524"/>
              <a:gd name="connsiteY69" fmla="*/ 5369342 h 6770776"/>
              <a:gd name="connsiteX70" fmla="*/ 653130 w 1743524"/>
              <a:gd name="connsiteY70" fmla="*/ 5595797 h 6770776"/>
              <a:gd name="connsiteX71" fmla="*/ 653044 w 1743524"/>
              <a:gd name="connsiteY71" fmla="*/ 5751751 h 6770776"/>
              <a:gd name="connsiteX72" fmla="*/ 653044 w 1743524"/>
              <a:gd name="connsiteY72" fmla="*/ 6193469 h 6770776"/>
              <a:gd name="connsiteX73" fmla="*/ 651074 w 1743524"/>
              <a:gd name="connsiteY73" fmla="*/ 6193469 h 6770776"/>
              <a:gd name="connsiteX74" fmla="*/ 649584 w 1743524"/>
              <a:gd name="connsiteY74" fmla="*/ 6223068 h 6770776"/>
              <a:gd name="connsiteX75" fmla="*/ 618746 w 1743524"/>
              <a:gd name="connsiteY75" fmla="*/ 6279218 h 6770776"/>
              <a:gd name="connsiteX76" fmla="*/ 556747 w 1743524"/>
              <a:gd name="connsiteY76" fmla="*/ 6311458 h 6770776"/>
              <a:gd name="connsiteX77" fmla="*/ 536347 w 1743524"/>
              <a:gd name="connsiteY77" fmla="*/ 6316358 h 6770776"/>
              <a:gd name="connsiteX78" fmla="*/ 534584 w 1743524"/>
              <a:gd name="connsiteY78" fmla="*/ 6334773 h 6770776"/>
              <a:gd name="connsiteX79" fmla="*/ 512476 w 1743524"/>
              <a:gd name="connsiteY79" fmla="*/ 6386335 h 6770776"/>
              <a:gd name="connsiteX80" fmla="*/ 467566 w 1743524"/>
              <a:gd name="connsiteY80" fmla="*/ 6405117 h 6770776"/>
              <a:gd name="connsiteX81" fmla="*/ 451706 w 1743524"/>
              <a:gd name="connsiteY81" fmla="*/ 6407242 h 6770776"/>
              <a:gd name="connsiteX82" fmla="*/ 449623 w 1743524"/>
              <a:gd name="connsiteY82" fmla="*/ 6422795 h 6770776"/>
              <a:gd name="connsiteX83" fmla="*/ 368559 w 1743524"/>
              <a:gd name="connsiteY83" fmla="*/ 6515039 h 6770776"/>
              <a:gd name="connsiteX84" fmla="*/ 328161 w 1743524"/>
              <a:gd name="connsiteY84" fmla="*/ 6533283 h 6770776"/>
              <a:gd name="connsiteX85" fmla="*/ 256818 w 1743524"/>
              <a:gd name="connsiteY85" fmla="*/ 6498069 h 6770776"/>
              <a:gd name="connsiteX86" fmla="*/ 215432 w 1743524"/>
              <a:gd name="connsiteY86" fmla="*/ 6454072 h 6770776"/>
              <a:gd name="connsiteX87" fmla="*/ 206433 w 1743524"/>
              <a:gd name="connsiteY87" fmla="*/ 6425968 h 6770776"/>
              <a:gd name="connsiteX88" fmla="*/ 201387 w 1743524"/>
              <a:gd name="connsiteY88" fmla="*/ 6407384 h 6770776"/>
              <a:gd name="connsiteX89" fmla="*/ 180614 w 1743524"/>
              <a:gd name="connsiteY89" fmla="*/ 6403446 h 6770776"/>
              <a:gd name="connsiteX90" fmla="*/ 122487 w 1743524"/>
              <a:gd name="connsiteY90" fmla="*/ 6336728 h 6770776"/>
              <a:gd name="connsiteX91" fmla="*/ 121206 w 1743524"/>
              <a:gd name="connsiteY91" fmla="*/ 6315905 h 6770776"/>
              <a:gd name="connsiteX92" fmla="*/ 99845 w 1743524"/>
              <a:gd name="connsiteY92" fmla="*/ 6311429 h 6770776"/>
              <a:gd name="connsiteX93" fmla="*/ 34268 w 1743524"/>
              <a:gd name="connsiteY93" fmla="*/ 6276413 h 6770776"/>
              <a:gd name="connsiteX94" fmla="*/ 4336 w 1743524"/>
              <a:gd name="connsiteY94" fmla="*/ 6212500 h 6770776"/>
              <a:gd name="connsiteX95" fmla="*/ 3312 w 1743524"/>
              <a:gd name="connsiteY95" fmla="*/ 6193469 h 6770776"/>
              <a:gd name="connsiteX96" fmla="*/ 2586 w 1743524"/>
              <a:gd name="connsiteY96" fmla="*/ 6193469 h 6770776"/>
              <a:gd name="connsiteX97" fmla="*/ 2586 w 1743524"/>
              <a:gd name="connsiteY97" fmla="*/ 6189518 h 6770776"/>
              <a:gd name="connsiteX98" fmla="*/ 0 w 1743524"/>
              <a:gd name="connsiteY98" fmla="*/ 6189518 h 677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743524" h="6770776">
                <a:moveTo>
                  <a:pt x="328804" y="6570226"/>
                </a:moveTo>
                <a:cubicBezTo>
                  <a:pt x="331586" y="6574019"/>
                  <a:pt x="334060" y="6578056"/>
                  <a:pt x="336198" y="6582294"/>
                </a:cubicBezTo>
                <a:cubicBezTo>
                  <a:pt x="345303" y="6598811"/>
                  <a:pt x="370162" y="6623147"/>
                  <a:pt x="384981" y="6630116"/>
                </a:cubicBezTo>
                <a:cubicBezTo>
                  <a:pt x="393775" y="6634309"/>
                  <a:pt x="403455" y="6635961"/>
                  <a:pt x="413043" y="6634904"/>
                </a:cubicBezTo>
                <a:cubicBezTo>
                  <a:pt x="427354" y="6634054"/>
                  <a:pt x="428824" y="6634508"/>
                  <a:pt x="428824" y="6639635"/>
                </a:cubicBezTo>
                <a:cubicBezTo>
                  <a:pt x="428824" y="6660543"/>
                  <a:pt x="411415" y="6686890"/>
                  <a:pt x="395261" y="6690630"/>
                </a:cubicBezTo>
                <a:cubicBezTo>
                  <a:pt x="390961" y="6691622"/>
                  <a:pt x="386049" y="6692897"/>
                  <a:pt x="384366" y="6693462"/>
                </a:cubicBezTo>
                <a:cubicBezTo>
                  <a:pt x="382685" y="6694029"/>
                  <a:pt x="380442" y="6699951"/>
                  <a:pt x="379401" y="6706693"/>
                </a:cubicBezTo>
                <a:cubicBezTo>
                  <a:pt x="375929" y="6729074"/>
                  <a:pt x="371390" y="6736015"/>
                  <a:pt x="349229" y="6753778"/>
                </a:cubicBezTo>
                <a:lnTo>
                  <a:pt x="327868" y="6770776"/>
                </a:lnTo>
                <a:lnTo>
                  <a:pt x="310967" y="6757093"/>
                </a:lnTo>
                <a:cubicBezTo>
                  <a:pt x="286775" y="6737657"/>
                  <a:pt x="281917" y="6731170"/>
                  <a:pt x="276843" y="6711537"/>
                </a:cubicBezTo>
                <a:cubicBezTo>
                  <a:pt x="272410" y="6694341"/>
                  <a:pt x="272118" y="6694001"/>
                  <a:pt x="259220" y="6689440"/>
                </a:cubicBezTo>
                <a:cubicBezTo>
                  <a:pt x="242656" y="6683144"/>
                  <a:pt x="231014" y="6667257"/>
                  <a:pt x="229343" y="6648673"/>
                </a:cubicBezTo>
                <a:lnTo>
                  <a:pt x="228008" y="6636009"/>
                </a:lnTo>
                <a:lnTo>
                  <a:pt x="248406" y="6634621"/>
                </a:lnTo>
                <a:lnTo>
                  <a:pt x="248353" y="6634791"/>
                </a:lnTo>
                <a:cubicBezTo>
                  <a:pt x="266484" y="6633544"/>
                  <a:pt x="270381" y="6632212"/>
                  <a:pt x="283305" y="6622751"/>
                </a:cubicBezTo>
                <a:cubicBezTo>
                  <a:pt x="291315" y="6616887"/>
                  <a:pt x="304665" y="6602919"/>
                  <a:pt x="312969" y="6591190"/>
                </a:cubicBezTo>
                <a:cubicBezTo>
                  <a:pt x="321273" y="6579462"/>
                  <a:pt x="328428" y="6570226"/>
                  <a:pt x="328804" y="6570226"/>
                </a:cubicBezTo>
                <a:close/>
                <a:moveTo>
                  <a:pt x="1743524" y="3034454"/>
                </a:moveTo>
                <a:lnTo>
                  <a:pt x="1743524" y="3036156"/>
                </a:lnTo>
                <a:lnTo>
                  <a:pt x="1742370" y="3035424"/>
                </a:lnTo>
                <a:close/>
                <a:moveTo>
                  <a:pt x="0" y="0"/>
                </a:moveTo>
                <a:lnTo>
                  <a:pt x="645191" y="0"/>
                </a:lnTo>
                <a:lnTo>
                  <a:pt x="645191" y="2223496"/>
                </a:lnTo>
                <a:lnTo>
                  <a:pt x="652482" y="2223496"/>
                </a:lnTo>
                <a:lnTo>
                  <a:pt x="658718" y="2294135"/>
                </a:lnTo>
                <a:cubicBezTo>
                  <a:pt x="693069" y="2486662"/>
                  <a:pt x="842200" y="2639311"/>
                  <a:pt x="1032611" y="2678407"/>
                </a:cubicBezTo>
                <a:lnTo>
                  <a:pt x="1121104" y="2687370"/>
                </a:lnTo>
                <a:lnTo>
                  <a:pt x="1159604" y="2687370"/>
                </a:lnTo>
                <a:lnTo>
                  <a:pt x="1161120" y="2687670"/>
                </a:lnTo>
                <a:lnTo>
                  <a:pt x="1176466" y="2687709"/>
                </a:lnTo>
                <a:cubicBezTo>
                  <a:pt x="1309857" y="2688186"/>
                  <a:pt x="1362306" y="2689256"/>
                  <a:pt x="1375464" y="2691036"/>
                </a:cubicBezTo>
                <a:cubicBezTo>
                  <a:pt x="1400327" y="2694224"/>
                  <a:pt x="1423393" y="2705402"/>
                  <a:pt x="1441017" y="2722805"/>
                </a:cubicBezTo>
                <a:cubicBezTo>
                  <a:pt x="1459874" y="2741396"/>
                  <a:pt x="1470916" y="2762623"/>
                  <a:pt x="1476932" y="2792408"/>
                </a:cubicBezTo>
                <a:lnTo>
                  <a:pt x="1481523" y="2815081"/>
                </a:lnTo>
                <a:lnTo>
                  <a:pt x="1502879" y="2816440"/>
                </a:lnTo>
                <a:cubicBezTo>
                  <a:pt x="1542106" y="2818915"/>
                  <a:pt x="1564916" y="2839481"/>
                  <a:pt x="1571309" y="2878137"/>
                </a:cubicBezTo>
                <a:cubicBezTo>
                  <a:pt x="1573256" y="2889841"/>
                  <a:pt x="1575058" y="2899760"/>
                  <a:pt x="1575349" y="2900185"/>
                </a:cubicBezTo>
                <a:cubicBezTo>
                  <a:pt x="1581576" y="2902375"/>
                  <a:pt x="1587941" y="2904165"/>
                  <a:pt x="1594410" y="2905541"/>
                </a:cubicBezTo>
                <a:cubicBezTo>
                  <a:pt x="1604280" y="2907910"/>
                  <a:pt x="1613925" y="2911105"/>
                  <a:pt x="1623235" y="2915092"/>
                </a:cubicBezTo>
                <a:cubicBezTo>
                  <a:pt x="1637269" y="2921978"/>
                  <a:pt x="1656098" y="2940314"/>
                  <a:pt x="1668361" y="2959019"/>
                </a:cubicBezTo>
                <a:cubicBezTo>
                  <a:pt x="1681232" y="2978857"/>
                  <a:pt x="1704479" y="3027291"/>
                  <a:pt x="1704479" y="3034743"/>
                </a:cubicBezTo>
                <a:cubicBezTo>
                  <a:pt x="1704479" y="3037946"/>
                  <a:pt x="1696053" y="3057161"/>
                  <a:pt x="1685766" y="3077622"/>
                </a:cubicBezTo>
                <a:cubicBezTo>
                  <a:pt x="1656709" y="3135322"/>
                  <a:pt x="1631835" y="3157994"/>
                  <a:pt x="1591155" y="3163662"/>
                </a:cubicBezTo>
                <a:lnTo>
                  <a:pt x="1575203" y="3165874"/>
                </a:lnTo>
                <a:lnTo>
                  <a:pt x="1573024" y="3182707"/>
                </a:lnTo>
                <a:cubicBezTo>
                  <a:pt x="1569914" y="3206966"/>
                  <a:pt x="1565672" y="3217481"/>
                  <a:pt x="1553758" y="3230374"/>
                </a:cubicBezTo>
                <a:cubicBezTo>
                  <a:pt x="1540654" y="3244573"/>
                  <a:pt x="1525282" y="3251404"/>
                  <a:pt x="1500874" y="3253841"/>
                </a:cubicBezTo>
                <a:lnTo>
                  <a:pt x="1481986" y="3255711"/>
                </a:lnTo>
                <a:lnTo>
                  <a:pt x="1476960" y="3277363"/>
                </a:lnTo>
                <a:cubicBezTo>
                  <a:pt x="1470218" y="3306553"/>
                  <a:pt x="1460514" y="3325824"/>
                  <a:pt x="1443893" y="3343168"/>
                </a:cubicBezTo>
                <a:cubicBezTo>
                  <a:pt x="1428252" y="3359163"/>
                  <a:pt x="1408283" y="3370514"/>
                  <a:pt x="1386302" y="3375901"/>
                </a:cubicBezTo>
                <a:cubicBezTo>
                  <a:pt x="1380316" y="3377460"/>
                  <a:pt x="1338357" y="3378409"/>
                  <a:pt x="1207911" y="3378969"/>
                </a:cubicBezTo>
                <a:lnTo>
                  <a:pt x="1184596" y="3379053"/>
                </a:lnTo>
                <a:lnTo>
                  <a:pt x="1182171" y="3379347"/>
                </a:lnTo>
                <a:cubicBezTo>
                  <a:pt x="1180002" y="3379385"/>
                  <a:pt x="1177822" y="3379410"/>
                  <a:pt x="1175641" y="3379410"/>
                </a:cubicBezTo>
                <a:lnTo>
                  <a:pt x="1129109" y="3379410"/>
                </a:lnTo>
                <a:cubicBezTo>
                  <a:pt x="865361" y="3379487"/>
                  <a:pt x="651554" y="3593790"/>
                  <a:pt x="651490" y="3858167"/>
                </a:cubicBezTo>
                <a:lnTo>
                  <a:pt x="651490" y="4432310"/>
                </a:lnTo>
                <a:lnTo>
                  <a:pt x="652885" y="4432538"/>
                </a:lnTo>
                <a:lnTo>
                  <a:pt x="653044" y="4432547"/>
                </a:lnTo>
                <a:lnTo>
                  <a:pt x="653044" y="4651479"/>
                </a:lnTo>
                <a:lnTo>
                  <a:pt x="653130" y="4807434"/>
                </a:lnTo>
                <a:lnTo>
                  <a:pt x="653162" y="5033888"/>
                </a:lnTo>
                <a:lnTo>
                  <a:pt x="653172" y="5055503"/>
                </a:lnTo>
                <a:lnTo>
                  <a:pt x="653168" y="5201615"/>
                </a:lnTo>
                <a:lnTo>
                  <a:pt x="653172" y="5347727"/>
                </a:lnTo>
                <a:lnTo>
                  <a:pt x="653162" y="5369342"/>
                </a:lnTo>
                <a:lnTo>
                  <a:pt x="653130" y="5595797"/>
                </a:lnTo>
                <a:lnTo>
                  <a:pt x="653044" y="5751751"/>
                </a:lnTo>
                <a:lnTo>
                  <a:pt x="653044" y="6193469"/>
                </a:lnTo>
                <a:lnTo>
                  <a:pt x="651074" y="6193469"/>
                </a:lnTo>
                <a:lnTo>
                  <a:pt x="649584" y="6223068"/>
                </a:lnTo>
                <a:cubicBezTo>
                  <a:pt x="644509" y="6244499"/>
                  <a:pt x="633815" y="6263968"/>
                  <a:pt x="618746" y="6279218"/>
                </a:cubicBezTo>
                <a:cubicBezTo>
                  <a:pt x="602405" y="6295423"/>
                  <a:pt x="584248" y="6304884"/>
                  <a:pt x="556747" y="6311458"/>
                </a:cubicBezTo>
                <a:lnTo>
                  <a:pt x="536347" y="6316358"/>
                </a:lnTo>
                <a:lnTo>
                  <a:pt x="534584" y="6334773"/>
                </a:lnTo>
                <a:cubicBezTo>
                  <a:pt x="532289" y="6358571"/>
                  <a:pt x="525853" y="6373557"/>
                  <a:pt x="512476" y="6386335"/>
                </a:cubicBezTo>
                <a:cubicBezTo>
                  <a:pt x="500328" y="6397950"/>
                  <a:pt x="490421" y="6402085"/>
                  <a:pt x="467566" y="6405117"/>
                </a:cubicBezTo>
                <a:lnTo>
                  <a:pt x="451706" y="6407242"/>
                </a:lnTo>
                <a:lnTo>
                  <a:pt x="449623" y="6422795"/>
                </a:lnTo>
                <a:cubicBezTo>
                  <a:pt x="444283" y="6462458"/>
                  <a:pt x="422922" y="6486708"/>
                  <a:pt x="368559" y="6515039"/>
                </a:cubicBezTo>
                <a:cubicBezTo>
                  <a:pt x="349283" y="6525068"/>
                  <a:pt x="331179" y="6533283"/>
                  <a:pt x="328161" y="6533283"/>
                </a:cubicBezTo>
                <a:cubicBezTo>
                  <a:pt x="321140" y="6533283"/>
                  <a:pt x="275508" y="6510619"/>
                  <a:pt x="256818" y="6498069"/>
                </a:cubicBezTo>
                <a:cubicBezTo>
                  <a:pt x="239196" y="6486114"/>
                  <a:pt x="221920" y="6467755"/>
                  <a:pt x="215432" y="6454072"/>
                </a:cubicBezTo>
                <a:cubicBezTo>
                  <a:pt x="211676" y="6444995"/>
                  <a:pt x="208666" y="6435592"/>
                  <a:pt x="206433" y="6425968"/>
                </a:cubicBezTo>
                <a:cubicBezTo>
                  <a:pt x="205137" y="6419662"/>
                  <a:pt x="203451" y="6413455"/>
                  <a:pt x="201387" y="6407384"/>
                </a:cubicBezTo>
                <a:cubicBezTo>
                  <a:pt x="200986" y="6407101"/>
                  <a:pt x="191641" y="6405344"/>
                  <a:pt x="180614" y="6403446"/>
                </a:cubicBezTo>
                <a:cubicBezTo>
                  <a:pt x="144195" y="6397213"/>
                  <a:pt x="124818" y="6374974"/>
                  <a:pt x="122487" y="6336728"/>
                </a:cubicBezTo>
                <a:lnTo>
                  <a:pt x="121206" y="6315905"/>
                </a:lnTo>
                <a:lnTo>
                  <a:pt x="99845" y="6311429"/>
                </a:lnTo>
                <a:cubicBezTo>
                  <a:pt x="71783" y="6305565"/>
                  <a:pt x="51783" y="6294800"/>
                  <a:pt x="34268" y="6276413"/>
                </a:cubicBezTo>
                <a:cubicBezTo>
                  <a:pt x="17871" y="6259231"/>
                  <a:pt x="7341" y="6236742"/>
                  <a:pt x="4336" y="6212500"/>
                </a:cubicBezTo>
                <a:lnTo>
                  <a:pt x="3312" y="6193469"/>
                </a:lnTo>
                <a:lnTo>
                  <a:pt x="2586" y="6193469"/>
                </a:lnTo>
                <a:lnTo>
                  <a:pt x="2586" y="6189518"/>
                </a:lnTo>
                <a:lnTo>
                  <a:pt x="0" y="61895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27" name="Slide Number Placeholder 2">
            <a:extLst>
              <a:ext uri="{FF2B5EF4-FFF2-40B4-BE49-F238E27FC236}">
                <a16:creationId xmlns:a16="http://schemas.microsoft.com/office/drawing/2014/main" id="{C9DCB77B-CCE8-D206-B6CA-CAC5268FA973}"/>
              </a:ext>
            </a:extLst>
          </p:cNvPr>
          <p:cNvSpPr txBox="1">
            <a:spLocks/>
          </p:cNvSpPr>
          <p:nvPr userDrawn="1"/>
        </p:nvSpPr>
        <p:spPr>
          <a:xfrm>
            <a:off x="10477899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8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BB6F502-C267-DC3C-353D-FDABC59BBD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2F03100-F1B6-5BF6-9417-07AA175F48FA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FE7653F-4AA1-B625-AA40-C2EC580279C6}"/>
              </a:ext>
            </a:extLst>
          </p:cNvPr>
          <p:cNvSpPr/>
          <p:nvPr userDrawn="1"/>
        </p:nvSpPr>
        <p:spPr>
          <a:xfrm flipH="1">
            <a:off x="11253730" y="1797489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0F953E1-7CEC-D63F-DB9A-59231926E6E6}"/>
              </a:ext>
            </a:extLst>
          </p:cNvPr>
          <p:cNvSpPr/>
          <p:nvPr userDrawn="1"/>
        </p:nvSpPr>
        <p:spPr>
          <a:xfrm flipH="1">
            <a:off x="11253730" y="2689311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B98B667-E7A9-9FCC-89B6-4D524A98A19A}"/>
              </a:ext>
            </a:extLst>
          </p:cNvPr>
          <p:cNvSpPr/>
          <p:nvPr userDrawn="1"/>
        </p:nvSpPr>
        <p:spPr>
          <a:xfrm flipH="1">
            <a:off x="11253730" y="444674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D5A6FFD-08F6-0601-C21D-31D6C5D73B67}"/>
              </a:ext>
            </a:extLst>
          </p:cNvPr>
          <p:cNvSpPr/>
          <p:nvPr userDrawn="1"/>
        </p:nvSpPr>
        <p:spPr>
          <a:xfrm>
            <a:off x="10448475" y="1"/>
            <a:ext cx="1735361" cy="6770752"/>
          </a:xfrm>
          <a:custGeom>
            <a:avLst/>
            <a:gdLst>
              <a:gd name="connsiteX0" fmla="*/ 337348 w 1735361"/>
              <a:gd name="connsiteY0" fmla="*/ 6570202 h 6770752"/>
              <a:gd name="connsiteX1" fmla="*/ 344742 w 1735361"/>
              <a:gd name="connsiteY1" fmla="*/ 6582270 h 6770752"/>
              <a:gd name="connsiteX2" fmla="*/ 393525 w 1735361"/>
              <a:gd name="connsiteY2" fmla="*/ 6630092 h 6770752"/>
              <a:gd name="connsiteX3" fmla="*/ 421587 w 1735361"/>
              <a:gd name="connsiteY3" fmla="*/ 6634880 h 6770752"/>
              <a:gd name="connsiteX4" fmla="*/ 437368 w 1735361"/>
              <a:gd name="connsiteY4" fmla="*/ 6639611 h 6770752"/>
              <a:gd name="connsiteX5" fmla="*/ 403805 w 1735361"/>
              <a:gd name="connsiteY5" fmla="*/ 6690606 h 6770752"/>
              <a:gd name="connsiteX6" fmla="*/ 392910 w 1735361"/>
              <a:gd name="connsiteY6" fmla="*/ 6693438 h 6770752"/>
              <a:gd name="connsiteX7" fmla="*/ 387945 w 1735361"/>
              <a:gd name="connsiteY7" fmla="*/ 6706669 h 6770752"/>
              <a:gd name="connsiteX8" fmla="*/ 357773 w 1735361"/>
              <a:gd name="connsiteY8" fmla="*/ 6753754 h 6770752"/>
              <a:gd name="connsiteX9" fmla="*/ 336412 w 1735361"/>
              <a:gd name="connsiteY9" fmla="*/ 6770752 h 6770752"/>
              <a:gd name="connsiteX10" fmla="*/ 319511 w 1735361"/>
              <a:gd name="connsiteY10" fmla="*/ 6757069 h 6770752"/>
              <a:gd name="connsiteX11" fmla="*/ 285387 w 1735361"/>
              <a:gd name="connsiteY11" fmla="*/ 6711513 h 6770752"/>
              <a:gd name="connsiteX12" fmla="*/ 267764 w 1735361"/>
              <a:gd name="connsiteY12" fmla="*/ 6689416 h 6770752"/>
              <a:gd name="connsiteX13" fmla="*/ 237887 w 1735361"/>
              <a:gd name="connsiteY13" fmla="*/ 6648649 h 6770752"/>
              <a:gd name="connsiteX14" fmla="*/ 236552 w 1735361"/>
              <a:gd name="connsiteY14" fmla="*/ 6635985 h 6770752"/>
              <a:gd name="connsiteX15" fmla="*/ 256950 w 1735361"/>
              <a:gd name="connsiteY15" fmla="*/ 6634597 h 6770752"/>
              <a:gd name="connsiteX16" fmla="*/ 256897 w 1735361"/>
              <a:gd name="connsiteY16" fmla="*/ 6634767 h 6770752"/>
              <a:gd name="connsiteX17" fmla="*/ 291849 w 1735361"/>
              <a:gd name="connsiteY17" fmla="*/ 6622727 h 6770752"/>
              <a:gd name="connsiteX18" fmla="*/ 321513 w 1735361"/>
              <a:gd name="connsiteY18" fmla="*/ 6591166 h 6770752"/>
              <a:gd name="connsiteX19" fmla="*/ 337348 w 1735361"/>
              <a:gd name="connsiteY19" fmla="*/ 6570202 h 6770752"/>
              <a:gd name="connsiteX20" fmla="*/ 1735361 w 1735361"/>
              <a:gd name="connsiteY20" fmla="*/ 3897432 h 6770752"/>
              <a:gd name="connsiteX21" fmla="*/ 1735361 w 1735361"/>
              <a:gd name="connsiteY21" fmla="*/ 3899134 h 6770752"/>
              <a:gd name="connsiteX22" fmla="*/ 1734212 w 1735361"/>
              <a:gd name="connsiteY22" fmla="*/ 3898402 h 6770752"/>
              <a:gd name="connsiteX23" fmla="*/ 1 w 1735361"/>
              <a:gd name="connsiteY23" fmla="*/ 0 h 6770752"/>
              <a:gd name="connsiteX24" fmla="*/ 645800 w 1735361"/>
              <a:gd name="connsiteY24" fmla="*/ 0 h 6770752"/>
              <a:gd name="connsiteX25" fmla="*/ 645800 w 1735361"/>
              <a:gd name="connsiteY25" fmla="*/ 869770 h 6770752"/>
              <a:gd name="connsiteX26" fmla="*/ 645192 w 1735361"/>
              <a:gd name="connsiteY26" fmla="*/ 869770 h 6770752"/>
              <a:gd name="connsiteX27" fmla="*/ 645192 w 1735361"/>
              <a:gd name="connsiteY27" fmla="*/ 3086474 h 6770752"/>
              <a:gd name="connsiteX28" fmla="*/ 649427 w 1735361"/>
              <a:gd name="connsiteY28" fmla="*/ 3086474 h 6770752"/>
              <a:gd name="connsiteX29" fmla="*/ 655634 w 1735361"/>
              <a:gd name="connsiteY29" fmla="*/ 3157113 h 6770752"/>
              <a:gd name="connsiteX30" fmla="*/ 1027776 w 1735361"/>
              <a:gd name="connsiteY30" fmla="*/ 3541385 h 6770752"/>
              <a:gd name="connsiteX31" fmla="*/ 1115855 w 1735361"/>
              <a:gd name="connsiteY31" fmla="*/ 3550348 h 6770752"/>
              <a:gd name="connsiteX32" fmla="*/ 1154175 w 1735361"/>
              <a:gd name="connsiteY32" fmla="*/ 3550348 h 6770752"/>
              <a:gd name="connsiteX33" fmla="*/ 1155684 w 1735361"/>
              <a:gd name="connsiteY33" fmla="*/ 3550648 h 6770752"/>
              <a:gd name="connsiteX34" fmla="*/ 1170958 w 1735361"/>
              <a:gd name="connsiteY34" fmla="*/ 3550687 h 6770752"/>
              <a:gd name="connsiteX35" fmla="*/ 1369024 w 1735361"/>
              <a:gd name="connsiteY35" fmla="*/ 3554014 h 6770752"/>
              <a:gd name="connsiteX36" fmla="*/ 1434270 w 1735361"/>
              <a:gd name="connsiteY36" fmla="*/ 3585783 h 6770752"/>
              <a:gd name="connsiteX37" fmla="*/ 1470017 w 1735361"/>
              <a:gd name="connsiteY37" fmla="*/ 3655386 h 6770752"/>
              <a:gd name="connsiteX38" fmla="*/ 1474587 w 1735361"/>
              <a:gd name="connsiteY38" fmla="*/ 3678059 h 6770752"/>
              <a:gd name="connsiteX39" fmla="*/ 1495843 w 1735361"/>
              <a:gd name="connsiteY39" fmla="*/ 3679418 h 6770752"/>
              <a:gd name="connsiteX40" fmla="*/ 1563952 w 1735361"/>
              <a:gd name="connsiteY40" fmla="*/ 3741115 h 6770752"/>
              <a:gd name="connsiteX41" fmla="*/ 1567973 w 1735361"/>
              <a:gd name="connsiteY41" fmla="*/ 3763163 h 6770752"/>
              <a:gd name="connsiteX42" fmla="*/ 1586945 w 1735361"/>
              <a:gd name="connsiteY42" fmla="*/ 3768519 h 6770752"/>
              <a:gd name="connsiteX43" fmla="*/ 1615635 w 1735361"/>
              <a:gd name="connsiteY43" fmla="*/ 3778070 h 6770752"/>
              <a:gd name="connsiteX44" fmla="*/ 1660550 w 1735361"/>
              <a:gd name="connsiteY44" fmla="*/ 3821997 h 6770752"/>
              <a:gd name="connsiteX45" fmla="*/ 1696499 w 1735361"/>
              <a:gd name="connsiteY45" fmla="*/ 3897721 h 6770752"/>
              <a:gd name="connsiteX46" fmla="*/ 1677873 w 1735361"/>
              <a:gd name="connsiteY46" fmla="*/ 3940600 h 6770752"/>
              <a:gd name="connsiteX47" fmla="*/ 1583705 w 1735361"/>
              <a:gd name="connsiteY47" fmla="*/ 4026640 h 6770752"/>
              <a:gd name="connsiteX48" fmla="*/ 1567828 w 1735361"/>
              <a:gd name="connsiteY48" fmla="*/ 4028852 h 6770752"/>
              <a:gd name="connsiteX49" fmla="*/ 1565659 w 1735361"/>
              <a:gd name="connsiteY49" fmla="*/ 4045685 h 6770752"/>
              <a:gd name="connsiteX50" fmla="*/ 1546483 w 1735361"/>
              <a:gd name="connsiteY50" fmla="*/ 4093352 h 6770752"/>
              <a:gd name="connsiteX51" fmla="*/ 1493847 w 1735361"/>
              <a:gd name="connsiteY51" fmla="*/ 4116819 h 6770752"/>
              <a:gd name="connsiteX52" fmla="*/ 1475047 w 1735361"/>
              <a:gd name="connsiteY52" fmla="*/ 4118689 h 6770752"/>
              <a:gd name="connsiteX53" fmla="*/ 1470045 w 1735361"/>
              <a:gd name="connsiteY53" fmla="*/ 4140341 h 6770752"/>
              <a:gd name="connsiteX54" fmla="*/ 1437133 w 1735361"/>
              <a:gd name="connsiteY54" fmla="*/ 4206146 h 6770752"/>
              <a:gd name="connsiteX55" fmla="*/ 1379811 w 1735361"/>
              <a:gd name="connsiteY55" fmla="*/ 4238879 h 6770752"/>
              <a:gd name="connsiteX56" fmla="*/ 1202256 w 1735361"/>
              <a:gd name="connsiteY56" fmla="*/ 4241947 h 6770752"/>
              <a:gd name="connsiteX57" fmla="*/ 1201732 w 1735361"/>
              <a:gd name="connsiteY57" fmla="*/ 4241949 h 6770752"/>
              <a:gd name="connsiteX58" fmla="*/ 1173288 w 1735361"/>
              <a:gd name="connsiteY58" fmla="*/ 4248332 h 6770752"/>
              <a:gd name="connsiteX59" fmla="*/ 1166541 w 1735361"/>
              <a:gd name="connsiteY59" fmla="*/ 4248395 h 6770752"/>
              <a:gd name="connsiteX60" fmla="*/ 1087595 w 1735361"/>
              <a:gd name="connsiteY60" fmla="*/ 4248395 h 6770752"/>
              <a:gd name="connsiteX61" fmla="*/ 1017204 w 1735361"/>
              <a:gd name="connsiteY61" fmla="*/ 4255524 h 6770752"/>
              <a:gd name="connsiteX62" fmla="*/ 938805 w 1735361"/>
              <a:gd name="connsiteY62" fmla="*/ 4280048 h 6770752"/>
              <a:gd name="connsiteX63" fmla="*/ 669838 w 1735361"/>
              <a:gd name="connsiteY63" fmla="*/ 4578796 h 6770752"/>
              <a:gd name="connsiteX64" fmla="*/ 661588 w 1735361"/>
              <a:gd name="connsiteY64" fmla="*/ 4614820 h 6770752"/>
              <a:gd name="connsiteX65" fmla="*/ 661588 w 1735361"/>
              <a:gd name="connsiteY65" fmla="*/ 4651455 h 6770752"/>
              <a:gd name="connsiteX66" fmla="*/ 661674 w 1735361"/>
              <a:gd name="connsiteY66" fmla="*/ 4807410 h 6770752"/>
              <a:gd name="connsiteX67" fmla="*/ 661706 w 1735361"/>
              <a:gd name="connsiteY67" fmla="*/ 5033864 h 6770752"/>
              <a:gd name="connsiteX68" fmla="*/ 661716 w 1735361"/>
              <a:gd name="connsiteY68" fmla="*/ 5055479 h 6770752"/>
              <a:gd name="connsiteX69" fmla="*/ 661712 w 1735361"/>
              <a:gd name="connsiteY69" fmla="*/ 5201591 h 6770752"/>
              <a:gd name="connsiteX70" fmla="*/ 661716 w 1735361"/>
              <a:gd name="connsiteY70" fmla="*/ 5347703 h 6770752"/>
              <a:gd name="connsiteX71" fmla="*/ 661706 w 1735361"/>
              <a:gd name="connsiteY71" fmla="*/ 5369318 h 6770752"/>
              <a:gd name="connsiteX72" fmla="*/ 661674 w 1735361"/>
              <a:gd name="connsiteY72" fmla="*/ 5595773 h 6770752"/>
              <a:gd name="connsiteX73" fmla="*/ 661588 w 1735361"/>
              <a:gd name="connsiteY73" fmla="*/ 5751727 h 6770752"/>
              <a:gd name="connsiteX74" fmla="*/ 661588 w 1735361"/>
              <a:gd name="connsiteY74" fmla="*/ 6193445 h 6770752"/>
              <a:gd name="connsiteX75" fmla="*/ 659618 w 1735361"/>
              <a:gd name="connsiteY75" fmla="*/ 6193445 h 6770752"/>
              <a:gd name="connsiteX76" fmla="*/ 658128 w 1735361"/>
              <a:gd name="connsiteY76" fmla="*/ 6223044 h 6770752"/>
              <a:gd name="connsiteX77" fmla="*/ 627290 w 1735361"/>
              <a:gd name="connsiteY77" fmla="*/ 6279194 h 6770752"/>
              <a:gd name="connsiteX78" fmla="*/ 565291 w 1735361"/>
              <a:gd name="connsiteY78" fmla="*/ 6311434 h 6770752"/>
              <a:gd name="connsiteX79" fmla="*/ 544891 w 1735361"/>
              <a:gd name="connsiteY79" fmla="*/ 6316334 h 6770752"/>
              <a:gd name="connsiteX80" fmla="*/ 543128 w 1735361"/>
              <a:gd name="connsiteY80" fmla="*/ 6334749 h 6770752"/>
              <a:gd name="connsiteX81" fmla="*/ 521020 w 1735361"/>
              <a:gd name="connsiteY81" fmla="*/ 6386311 h 6770752"/>
              <a:gd name="connsiteX82" fmla="*/ 476110 w 1735361"/>
              <a:gd name="connsiteY82" fmla="*/ 6405093 h 6770752"/>
              <a:gd name="connsiteX83" fmla="*/ 460250 w 1735361"/>
              <a:gd name="connsiteY83" fmla="*/ 6407218 h 6770752"/>
              <a:gd name="connsiteX84" fmla="*/ 458167 w 1735361"/>
              <a:gd name="connsiteY84" fmla="*/ 6422771 h 6770752"/>
              <a:gd name="connsiteX85" fmla="*/ 377103 w 1735361"/>
              <a:gd name="connsiteY85" fmla="*/ 6515015 h 6770752"/>
              <a:gd name="connsiteX86" fmla="*/ 336705 w 1735361"/>
              <a:gd name="connsiteY86" fmla="*/ 6533259 h 6770752"/>
              <a:gd name="connsiteX87" fmla="*/ 265362 w 1735361"/>
              <a:gd name="connsiteY87" fmla="*/ 6498045 h 6770752"/>
              <a:gd name="connsiteX88" fmla="*/ 223976 w 1735361"/>
              <a:gd name="connsiteY88" fmla="*/ 6454048 h 6770752"/>
              <a:gd name="connsiteX89" fmla="*/ 214977 w 1735361"/>
              <a:gd name="connsiteY89" fmla="*/ 6425944 h 6770752"/>
              <a:gd name="connsiteX90" fmla="*/ 209931 w 1735361"/>
              <a:gd name="connsiteY90" fmla="*/ 6407360 h 6770752"/>
              <a:gd name="connsiteX91" fmla="*/ 189158 w 1735361"/>
              <a:gd name="connsiteY91" fmla="*/ 6403422 h 6770752"/>
              <a:gd name="connsiteX92" fmla="*/ 131031 w 1735361"/>
              <a:gd name="connsiteY92" fmla="*/ 6336704 h 6770752"/>
              <a:gd name="connsiteX93" fmla="*/ 129750 w 1735361"/>
              <a:gd name="connsiteY93" fmla="*/ 6315881 h 6770752"/>
              <a:gd name="connsiteX94" fmla="*/ 108389 w 1735361"/>
              <a:gd name="connsiteY94" fmla="*/ 6311405 h 6770752"/>
              <a:gd name="connsiteX95" fmla="*/ 42812 w 1735361"/>
              <a:gd name="connsiteY95" fmla="*/ 6276389 h 6770752"/>
              <a:gd name="connsiteX96" fmla="*/ 12880 w 1735361"/>
              <a:gd name="connsiteY96" fmla="*/ 6212476 h 6770752"/>
              <a:gd name="connsiteX97" fmla="*/ 11856 w 1735361"/>
              <a:gd name="connsiteY97" fmla="*/ 6193445 h 6770752"/>
              <a:gd name="connsiteX98" fmla="*/ 11130 w 1735361"/>
              <a:gd name="connsiteY98" fmla="*/ 6193445 h 6770752"/>
              <a:gd name="connsiteX99" fmla="*/ 11130 w 1735361"/>
              <a:gd name="connsiteY99" fmla="*/ 6189401 h 6770752"/>
              <a:gd name="connsiteX100" fmla="*/ 1 w 1735361"/>
              <a:gd name="connsiteY100" fmla="*/ 6189401 h 6770752"/>
              <a:gd name="connsiteX101" fmla="*/ 1 w 1735361"/>
              <a:gd name="connsiteY101" fmla="*/ 4932905 h 6770752"/>
              <a:gd name="connsiteX102" fmla="*/ 0 w 1735361"/>
              <a:gd name="connsiteY102" fmla="*/ 4932905 h 6770752"/>
              <a:gd name="connsiteX103" fmla="*/ 0 w 1735361"/>
              <a:gd name="connsiteY103" fmla="*/ 2982570 h 6770752"/>
              <a:gd name="connsiteX104" fmla="*/ 1 w 1735361"/>
              <a:gd name="connsiteY104" fmla="*/ 2982570 h 6770752"/>
              <a:gd name="connsiteX105" fmla="*/ 1 w 1735361"/>
              <a:gd name="connsiteY105" fmla="*/ 869770 h 677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735361" h="6770752">
                <a:moveTo>
                  <a:pt x="337348" y="6570202"/>
                </a:moveTo>
                <a:cubicBezTo>
                  <a:pt x="340130" y="6573995"/>
                  <a:pt x="342604" y="6578032"/>
                  <a:pt x="344742" y="6582270"/>
                </a:cubicBezTo>
                <a:cubicBezTo>
                  <a:pt x="353847" y="6598787"/>
                  <a:pt x="378706" y="6623123"/>
                  <a:pt x="393525" y="6630092"/>
                </a:cubicBezTo>
                <a:cubicBezTo>
                  <a:pt x="402319" y="6634285"/>
                  <a:pt x="411999" y="6635937"/>
                  <a:pt x="421587" y="6634880"/>
                </a:cubicBezTo>
                <a:cubicBezTo>
                  <a:pt x="435898" y="6634030"/>
                  <a:pt x="437368" y="6634484"/>
                  <a:pt x="437368" y="6639611"/>
                </a:cubicBezTo>
                <a:cubicBezTo>
                  <a:pt x="437368" y="6660519"/>
                  <a:pt x="419959" y="6686866"/>
                  <a:pt x="403805" y="6690606"/>
                </a:cubicBezTo>
                <a:cubicBezTo>
                  <a:pt x="399505" y="6691598"/>
                  <a:pt x="394593" y="6692873"/>
                  <a:pt x="392910" y="6693438"/>
                </a:cubicBezTo>
                <a:cubicBezTo>
                  <a:pt x="391229" y="6694005"/>
                  <a:pt x="388986" y="6699927"/>
                  <a:pt x="387945" y="6706669"/>
                </a:cubicBezTo>
                <a:cubicBezTo>
                  <a:pt x="384473" y="6729050"/>
                  <a:pt x="379934" y="6735991"/>
                  <a:pt x="357773" y="6753754"/>
                </a:cubicBezTo>
                <a:lnTo>
                  <a:pt x="336412" y="6770752"/>
                </a:lnTo>
                <a:lnTo>
                  <a:pt x="319511" y="6757069"/>
                </a:lnTo>
                <a:cubicBezTo>
                  <a:pt x="295319" y="6737633"/>
                  <a:pt x="290461" y="6731146"/>
                  <a:pt x="285387" y="6711513"/>
                </a:cubicBezTo>
                <a:cubicBezTo>
                  <a:pt x="280954" y="6694317"/>
                  <a:pt x="280662" y="6693977"/>
                  <a:pt x="267764" y="6689416"/>
                </a:cubicBezTo>
                <a:cubicBezTo>
                  <a:pt x="251200" y="6683120"/>
                  <a:pt x="239558" y="6667233"/>
                  <a:pt x="237887" y="6648649"/>
                </a:cubicBezTo>
                <a:lnTo>
                  <a:pt x="236552" y="6635985"/>
                </a:lnTo>
                <a:lnTo>
                  <a:pt x="256950" y="6634597"/>
                </a:lnTo>
                <a:lnTo>
                  <a:pt x="256897" y="6634767"/>
                </a:lnTo>
                <a:cubicBezTo>
                  <a:pt x="275028" y="6633520"/>
                  <a:pt x="278925" y="6632188"/>
                  <a:pt x="291849" y="6622727"/>
                </a:cubicBezTo>
                <a:cubicBezTo>
                  <a:pt x="299859" y="6616863"/>
                  <a:pt x="313209" y="6602895"/>
                  <a:pt x="321513" y="6591166"/>
                </a:cubicBezTo>
                <a:cubicBezTo>
                  <a:pt x="329817" y="6579438"/>
                  <a:pt x="336972" y="6570202"/>
                  <a:pt x="337348" y="6570202"/>
                </a:cubicBezTo>
                <a:close/>
                <a:moveTo>
                  <a:pt x="1735361" y="3897432"/>
                </a:moveTo>
                <a:lnTo>
                  <a:pt x="1735361" y="3899134"/>
                </a:lnTo>
                <a:lnTo>
                  <a:pt x="1734212" y="3898402"/>
                </a:lnTo>
                <a:close/>
                <a:moveTo>
                  <a:pt x="1" y="0"/>
                </a:moveTo>
                <a:lnTo>
                  <a:pt x="645800" y="0"/>
                </a:lnTo>
                <a:lnTo>
                  <a:pt x="645800" y="869770"/>
                </a:lnTo>
                <a:lnTo>
                  <a:pt x="645192" y="869770"/>
                </a:lnTo>
                <a:lnTo>
                  <a:pt x="645192" y="3086474"/>
                </a:lnTo>
                <a:lnTo>
                  <a:pt x="649427" y="3086474"/>
                </a:lnTo>
                <a:lnTo>
                  <a:pt x="655634" y="3157113"/>
                </a:lnTo>
                <a:cubicBezTo>
                  <a:pt x="689824" y="3349640"/>
                  <a:pt x="838257" y="3502289"/>
                  <a:pt x="1027776" y="3541385"/>
                </a:cubicBezTo>
                <a:lnTo>
                  <a:pt x="1115855" y="3550348"/>
                </a:lnTo>
                <a:lnTo>
                  <a:pt x="1154175" y="3550348"/>
                </a:lnTo>
                <a:lnTo>
                  <a:pt x="1155684" y="3550648"/>
                </a:lnTo>
                <a:lnTo>
                  <a:pt x="1170958" y="3550687"/>
                </a:lnTo>
                <a:cubicBezTo>
                  <a:pt x="1303724" y="3551164"/>
                  <a:pt x="1355928" y="3552234"/>
                  <a:pt x="1369024" y="3554014"/>
                </a:cubicBezTo>
                <a:cubicBezTo>
                  <a:pt x="1393771" y="3557202"/>
                  <a:pt x="1416729" y="3568380"/>
                  <a:pt x="1434270" y="3585783"/>
                </a:cubicBezTo>
                <a:cubicBezTo>
                  <a:pt x="1453039" y="3604374"/>
                  <a:pt x="1464029" y="3625601"/>
                  <a:pt x="1470017" y="3655386"/>
                </a:cubicBezTo>
                <a:lnTo>
                  <a:pt x="1474587" y="3678059"/>
                </a:lnTo>
                <a:lnTo>
                  <a:pt x="1495843" y="3679418"/>
                </a:lnTo>
                <a:cubicBezTo>
                  <a:pt x="1534886" y="3681893"/>
                  <a:pt x="1557589" y="3702459"/>
                  <a:pt x="1563952" y="3741115"/>
                </a:cubicBezTo>
                <a:cubicBezTo>
                  <a:pt x="1565890" y="3752819"/>
                  <a:pt x="1567684" y="3762738"/>
                  <a:pt x="1567973" y="3763163"/>
                </a:cubicBezTo>
                <a:cubicBezTo>
                  <a:pt x="1574171" y="3765353"/>
                  <a:pt x="1580506" y="3767143"/>
                  <a:pt x="1586945" y="3768519"/>
                </a:cubicBezTo>
                <a:cubicBezTo>
                  <a:pt x="1596769" y="3770888"/>
                  <a:pt x="1606369" y="3774083"/>
                  <a:pt x="1615635" y="3778070"/>
                </a:cubicBezTo>
                <a:cubicBezTo>
                  <a:pt x="1629603" y="3784956"/>
                  <a:pt x="1648344" y="3803292"/>
                  <a:pt x="1660550" y="3821997"/>
                </a:cubicBezTo>
                <a:cubicBezTo>
                  <a:pt x="1673361" y="3841835"/>
                  <a:pt x="1696499" y="3890269"/>
                  <a:pt x="1696499" y="3897721"/>
                </a:cubicBezTo>
                <a:cubicBezTo>
                  <a:pt x="1696499" y="3900924"/>
                  <a:pt x="1688112" y="3920139"/>
                  <a:pt x="1677873" y="3940600"/>
                </a:cubicBezTo>
                <a:cubicBezTo>
                  <a:pt x="1648953" y="3998300"/>
                  <a:pt x="1624195" y="4020972"/>
                  <a:pt x="1583705" y="4026640"/>
                </a:cubicBezTo>
                <a:lnTo>
                  <a:pt x="1567828" y="4028852"/>
                </a:lnTo>
                <a:lnTo>
                  <a:pt x="1565659" y="4045685"/>
                </a:lnTo>
                <a:cubicBezTo>
                  <a:pt x="1562564" y="4069944"/>
                  <a:pt x="1558342" y="4080459"/>
                  <a:pt x="1546483" y="4093352"/>
                </a:cubicBezTo>
                <a:cubicBezTo>
                  <a:pt x="1533441" y="4107551"/>
                  <a:pt x="1518141" y="4114382"/>
                  <a:pt x="1493847" y="4116819"/>
                </a:cubicBezTo>
                <a:lnTo>
                  <a:pt x="1475047" y="4118689"/>
                </a:lnTo>
                <a:lnTo>
                  <a:pt x="1470045" y="4140341"/>
                </a:lnTo>
                <a:cubicBezTo>
                  <a:pt x="1463335" y="4169531"/>
                  <a:pt x="1453676" y="4188802"/>
                  <a:pt x="1437133" y="4206146"/>
                </a:cubicBezTo>
                <a:cubicBezTo>
                  <a:pt x="1421565" y="4222141"/>
                  <a:pt x="1401690" y="4233492"/>
                  <a:pt x="1379811" y="4238879"/>
                </a:cubicBezTo>
                <a:cubicBezTo>
                  <a:pt x="1373853" y="4240438"/>
                  <a:pt x="1332091" y="4241387"/>
                  <a:pt x="1202256" y="4241947"/>
                </a:cubicBezTo>
                <a:lnTo>
                  <a:pt x="1201732" y="4241949"/>
                </a:lnTo>
                <a:lnTo>
                  <a:pt x="1173288" y="4248332"/>
                </a:lnTo>
                <a:cubicBezTo>
                  <a:pt x="1171044" y="4248370"/>
                  <a:pt x="1168786" y="4248395"/>
                  <a:pt x="1166541" y="4248395"/>
                </a:cubicBezTo>
                <a:lnTo>
                  <a:pt x="1087595" y="4248395"/>
                </a:lnTo>
                <a:lnTo>
                  <a:pt x="1017204" y="4255524"/>
                </a:lnTo>
                <a:lnTo>
                  <a:pt x="938805" y="4280048"/>
                </a:lnTo>
                <a:cubicBezTo>
                  <a:pt x="810853" y="4334572"/>
                  <a:pt x="711525" y="4443893"/>
                  <a:pt x="669838" y="4578796"/>
                </a:cubicBezTo>
                <a:lnTo>
                  <a:pt x="661588" y="4614820"/>
                </a:lnTo>
                <a:lnTo>
                  <a:pt x="661588" y="4651455"/>
                </a:lnTo>
                <a:lnTo>
                  <a:pt x="661674" y="4807410"/>
                </a:lnTo>
                <a:lnTo>
                  <a:pt x="661706" y="5033864"/>
                </a:lnTo>
                <a:lnTo>
                  <a:pt x="661716" y="5055479"/>
                </a:lnTo>
                <a:lnTo>
                  <a:pt x="661712" y="5201591"/>
                </a:lnTo>
                <a:lnTo>
                  <a:pt x="661716" y="5347703"/>
                </a:lnTo>
                <a:lnTo>
                  <a:pt x="661706" y="5369318"/>
                </a:lnTo>
                <a:lnTo>
                  <a:pt x="661674" y="5595773"/>
                </a:lnTo>
                <a:lnTo>
                  <a:pt x="661588" y="5751727"/>
                </a:lnTo>
                <a:lnTo>
                  <a:pt x="661588" y="6193445"/>
                </a:lnTo>
                <a:lnTo>
                  <a:pt x="659618" y="6193445"/>
                </a:lnTo>
                <a:lnTo>
                  <a:pt x="658128" y="6223044"/>
                </a:lnTo>
                <a:cubicBezTo>
                  <a:pt x="653053" y="6244475"/>
                  <a:pt x="642359" y="6263944"/>
                  <a:pt x="627290" y="6279194"/>
                </a:cubicBezTo>
                <a:cubicBezTo>
                  <a:pt x="610949" y="6295399"/>
                  <a:pt x="592792" y="6304860"/>
                  <a:pt x="565291" y="6311434"/>
                </a:cubicBezTo>
                <a:lnTo>
                  <a:pt x="544891" y="6316334"/>
                </a:lnTo>
                <a:lnTo>
                  <a:pt x="543128" y="6334749"/>
                </a:lnTo>
                <a:cubicBezTo>
                  <a:pt x="540833" y="6358547"/>
                  <a:pt x="534397" y="6373533"/>
                  <a:pt x="521020" y="6386311"/>
                </a:cubicBezTo>
                <a:cubicBezTo>
                  <a:pt x="508872" y="6397926"/>
                  <a:pt x="498965" y="6402061"/>
                  <a:pt x="476110" y="6405093"/>
                </a:cubicBezTo>
                <a:lnTo>
                  <a:pt x="460250" y="6407218"/>
                </a:lnTo>
                <a:lnTo>
                  <a:pt x="458167" y="6422771"/>
                </a:lnTo>
                <a:cubicBezTo>
                  <a:pt x="452827" y="6462434"/>
                  <a:pt x="431466" y="6486684"/>
                  <a:pt x="377103" y="6515015"/>
                </a:cubicBezTo>
                <a:cubicBezTo>
                  <a:pt x="357827" y="6525044"/>
                  <a:pt x="339723" y="6533259"/>
                  <a:pt x="336705" y="6533259"/>
                </a:cubicBezTo>
                <a:cubicBezTo>
                  <a:pt x="329684" y="6533259"/>
                  <a:pt x="284052" y="6510595"/>
                  <a:pt x="265362" y="6498045"/>
                </a:cubicBezTo>
                <a:cubicBezTo>
                  <a:pt x="247740" y="6486090"/>
                  <a:pt x="230464" y="6467731"/>
                  <a:pt x="223976" y="6454048"/>
                </a:cubicBezTo>
                <a:cubicBezTo>
                  <a:pt x="220220" y="6444971"/>
                  <a:pt x="217210" y="6435568"/>
                  <a:pt x="214977" y="6425944"/>
                </a:cubicBezTo>
                <a:cubicBezTo>
                  <a:pt x="213681" y="6419638"/>
                  <a:pt x="211995" y="6413431"/>
                  <a:pt x="209931" y="6407360"/>
                </a:cubicBezTo>
                <a:cubicBezTo>
                  <a:pt x="209530" y="6407077"/>
                  <a:pt x="200185" y="6405320"/>
                  <a:pt x="189158" y="6403422"/>
                </a:cubicBezTo>
                <a:cubicBezTo>
                  <a:pt x="152739" y="6397189"/>
                  <a:pt x="133362" y="6374950"/>
                  <a:pt x="131031" y="6336704"/>
                </a:cubicBezTo>
                <a:lnTo>
                  <a:pt x="129750" y="6315881"/>
                </a:lnTo>
                <a:lnTo>
                  <a:pt x="108389" y="6311405"/>
                </a:lnTo>
                <a:cubicBezTo>
                  <a:pt x="80327" y="6305541"/>
                  <a:pt x="60327" y="6294776"/>
                  <a:pt x="42812" y="6276389"/>
                </a:cubicBezTo>
                <a:cubicBezTo>
                  <a:pt x="26415" y="6259207"/>
                  <a:pt x="15885" y="6236718"/>
                  <a:pt x="12880" y="6212476"/>
                </a:cubicBezTo>
                <a:lnTo>
                  <a:pt x="11856" y="6193445"/>
                </a:lnTo>
                <a:lnTo>
                  <a:pt x="11130" y="6193445"/>
                </a:lnTo>
                <a:lnTo>
                  <a:pt x="11130" y="6189401"/>
                </a:lnTo>
                <a:lnTo>
                  <a:pt x="1" y="6189401"/>
                </a:lnTo>
                <a:lnTo>
                  <a:pt x="1" y="4932905"/>
                </a:lnTo>
                <a:lnTo>
                  <a:pt x="0" y="4932905"/>
                </a:lnTo>
                <a:lnTo>
                  <a:pt x="0" y="2982570"/>
                </a:lnTo>
                <a:lnTo>
                  <a:pt x="1" y="2982570"/>
                </a:lnTo>
                <a:lnTo>
                  <a:pt x="1" y="8697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08614763-77AB-C569-5F28-ADB6E55A5FE0}"/>
              </a:ext>
            </a:extLst>
          </p:cNvPr>
          <p:cNvSpPr txBox="1">
            <a:spLocks/>
          </p:cNvSpPr>
          <p:nvPr userDrawn="1"/>
        </p:nvSpPr>
        <p:spPr>
          <a:xfrm>
            <a:off x="10510557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106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5B5540F-2635-037B-61E5-3C11CA85B1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449" y="1417908"/>
            <a:ext cx="4691147" cy="2675025"/>
          </a:xfrm>
          <a:custGeom>
            <a:avLst/>
            <a:gdLst>
              <a:gd name="connsiteX0" fmla="*/ 4563770 w 4691147"/>
              <a:gd name="connsiteY0" fmla="*/ 1234812 h 2675025"/>
              <a:gd name="connsiteX1" fmla="*/ 4575026 w 4691147"/>
              <a:gd name="connsiteY1" fmla="*/ 1236164 h 2675025"/>
              <a:gd name="connsiteX2" fmla="*/ 4613848 w 4691147"/>
              <a:gd name="connsiteY2" fmla="*/ 1264113 h 2675025"/>
              <a:gd name="connsiteX3" fmla="*/ 4636222 w 4691147"/>
              <a:gd name="connsiteY3" fmla="*/ 1284675 h 2675025"/>
              <a:gd name="connsiteX4" fmla="*/ 4674532 w 4691147"/>
              <a:gd name="connsiteY4" fmla="*/ 1310701 h 2675025"/>
              <a:gd name="connsiteX5" fmla="*/ 4681025 w 4691147"/>
              <a:gd name="connsiteY5" fmla="*/ 1354393 h 2675025"/>
              <a:gd name="connsiteX6" fmla="*/ 4636493 w 4691147"/>
              <a:gd name="connsiteY6" fmla="*/ 1388618 h 2675025"/>
              <a:gd name="connsiteX7" fmla="*/ 4618880 w 4691147"/>
              <a:gd name="connsiteY7" fmla="*/ 1400844 h 2675025"/>
              <a:gd name="connsiteX8" fmla="*/ 4591826 w 4691147"/>
              <a:gd name="connsiteY8" fmla="*/ 1432066 h 2675025"/>
              <a:gd name="connsiteX9" fmla="*/ 4591746 w 4691147"/>
              <a:gd name="connsiteY9" fmla="*/ 1432120 h 2675025"/>
              <a:gd name="connsiteX10" fmla="*/ 4572806 w 4691147"/>
              <a:gd name="connsiteY10" fmla="*/ 1437125 h 2675025"/>
              <a:gd name="connsiteX11" fmla="*/ 4564691 w 4691147"/>
              <a:gd name="connsiteY11" fmla="*/ 1437125 h 2675025"/>
              <a:gd name="connsiteX12" fmla="*/ 4564528 w 4691147"/>
              <a:gd name="connsiteY12" fmla="*/ 1420244 h 2675025"/>
              <a:gd name="connsiteX13" fmla="*/ 4526652 w 4691147"/>
              <a:gd name="connsiteY13" fmla="*/ 1355447 h 2675025"/>
              <a:gd name="connsiteX14" fmla="*/ 4505739 w 4691147"/>
              <a:gd name="connsiteY14" fmla="*/ 1334265 h 2675025"/>
              <a:gd name="connsiteX15" fmla="*/ 4524678 w 4691147"/>
              <a:gd name="connsiteY15" fmla="*/ 1319763 h 2675025"/>
              <a:gd name="connsiteX16" fmla="*/ 4564014 w 4691147"/>
              <a:gd name="connsiteY16" fmla="*/ 1252777 h 2675025"/>
              <a:gd name="connsiteX17" fmla="*/ 125208 w 4691147"/>
              <a:gd name="connsiteY17" fmla="*/ 1234325 h 2675025"/>
              <a:gd name="connsiteX18" fmla="*/ 129699 w 4691147"/>
              <a:gd name="connsiteY18" fmla="*/ 1250315 h 2675025"/>
              <a:gd name="connsiteX19" fmla="*/ 134298 w 4691147"/>
              <a:gd name="connsiteY19" fmla="*/ 1278722 h 2675025"/>
              <a:gd name="connsiteX20" fmla="*/ 179940 w 4691147"/>
              <a:gd name="connsiteY20" fmla="*/ 1328177 h 2675025"/>
              <a:gd name="connsiteX21" fmla="*/ 191437 w 4691147"/>
              <a:gd name="connsiteY21" fmla="*/ 1335617 h 2675025"/>
              <a:gd name="connsiteX22" fmla="*/ 171417 w 4691147"/>
              <a:gd name="connsiteY22" fmla="*/ 1351660 h 2675025"/>
              <a:gd name="connsiteX23" fmla="*/ 141251 w 4691147"/>
              <a:gd name="connsiteY23" fmla="*/ 1381745 h 2675025"/>
              <a:gd name="connsiteX24" fmla="*/ 129781 w 4691147"/>
              <a:gd name="connsiteY24" fmla="*/ 1417159 h 2675025"/>
              <a:gd name="connsiteX25" fmla="*/ 129941 w 4691147"/>
              <a:gd name="connsiteY25" fmla="*/ 1417186 h 2675025"/>
              <a:gd name="connsiteX26" fmla="*/ 128617 w 4691147"/>
              <a:gd name="connsiteY26" fmla="*/ 1437856 h 2675025"/>
              <a:gd name="connsiteX27" fmla="*/ 116495 w 4691147"/>
              <a:gd name="connsiteY27" fmla="*/ 1436477 h 2675025"/>
              <a:gd name="connsiteX28" fmla="*/ 77591 w 4691147"/>
              <a:gd name="connsiteY28" fmla="*/ 1406202 h 2675025"/>
              <a:gd name="connsiteX29" fmla="*/ 56489 w 4691147"/>
              <a:gd name="connsiteY29" fmla="*/ 1388374 h 2675025"/>
              <a:gd name="connsiteX30" fmla="*/ 12985 w 4691147"/>
              <a:gd name="connsiteY30" fmla="*/ 1353771 h 2675025"/>
              <a:gd name="connsiteX31" fmla="*/ 0 w 4691147"/>
              <a:gd name="connsiteY31" fmla="*/ 1336618 h 2675025"/>
              <a:gd name="connsiteX32" fmla="*/ 16233 w 4691147"/>
              <a:gd name="connsiteY32" fmla="*/ 1314975 h 2675025"/>
              <a:gd name="connsiteX33" fmla="*/ 61196 w 4691147"/>
              <a:gd name="connsiteY33" fmla="*/ 1284402 h 2675025"/>
              <a:gd name="connsiteX34" fmla="*/ 73804 w 4691147"/>
              <a:gd name="connsiteY34" fmla="*/ 1279371 h 2675025"/>
              <a:gd name="connsiteX35" fmla="*/ 76510 w 4691147"/>
              <a:gd name="connsiteY35" fmla="*/ 1268306 h 2675025"/>
              <a:gd name="connsiteX36" fmla="*/ 125208 w 4691147"/>
              <a:gd name="connsiteY36" fmla="*/ 1234325 h 2675025"/>
              <a:gd name="connsiteX37" fmla="*/ 956026 w 4691147"/>
              <a:gd name="connsiteY37" fmla="*/ 0 h 2675025"/>
              <a:gd name="connsiteX38" fmla="*/ 3735119 w 4691147"/>
              <a:gd name="connsiteY38" fmla="*/ 0 h 2675025"/>
              <a:gd name="connsiteX39" fmla="*/ 4081856 w 4691147"/>
              <a:gd name="connsiteY39" fmla="*/ 346736 h 2675025"/>
              <a:gd name="connsiteX40" fmla="*/ 4081856 w 4691147"/>
              <a:gd name="connsiteY40" fmla="*/ 1008410 h 2675025"/>
              <a:gd name="connsiteX41" fmla="*/ 4093034 w 4691147"/>
              <a:gd name="connsiteY41" fmla="*/ 1008553 h 2675025"/>
              <a:gd name="connsiteX42" fmla="*/ 4198887 w 4691147"/>
              <a:gd name="connsiteY42" fmla="*/ 1021435 h 2675025"/>
              <a:gd name="connsiteX43" fmla="*/ 4254998 w 4691147"/>
              <a:gd name="connsiteY43" fmla="*/ 1102598 h 2675025"/>
              <a:gd name="connsiteX44" fmla="*/ 4261031 w 4691147"/>
              <a:gd name="connsiteY44" fmla="*/ 1125404 h 2675025"/>
              <a:gd name="connsiteX45" fmla="*/ 4277616 w 4691147"/>
              <a:gd name="connsiteY45" fmla="*/ 1127110 h 2675025"/>
              <a:gd name="connsiteX46" fmla="*/ 4309108 w 4691147"/>
              <a:gd name="connsiteY46" fmla="*/ 1136253 h 2675025"/>
              <a:gd name="connsiteX47" fmla="*/ 4344279 w 4691147"/>
              <a:gd name="connsiteY47" fmla="*/ 1188874 h 2675025"/>
              <a:gd name="connsiteX48" fmla="*/ 4348661 w 4691147"/>
              <a:gd name="connsiteY48" fmla="*/ 1210950 h 2675025"/>
              <a:gd name="connsiteX49" fmla="*/ 4365570 w 4691147"/>
              <a:gd name="connsiteY49" fmla="*/ 1214387 h 2675025"/>
              <a:gd name="connsiteX50" fmla="*/ 4418326 w 4691147"/>
              <a:gd name="connsiteY50" fmla="*/ 1245443 h 2675025"/>
              <a:gd name="connsiteX51" fmla="*/ 4459368 w 4691147"/>
              <a:gd name="connsiteY51" fmla="*/ 1314812 h 2675025"/>
              <a:gd name="connsiteX52" fmla="*/ 4469405 w 4691147"/>
              <a:gd name="connsiteY52" fmla="*/ 1337158 h 2675025"/>
              <a:gd name="connsiteX53" fmla="*/ 4456418 w 4691147"/>
              <a:gd name="connsiteY53" fmla="*/ 1364863 h 2675025"/>
              <a:gd name="connsiteX54" fmla="*/ 4377014 w 4691147"/>
              <a:gd name="connsiteY54" fmla="*/ 1456172 h 2675025"/>
              <a:gd name="connsiteX55" fmla="*/ 4353883 w 4691147"/>
              <a:gd name="connsiteY55" fmla="*/ 1461583 h 2675025"/>
              <a:gd name="connsiteX56" fmla="*/ 4344630 w 4691147"/>
              <a:gd name="connsiteY56" fmla="*/ 1481198 h 2675025"/>
              <a:gd name="connsiteX57" fmla="*/ 4280078 w 4691147"/>
              <a:gd name="connsiteY57" fmla="*/ 1544883 h 2675025"/>
              <a:gd name="connsiteX58" fmla="*/ 4259057 w 4691147"/>
              <a:gd name="connsiteY58" fmla="*/ 1549185 h 2675025"/>
              <a:gd name="connsiteX59" fmla="*/ 4253808 w 4691147"/>
              <a:gd name="connsiteY59" fmla="*/ 1572235 h 2675025"/>
              <a:gd name="connsiteX60" fmla="*/ 4178381 w 4691147"/>
              <a:gd name="connsiteY60" fmla="*/ 1659999 h 2675025"/>
              <a:gd name="connsiteX61" fmla="*/ 4161553 w 4691147"/>
              <a:gd name="connsiteY61" fmla="*/ 1665790 h 2675025"/>
              <a:gd name="connsiteX62" fmla="*/ 4081856 w 4691147"/>
              <a:gd name="connsiteY62" fmla="*/ 1665952 h 2675025"/>
              <a:gd name="connsiteX63" fmla="*/ 4081856 w 4691147"/>
              <a:gd name="connsiteY63" fmla="*/ 2328289 h 2675025"/>
              <a:gd name="connsiteX64" fmla="*/ 3735119 w 4691147"/>
              <a:gd name="connsiteY64" fmla="*/ 2675025 h 2675025"/>
              <a:gd name="connsiteX65" fmla="*/ 956026 w 4691147"/>
              <a:gd name="connsiteY65" fmla="*/ 2675025 h 2675025"/>
              <a:gd name="connsiteX66" fmla="*/ 609290 w 4691147"/>
              <a:gd name="connsiteY66" fmla="*/ 2328289 h 2675025"/>
              <a:gd name="connsiteX67" fmla="*/ 609290 w 4691147"/>
              <a:gd name="connsiteY67" fmla="*/ 1666894 h 2675025"/>
              <a:gd name="connsiteX68" fmla="*/ 602937 w 4691147"/>
              <a:gd name="connsiteY68" fmla="*/ 1666831 h 2675025"/>
              <a:gd name="connsiteX69" fmla="*/ 532999 w 4691147"/>
              <a:gd name="connsiteY69" fmla="*/ 1664465 h 2675025"/>
              <a:gd name="connsiteX70" fmla="*/ 471964 w 4691147"/>
              <a:gd name="connsiteY70" fmla="*/ 1634163 h 2675025"/>
              <a:gd name="connsiteX71" fmla="*/ 438526 w 4691147"/>
              <a:gd name="connsiteY71" fmla="*/ 1567744 h 2675025"/>
              <a:gd name="connsiteX72" fmla="*/ 434250 w 4691147"/>
              <a:gd name="connsiteY72" fmla="*/ 1546101 h 2675025"/>
              <a:gd name="connsiteX73" fmla="*/ 414474 w 4691147"/>
              <a:gd name="connsiteY73" fmla="*/ 1544803 h 2675025"/>
              <a:gd name="connsiteX74" fmla="*/ 350760 w 4691147"/>
              <a:gd name="connsiteY74" fmla="*/ 1485905 h 2675025"/>
              <a:gd name="connsiteX75" fmla="*/ 347026 w 4691147"/>
              <a:gd name="connsiteY75" fmla="*/ 1464829 h 2675025"/>
              <a:gd name="connsiteX76" fmla="*/ 329279 w 4691147"/>
              <a:gd name="connsiteY76" fmla="*/ 1459743 h 2675025"/>
              <a:gd name="connsiteX77" fmla="*/ 302441 w 4691147"/>
              <a:gd name="connsiteY77" fmla="*/ 1450599 h 2675025"/>
              <a:gd name="connsiteX78" fmla="*/ 260425 w 4691147"/>
              <a:gd name="connsiteY78" fmla="*/ 1408691 h 2675025"/>
              <a:gd name="connsiteX79" fmla="*/ 226797 w 4691147"/>
              <a:gd name="connsiteY79" fmla="*/ 1336402 h 2675025"/>
              <a:gd name="connsiteX80" fmla="*/ 244193 w 4691147"/>
              <a:gd name="connsiteY80" fmla="*/ 1295469 h 2675025"/>
              <a:gd name="connsiteX81" fmla="*/ 332282 w 4691147"/>
              <a:gd name="connsiteY81" fmla="*/ 1213331 h 2675025"/>
              <a:gd name="connsiteX82" fmla="*/ 347163 w 4691147"/>
              <a:gd name="connsiteY82" fmla="*/ 1211221 h 2675025"/>
              <a:gd name="connsiteX83" fmla="*/ 349164 w 4691147"/>
              <a:gd name="connsiteY83" fmla="*/ 1195151 h 2675025"/>
              <a:gd name="connsiteX84" fmla="*/ 367128 w 4691147"/>
              <a:gd name="connsiteY84" fmla="*/ 1149645 h 2675025"/>
              <a:gd name="connsiteX85" fmla="*/ 416340 w 4691147"/>
              <a:gd name="connsiteY85" fmla="*/ 1127244 h 2675025"/>
              <a:gd name="connsiteX86" fmla="*/ 433952 w 4691147"/>
              <a:gd name="connsiteY86" fmla="*/ 1125431 h 2675025"/>
              <a:gd name="connsiteX87" fmla="*/ 438606 w 4691147"/>
              <a:gd name="connsiteY87" fmla="*/ 1104788 h 2675025"/>
              <a:gd name="connsiteX88" fmla="*/ 469393 w 4691147"/>
              <a:gd name="connsiteY88" fmla="*/ 1041968 h 2675025"/>
              <a:gd name="connsiteX89" fmla="*/ 523043 w 4691147"/>
              <a:gd name="connsiteY89" fmla="*/ 1010721 h 2675025"/>
              <a:gd name="connsiteX90" fmla="*/ 562633 w 4691147"/>
              <a:gd name="connsiteY90" fmla="*/ 1008899 h 2675025"/>
              <a:gd name="connsiteX91" fmla="*/ 609290 w 4691147"/>
              <a:gd name="connsiteY91" fmla="*/ 1008309 h 2675025"/>
              <a:gd name="connsiteX92" fmla="*/ 609290 w 4691147"/>
              <a:gd name="connsiteY92" fmla="*/ 346736 h 2675025"/>
              <a:gd name="connsiteX93" fmla="*/ 956026 w 4691147"/>
              <a:gd name="connsiteY93" fmla="*/ 0 h 26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91147" h="2675025">
                <a:moveTo>
                  <a:pt x="4563770" y="1234812"/>
                </a:moveTo>
                <a:lnTo>
                  <a:pt x="4575026" y="1236164"/>
                </a:lnTo>
                <a:cubicBezTo>
                  <a:pt x="4595641" y="1238627"/>
                  <a:pt x="4604352" y="1244903"/>
                  <a:pt x="4613848" y="1264113"/>
                </a:cubicBezTo>
                <a:cubicBezTo>
                  <a:pt x="4622236" y="1281049"/>
                  <a:pt x="4622885" y="1281671"/>
                  <a:pt x="4636222" y="1284675"/>
                </a:cubicBezTo>
                <a:cubicBezTo>
                  <a:pt x="4653890" y="1288678"/>
                  <a:pt x="4660788" y="1293359"/>
                  <a:pt x="4674532" y="1310701"/>
                </a:cubicBezTo>
                <a:cubicBezTo>
                  <a:pt x="4695689" y="1337402"/>
                  <a:pt x="4695257" y="1334481"/>
                  <a:pt x="4681025" y="1354393"/>
                </a:cubicBezTo>
                <a:cubicBezTo>
                  <a:pt x="4663899" y="1378417"/>
                  <a:pt x="4655432" y="1384910"/>
                  <a:pt x="4636493" y="1388618"/>
                </a:cubicBezTo>
                <a:cubicBezTo>
                  <a:pt x="4621424" y="1391594"/>
                  <a:pt x="4620476" y="1392242"/>
                  <a:pt x="4618880" y="1400844"/>
                </a:cubicBezTo>
                <a:cubicBezTo>
                  <a:pt x="4616635" y="1412885"/>
                  <a:pt x="4605354" y="1425924"/>
                  <a:pt x="4591826" y="1432066"/>
                </a:cubicBezTo>
                <a:lnTo>
                  <a:pt x="4591746" y="1432120"/>
                </a:lnTo>
                <a:cubicBezTo>
                  <a:pt x="4585761" y="1434847"/>
                  <a:pt x="4579357" y="1436541"/>
                  <a:pt x="4572806" y="1437125"/>
                </a:cubicBezTo>
                <a:lnTo>
                  <a:pt x="4564691" y="1437125"/>
                </a:lnTo>
                <a:lnTo>
                  <a:pt x="4564528" y="1420244"/>
                </a:lnTo>
                <a:cubicBezTo>
                  <a:pt x="4564232" y="1395083"/>
                  <a:pt x="4555222" y="1379635"/>
                  <a:pt x="4526652" y="1355447"/>
                </a:cubicBezTo>
                <a:cubicBezTo>
                  <a:pt x="4514018" y="1344762"/>
                  <a:pt x="4504577" y="1335238"/>
                  <a:pt x="4505739" y="1334265"/>
                </a:cubicBezTo>
                <a:cubicBezTo>
                  <a:pt x="4506903" y="1333290"/>
                  <a:pt x="4515397" y="1326770"/>
                  <a:pt x="4524678" y="1319763"/>
                </a:cubicBezTo>
                <a:cubicBezTo>
                  <a:pt x="4553572" y="1297957"/>
                  <a:pt x="4564339" y="1279587"/>
                  <a:pt x="4564014" y="1252777"/>
                </a:cubicBezTo>
                <a:close/>
                <a:moveTo>
                  <a:pt x="125208" y="1234325"/>
                </a:moveTo>
                <a:cubicBezTo>
                  <a:pt x="130104" y="1234298"/>
                  <a:pt x="130537" y="1235814"/>
                  <a:pt x="129699" y="1250315"/>
                </a:cubicBezTo>
                <a:cubicBezTo>
                  <a:pt x="128711" y="1260024"/>
                  <a:pt x="130299" y="1269821"/>
                  <a:pt x="134298" y="1278722"/>
                </a:cubicBezTo>
                <a:cubicBezTo>
                  <a:pt x="140926" y="1293764"/>
                  <a:pt x="164166" y="1318924"/>
                  <a:pt x="179940" y="1328177"/>
                </a:cubicBezTo>
                <a:cubicBezTo>
                  <a:pt x="183972" y="1330331"/>
                  <a:pt x="187819" y="1332821"/>
                  <a:pt x="191437" y="1335617"/>
                </a:cubicBezTo>
                <a:cubicBezTo>
                  <a:pt x="191437" y="1336023"/>
                  <a:pt x="182428" y="1343247"/>
                  <a:pt x="171417" y="1351660"/>
                </a:cubicBezTo>
                <a:cubicBezTo>
                  <a:pt x="160116" y="1360356"/>
                  <a:pt x="149976" y="1370467"/>
                  <a:pt x="141251" y="1381745"/>
                </a:cubicBezTo>
                <a:cubicBezTo>
                  <a:pt x="132241" y="1394839"/>
                  <a:pt x="130944" y="1398762"/>
                  <a:pt x="129781" y="1417159"/>
                </a:cubicBezTo>
                <a:lnTo>
                  <a:pt x="129941" y="1417186"/>
                </a:lnTo>
                <a:lnTo>
                  <a:pt x="128617" y="1437856"/>
                </a:lnTo>
                <a:lnTo>
                  <a:pt x="116495" y="1436477"/>
                </a:lnTo>
                <a:cubicBezTo>
                  <a:pt x="98759" y="1434774"/>
                  <a:pt x="83601" y="1422979"/>
                  <a:pt x="77591" y="1406202"/>
                </a:cubicBezTo>
                <a:cubicBezTo>
                  <a:pt x="73236" y="1393136"/>
                  <a:pt x="72884" y="1392864"/>
                  <a:pt x="56489" y="1388374"/>
                </a:cubicBezTo>
                <a:cubicBezTo>
                  <a:pt x="37741" y="1383233"/>
                  <a:pt x="31545" y="1378309"/>
                  <a:pt x="12985" y="1353771"/>
                </a:cubicBezTo>
                <a:lnTo>
                  <a:pt x="0" y="1336618"/>
                </a:lnTo>
                <a:lnTo>
                  <a:pt x="16233" y="1314975"/>
                </a:lnTo>
                <a:cubicBezTo>
                  <a:pt x="33168" y="1292520"/>
                  <a:pt x="39823" y="1287920"/>
                  <a:pt x="61196" y="1284402"/>
                </a:cubicBezTo>
                <a:cubicBezTo>
                  <a:pt x="67609" y="1283347"/>
                  <a:pt x="73291" y="1281103"/>
                  <a:pt x="73804" y="1279371"/>
                </a:cubicBezTo>
                <a:cubicBezTo>
                  <a:pt x="74318" y="1277639"/>
                  <a:pt x="75536" y="1272688"/>
                  <a:pt x="76510" y="1268306"/>
                </a:cubicBezTo>
                <a:cubicBezTo>
                  <a:pt x="80081" y="1251938"/>
                  <a:pt x="105242" y="1234325"/>
                  <a:pt x="125208" y="1234325"/>
                </a:cubicBezTo>
                <a:close/>
                <a:moveTo>
                  <a:pt x="956026" y="0"/>
                </a:moveTo>
                <a:lnTo>
                  <a:pt x="3735119" y="0"/>
                </a:lnTo>
                <a:cubicBezTo>
                  <a:pt x="3926616" y="0"/>
                  <a:pt x="4081856" y="155240"/>
                  <a:pt x="4081856" y="346736"/>
                </a:cubicBezTo>
                <a:lnTo>
                  <a:pt x="4081856" y="1008410"/>
                </a:lnTo>
                <a:lnTo>
                  <a:pt x="4093034" y="1008553"/>
                </a:lnTo>
                <a:cubicBezTo>
                  <a:pt x="4192936" y="1010234"/>
                  <a:pt x="4185969" y="1013819"/>
                  <a:pt x="4198887" y="1021435"/>
                </a:cubicBezTo>
                <a:cubicBezTo>
                  <a:pt x="4229568" y="1039588"/>
                  <a:pt x="4243798" y="1060177"/>
                  <a:pt x="4254998" y="1102598"/>
                </a:cubicBezTo>
                <a:lnTo>
                  <a:pt x="4261031" y="1125404"/>
                </a:lnTo>
                <a:lnTo>
                  <a:pt x="4277616" y="1127110"/>
                </a:lnTo>
                <a:cubicBezTo>
                  <a:pt x="4288532" y="1128469"/>
                  <a:pt x="4299161" y="1131557"/>
                  <a:pt x="4309108" y="1136253"/>
                </a:cubicBezTo>
                <a:cubicBezTo>
                  <a:pt x="4329183" y="1146343"/>
                  <a:pt x="4338571" y="1160332"/>
                  <a:pt x="4344279" y="1188874"/>
                </a:cubicBezTo>
                <a:lnTo>
                  <a:pt x="4348661" y="1210950"/>
                </a:lnTo>
                <a:lnTo>
                  <a:pt x="4365570" y="1214387"/>
                </a:lnTo>
                <a:cubicBezTo>
                  <a:pt x="4387105" y="1218769"/>
                  <a:pt x="4402500" y="1227832"/>
                  <a:pt x="4418326" y="1245443"/>
                </a:cubicBezTo>
                <a:cubicBezTo>
                  <a:pt x="4432314" y="1260973"/>
                  <a:pt x="4444272" y="1281237"/>
                  <a:pt x="4459368" y="1314812"/>
                </a:cubicBezTo>
                <a:lnTo>
                  <a:pt x="4469405" y="1337158"/>
                </a:lnTo>
                <a:lnTo>
                  <a:pt x="4456418" y="1364863"/>
                </a:lnTo>
                <a:cubicBezTo>
                  <a:pt x="4429471" y="1422300"/>
                  <a:pt x="4408344" y="1446486"/>
                  <a:pt x="4377014" y="1456172"/>
                </a:cubicBezTo>
                <a:cubicBezTo>
                  <a:pt x="4369497" y="1458718"/>
                  <a:pt x="4361750" y="1460530"/>
                  <a:pt x="4353883" y="1461583"/>
                </a:cubicBezTo>
                <a:cubicBezTo>
                  <a:pt x="4348580" y="1461583"/>
                  <a:pt x="4347552" y="1463774"/>
                  <a:pt x="4344630" y="1481198"/>
                </a:cubicBezTo>
                <a:cubicBezTo>
                  <a:pt x="4337650" y="1522752"/>
                  <a:pt x="4317658" y="1542475"/>
                  <a:pt x="4280078" y="1544883"/>
                </a:cubicBezTo>
                <a:cubicBezTo>
                  <a:pt x="4268527" y="1545695"/>
                  <a:pt x="4259490" y="1547508"/>
                  <a:pt x="4259057" y="1549185"/>
                </a:cubicBezTo>
                <a:cubicBezTo>
                  <a:pt x="4258624" y="1550862"/>
                  <a:pt x="4256270" y="1561225"/>
                  <a:pt x="4253808" y="1572235"/>
                </a:cubicBezTo>
                <a:cubicBezTo>
                  <a:pt x="4243583" y="1618173"/>
                  <a:pt x="4219909" y="1645797"/>
                  <a:pt x="4178381" y="1659999"/>
                </a:cubicBezTo>
                <a:lnTo>
                  <a:pt x="4161553" y="1665790"/>
                </a:lnTo>
                <a:lnTo>
                  <a:pt x="4081856" y="1665952"/>
                </a:lnTo>
                <a:lnTo>
                  <a:pt x="4081856" y="2328289"/>
                </a:lnTo>
                <a:cubicBezTo>
                  <a:pt x="4081856" y="2519786"/>
                  <a:pt x="3926616" y="2675025"/>
                  <a:pt x="3735119" y="2675025"/>
                </a:cubicBezTo>
                <a:lnTo>
                  <a:pt x="956026" y="2675025"/>
                </a:lnTo>
                <a:cubicBezTo>
                  <a:pt x="764529" y="2675025"/>
                  <a:pt x="609290" y="2519786"/>
                  <a:pt x="609290" y="2328289"/>
                </a:cubicBezTo>
                <a:lnTo>
                  <a:pt x="609290" y="1666894"/>
                </a:lnTo>
                <a:lnTo>
                  <a:pt x="602937" y="1666831"/>
                </a:lnTo>
                <a:cubicBezTo>
                  <a:pt x="560870" y="1666273"/>
                  <a:pt x="540350" y="1665491"/>
                  <a:pt x="532999" y="1664465"/>
                </a:cubicBezTo>
                <a:cubicBezTo>
                  <a:pt x="509846" y="1661452"/>
                  <a:pt x="488362" y="1650786"/>
                  <a:pt x="471964" y="1634163"/>
                </a:cubicBezTo>
                <a:cubicBezTo>
                  <a:pt x="454405" y="1616442"/>
                  <a:pt x="444099" y="1596151"/>
                  <a:pt x="438526" y="1567744"/>
                </a:cubicBezTo>
                <a:lnTo>
                  <a:pt x="434250" y="1546101"/>
                </a:lnTo>
                <a:lnTo>
                  <a:pt x="414474" y="1544803"/>
                </a:lnTo>
                <a:cubicBezTo>
                  <a:pt x="377950" y="1542438"/>
                  <a:pt x="356713" y="1522807"/>
                  <a:pt x="350760" y="1485905"/>
                </a:cubicBezTo>
                <a:cubicBezTo>
                  <a:pt x="348974" y="1474730"/>
                  <a:pt x="347298" y="1465262"/>
                  <a:pt x="347026" y="1464829"/>
                </a:cubicBezTo>
                <a:cubicBezTo>
                  <a:pt x="341221" y="1462773"/>
                  <a:pt x="335292" y="1461074"/>
                  <a:pt x="329279" y="1459743"/>
                </a:cubicBezTo>
                <a:cubicBezTo>
                  <a:pt x="320086" y="1457478"/>
                  <a:pt x="311104" y="1454419"/>
                  <a:pt x="302441" y="1450599"/>
                </a:cubicBezTo>
                <a:cubicBezTo>
                  <a:pt x="289373" y="1444024"/>
                  <a:pt x="271843" y="1426547"/>
                  <a:pt x="260425" y="1408691"/>
                </a:cubicBezTo>
                <a:cubicBezTo>
                  <a:pt x="248440" y="1389726"/>
                  <a:pt x="226797" y="1343489"/>
                  <a:pt x="226797" y="1336402"/>
                </a:cubicBezTo>
                <a:cubicBezTo>
                  <a:pt x="226797" y="1333344"/>
                  <a:pt x="234616" y="1314975"/>
                  <a:pt x="244193" y="1295469"/>
                </a:cubicBezTo>
                <a:cubicBezTo>
                  <a:pt x="271248" y="1240386"/>
                  <a:pt x="294406" y="1218742"/>
                  <a:pt x="332282" y="1213331"/>
                </a:cubicBezTo>
                <a:lnTo>
                  <a:pt x="347163" y="1211221"/>
                </a:lnTo>
                <a:lnTo>
                  <a:pt x="349164" y="1195151"/>
                </a:lnTo>
                <a:cubicBezTo>
                  <a:pt x="352058" y="1171991"/>
                  <a:pt x="356036" y="1161954"/>
                  <a:pt x="367128" y="1149645"/>
                </a:cubicBezTo>
                <a:cubicBezTo>
                  <a:pt x="379331" y="1136064"/>
                  <a:pt x="393642" y="1129570"/>
                  <a:pt x="416340" y="1127244"/>
                </a:cubicBezTo>
                <a:lnTo>
                  <a:pt x="433952" y="1125431"/>
                </a:lnTo>
                <a:lnTo>
                  <a:pt x="438606" y="1104788"/>
                </a:lnTo>
                <a:cubicBezTo>
                  <a:pt x="444909" y="1076897"/>
                  <a:pt x="453918" y="1058499"/>
                  <a:pt x="469393" y="1041968"/>
                </a:cubicBezTo>
                <a:cubicBezTo>
                  <a:pt x="483967" y="1026697"/>
                  <a:pt x="502568" y="1015864"/>
                  <a:pt x="523043" y="1010721"/>
                </a:cubicBezTo>
                <a:cubicBezTo>
                  <a:pt x="525829" y="1009977"/>
                  <a:pt x="536988" y="1009378"/>
                  <a:pt x="562633" y="1008899"/>
                </a:cubicBezTo>
                <a:lnTo>
                  <a:pt x="609290" y="1008309"/>
                </a:lnTo>
                <a:lnTo>
                  <a:pt x="609290" y="346736"/>
                </a:lnTo>
                <a:cubicBezTo>
                  <a:pt x="609290" y="155240"/>
                  <a:pt x="764529" y="0"/>
                  <a:pt x="9560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BB6F502-C267-DC3C-353D-FDABC59BBD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2F03100-F1B6-5BF6-9417-07AA175F48FA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FE7653F-4AA1-B625-AA40-C2EC580279C6}"/>
              </a:ext>
            </a:extLst>
          </p:cNvPr>
          <p:cNvSpPr/>
          <p:nvPr userDrawn="1"/>
        </p:nvSpPr>
        <p:spPr>
          <a:xfrm flipH="1">
            <a:off x="11253730" y="1797489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0F953E1-7CEC-D63F-DB9A-59231926E6E6}"/>
              </a:ext>
            </a:extLst>
          </p:cNvPr>
          <p:cNvSpPr/>
          <p:nvPr userDrawn="1"/>
        </p:nvSpPr>
        <p:spPr>
          <a:xfrm flipH="1">
            <a:off x="11253730" y="2689311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B98B667-E7A9-9FCC-89B6-4D524A98A19A}"/>
              </a:ext>
            </a:extLst>
          </p:cNvPr>
          <p:cNvSpPr/>
          <p:nvPr userDrawn="1"/>
        </p:nvSpPr>
        <p:spPr>
          <a:xfrm flipH="1">
            <a:off x="11253730" y="444674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D5A6FFD-08F6-0601-C21D-31D6C5D73B67}"/>
              </a:ext>
            </a:extLst>
          </p:cNvPr>
          <p:cNvSpPr/>
          <p:nvPr userDrawn="1"/>
        </p:nvSpPr>
        <p:spPr>
          <a:xfrm>
            <a:off x="10448475" y="1"/>
            <a:ext cx="1735361" cy="6770752"/>
          </a:xfrm>
          <a:custGeom>
            <a:avLst/>
            <a:gdLst>
              <a:gd name="connsiteX0" fmla="*/ 337348 w 1735361"/>
              <a:gd name="connsiteY0" fmla="*/ 6570202 h 6770752"/>
              <a:gd name="connsiteX1" fmla="*/ 344742 w 1735361"/>
              <a:gd name="connsiteY1" fmla="*/ 6582270 h 6770752"/>
              <a:gd name="connsiteX2" fmla="*/ 393525 w 1735361"/>
              <a:gd name="connsiteY2" fmla="*/ 6630092 h 6770752"/>
              <a:gd name="connsiteX3" fmla="*/ 421587 w 1735361"/>
              <a:gd name="connsiteY3" fmla="*/ 6634880 h 6770752"/>
              <a:gd name="connsiteX4" fmla="*/ 437368 w 1735361"/>
              <a:gd name="connsiteY4" fmla="*/ 6639611 h 6770752"/>
              <a:gd name="connsiteX5" fmla="*/ 403805 w 1735361"/>
              <a:gd name="connsiteY5" fmla="*/ 6690606 h 6770752"/>
              <a:gd name="connsiteX6" fmla="*/ 392910 w 1735361"/>
              <a:gd name="connsiteY6" fmla="*/ 6693438 h 6770752"/>
              <a:gd name="connsiteX7" fmla="*/ 387945 w 1735361"/>
              <a:gd name="connsiteY7" fmla="*/ 6706669 h 6770752"/>
              <a:gd name="connsiteX8" fmla="*/ 357773 w 1735361"/>
              <a:gd name="connsiteY8" fmla="*/ 6753754 h 6770752"/>
              <a:gd name="connsiteX9" fmla="*/ 336412 w 1735361"/>
              <a:gd name="connsiteY9" fmla="*/ 6770752 h 6770752"/>
              <a:gd name="connsiteX10" fmla="*/ 319511 w 1735361"/>
              <a:gd name="connsiteY10" fmla="*/ 6757069 h 6770752"/>
              <a:gd name="connsiteX11" fmla="*/ 285387 w 1735361"/>
              <a:gd name="connsiteY11" fmla="*/ 6711513 h 6770752"/>
              <a:gd name="connsiteX12" fmla="*/ 267764 w 1735361"/>
              <a:gd name="connsiteY12" fmla="*/ 6689416 h 6770752"/>
              <a:gd name="connsiteX13" fmla="*/ 237887 w 1735361"/>
              <a:gd name="connsiteY13" fmla="*/ 6648649 h 6770752"/>
              <a:gd name="connsiteX14" fmla="*/ 236552 w 1735361"/>
              <a:gd name="connsiteY14" fmla="*/ 6635985 h 6770752"/>
              <a:gd name="connsiteX15" fmla="*/ 256950 w 1735361"/>
              <a:gd name="connsiteY15" fmla="*/ 6634597 h 6770752"/>
              <a:gd name="connsiteX16" fmla="*/ 256897 w 1735361"/>
              <a:gd name="connsiteY16" fmla="*/ 6634767 h 6770752"/>
              <a:gd name="connsiteX17" fmla="*/ 291849 w 1735361"/>
              <a:gd name="connsiteY17" fmla="*/ 6622727 h 6770752"/>
              <a:gd name="connsiteX18" fmla="*/ 321513 w 1735361"/>
              <a:gd name="connsiteY18" fmla="*/ 6591166 h 6770752"/>
              <a:gd name="connsiteX19" fmla="*/ 337348 w 1735361"/>
              <a:gd name="connsiteY19" fmla="*/ 6570202 h 6770752"/>
              <a:gd name="connsiteX20" fmla="*/ 1735361 w 1735361"/>
              <a:gd name="connsiteY20" fmla="*/ 3897432 h 6770752"/>
              <a:gd name="connsiteX21" fmla="*/ 1735361 w 1735361"/>
              <a:gd name="connsiteY21" fmla="*/ 3899134 h 6770752"/>
              <a:gd name="connsiteX22" fmla="*/ 1734212 w 1735361"/>
              <a:gd name="connsiteY22" fmla="*/ 3898402 h 6770752"/>
              <a:gd name="connsiteX23" fmla="*/ 1 w 1735361"/>
              <a:gd name="connsiteY23" fmla="*/ 0 h 6770752"/>
              <a:gd name="connsiteX24" fmla="*/ 645800 w 1735361"/>
              <a:gd name="connsiteY24" fmla="*/ 0 h 6770752"/>
              <a:gd name="connsiteX25" fmla="*/ 645800 w 1735361"/>
              <a:gd name="connsiteY25" fmla="*/ 869770 h 6770752"/>
              <a:gd name="connsiteX26" fmla="*/ 645192 w 1735361"/>
              <a:gd name="connsiteY26" fmla="*/ 869770 h 6770752"/>
              <a:gd name="connsiteX27" fmla="*/ 645192 w 1735361"/>
              <a:gd name="connsiteY27" fmla="*/ 3086474 h 6770752"/>
              <a:gd name="connsiteX28" fmla="*/ 649427 w 1735361"/>
              <a:gd name="connsiteY28" fmla="*/ 3086474 h 6770752"/>
              <a:gd name="connsiteX29" fmla="*/ 655634 w 1735361"/>
              <a:gd name="connsiteY29" fmla="*/ 3157113 h 6770752"/>
              <a:gd name="connsiteX30" fmla="*/ 1027776 w 1735361"/>
              <a:gd name="connsiteY30" fmla="*/ 3541385 h 6770752"/>
              <a:gd name="connsiteX31" fmla="*/ 1115855 w 1735361"/>
              <a:gd name="connsiteY31" fmla="*/ 3550348 h 6770752"/>
              <a:gd name="connsiteX32" fmla="*/ 1154175 w 1735361"/>
              <a:gd name="connsiteY32" fmla="*/ 3550348 h 6770752"/>
              <a:gd name="connsiteX33" fmla="*/ 1155684 w 1735361"/>
              <a:gd name="connsiteY33" fmla="*/ 3550648 h 6770752"/>
              <a:gd name="connsiteX34" fmla="*/ 1170958 w 1735361"/>
              <a:gd name="connsiteY34" fmla="*/ 3550687 h 6770752"/>
              <a:gd name="connsiteX35" fmla="*/ 1369024 w 1735361"/>
              <a:gd name="connsiteY35" fmla="*/ 3554014 h 6770752"/>
              <a:gd name="connsiteX36" fmla="*/ 1434270 w 1735361"/>
              <a:gd name="connsiteY36" fmla="*/ 3585783 h 6770752"/>
              <a:gd name="connsiteX37" fmla="*/ 1470017 w 1735361"/>
              <a:gd name="connsiteY37" fmla="*/ 3655386 h 6770752"/>
              <a:gd name="connsiteX38" fmla="*/ 1474587 w 1735361"/>
              <a:gd name="connsiteY38" fmla="*/ 3678059 h 6770752"/>
              <a:gd name="connsiteX39" fmla="*/ 1495843 w 1735361"/>
              <a:gd name="connsiteY39" fmla="*/ 3679418 h 6770752"/>
              <a:gd name="connsiteX40" fmla="*/ 1563952 w 1735361"/>
              <a:gd name="connsiteY40" fmla="*/ 3741115 h 6770752"/>
              <a:gd name="connsiteX41" fmla="*/ 1567973 w 1735361"/>
              <a:gd name="connsiteY41" fmla="*/ 3763163 h 6770752"/>
              <a:gd name="connsiteX42" fmla="*/ 1586945 w 1735361"/>
              <a:gd name="connsiteY42" fmla="*/ 3768519 h 6770752"/>
              <a:gd name="connsiteX43" fmla="*/ 1615635 w 1735361"/>
              <a:gd name="connsiteY43" fmla="*/ 3778070 h 6770752"/>
              <a:gd name="connsiteX44" fmla="*/ 1660550 w 1735361"/>
              <a:gd name="connsiteY44" fmla="*/ 3821997 h 6770752"/>
              <a:gd name="connsiteX45" fmla="*/ 1696499 w 1735361"/>
              <a:gd name="connsiteY45" fmla="*/ 3897721 h 6770752"/>
              <a:gd name="connsiteX46" fmla="*/ 1677873 w 1735361"/>
              <a:gd name="connsiteY46" fmla="*/ 3940600 h 6770752"/>
              <a:gd name="connsiteX47" fmla="*/ 1583705 w 1735361"/>
              <a:gd name="connsiteY47" fmla="*/ 4026640 h 6770752"/>
              <a:gd name="connsiteX48" fmla="*/ 1567828 w 1735361"/>
              <a:gd name="connsiteY48" fmla="*/ 4028852 h 6770752"/>
              <a:gd name="connsiteX49" fmla="*/ 1565659 w 1735361"/>
              <a:gd name="connsiteY49" fmla="*/ 4045685 h 6770752"/>
              <a:gd name="connsiteX50" fmla="*/ 1546483 w 1735361"/>
              <a:gd name="connsiteY50" fmla="*/ 4093352 h 6770752"/>
              <a:gd name="connsiteX51" fmla="*/ 1493847 w 1735361"/>
              <a:gd name="connsiteY51" fmla="*/ 4116819 h 6770752"/>
              <a:gd name="connsiteX52" fmla="*/ 1475047 w 1735361"/>
              <a:gd name="connsiteY52" fmla="*/ 4118689 h 6770752"/>
              <a:gd name="connsiteX53" fmla="*/ 1470045 w 1735361"/>
              <a:gd name="connsiteY53" fmla="*/ 4140341 h 6770752"/>
              <a:gd name="connsiteX54" fmla="*/ 1437133 w 1735361"/>
              <a:gd name="connsiteY54" fmla="*/ 4206146 h 6770752"/>
              <a:gd name="connsiteX55" fmla="*/ 1379811 w 1735361"/>
              <a:gd name="connsiteY55" fmla="*/ 4238879 h 6770752"/>
              <a:gd name="connsiteX56" fmla="*/ 1202256 w 1735361"/>
              <a:gd name="connsiteY56" fmla="*/ 4241947 h 6770752"/>
              <a:gd name="connsiteX57" fmla="*/ 1201732 w 1735361"/>
              <a:gd name="connsiteY57" fmla="*/ 4241949 h 6770752"/>
              <a:gd name="connsiteX58" fmla="*/ 1173288 w 1735361"/>
              <a:gd name="connsiteY58" fmla="*/ 4248332 h 6770752"/>
              <a:gd name="connsiteX59" fmla="*/ 1166541 w 1735361"/>
              <a:gd name="connsiteY59" fmla="*/ 4248395 h 6770752"/>
              <a:gd name="connsiteX60" fmla="*/ 1087595 w 1735361"/>
              <a:gd name="connsiteY60" fmla="*/ 4248395 h 6770752"/>
              <a:gd name="connsiteX61" fmla="*/ 1017204 w 1735361"/>
              <a:gd name="connsiteY61" fmla="*/ 4255524 h 6770752"/>
              <a:gd name="connsiteX62" fmla="*/ 938805 w 1735361"/>
              <a:gd name="connsiteY62" fmla="*/ 4280048 h 6770752"/>
              <a:gd name="connsiteX63" fmla="*/ 669838 w 1735361"/>
              <a:gd name="connsiteY63" fmla="*/ 4578796 h 6770752"/>
              <a:gd name="connsiteX64" fmla="*/ 661588 w 1735361"/>
              <a:gd name="connsiteY64" fmla="*/ 4614820 h 6770752"/>
              <a:gd name="connsiteX65" fmla="*/ 661588 w 1735361"/>
              <a:gd name="connsiteY65" fmla="*/ 4651455 h 6770752"/>
              <a:gd name="connsiteX66" fmla="*/ 661674 w 1735361"/>
              <a:gd name="connsiteY66" fmla="*/ 4807410 h 6770752"/>
              <a:gd name="connsiteX67" fmla="*/ 661706 w 1735361"/>
              <a:gd name="connsiteY67" fmla="*/ 5033864 h 6770752"/>
              <a:gd name="connsiteX68" fmla="*/ 661716 w 1735361"/>
              <a:gd name="connsiteY68" fmla="*/ 5055479 h 6770752"/>
              <a:gd name="connsiteX69" fmla="*/ 661712 w 1735361"/>
              <a:gd name="connsiteY69" fmla="*/ 5201591 h 6770752"/>
              <a:gd name="connsiteX70" fmla="*/ 661716 w 1735361"/>
              <a:gd name="connsiteY70" fmla="*/ 5347703 h 6770752"/>
              <a:gd name="connsiteX71" fmla="*/ 661706 w 1735361"/>
              <a:gd name="connsiteY71" fmla="*/ 5369318 h 6770752"/>
              <a:gd name="connsiteX72" fmla="*/ 661674 w 1735361"/>
              <a:gd name="connsiteY72" fmla="*/ 5595773 h 6770752"/>
              <a:gd name="connsiteX73" fmla="*/ 661588 w 1735361"/>
              <a:gd name="connsiteY73" fmla="*/ 5751727 h 6770752"/>
              <a:gd name="connsiteX74" fmla="*/ 661588 w 1735361"/>
              <a:gd name="connsiteY74" fmla="*/ 6193445 h 6770752"/>
              <a:gd name="connsiteX75" fmla="*/ 659618 w 1735361"/>
              <a:gd name="connsiteY75" fmla="*/ 6193445 h 6770752"/>
              <a:gd name="connsiteX76" fmla="*/ 658128 w 1735361"/>
              <a:gd name="connsiteY76" fmla="*/ 6223044 h 6770752"/>
              <a:gd name="connsiteX77" fmla="*/ 627290 w 1735361"/>
              <a:gd name="connsiteY77" fmla="*/ 6279194 h 6770752"/>
              <a:gd name="connsiteX78" fmla="*/ 565291 w 1735361"/>
              <a:gd name="connsiteY78" fmla="*/ 6311434 h 6770752"/>
              <a:gd name="connsiteX79" fmla="*/ 544891 w 1735361"/>
              <a:gd name="connsiteY79" fmla="*/ 6316334 h 6770752"/>
              <a:gd name="connsiteX80" fmla="*/ 543128 w 1735361"/>
              <a:gd name="connsiteY80" fmla="*/ 6334749 h 6770752"/>
              <a:gd name="connsiteX81" fmla="*/ 521020 w 1735361"/>
              <a:gd name="connsiteY81" fmla="*/ 6386311 h 6770752"/>
              <a:gd name="connsiteX82" fmla="*/ 476110 w 1735361"/>
              <a:gd name="connsiteY82" fmla="*/ 6405093 h 6770752"/>
              <a:gd name="connsiteX83" fmla="*/ 460250 w 1735361"/>
              <a:gd name="connsiteY83" fmla="*/ 6407218 h 6770752"/>
              <a:gd name="connsiteX84" fmla="*/ 458167 w 1735361"/>
              <a:gd name="connsiteY84" fmla="*/ 6422771 h 6770752"/>
              <a:gd name="connsiteX85" fmla="*/ 377103 w 1735361"/>
              <a:gd name="connsiteY85" fmla="*/ 6515015 h 6770752"/>
              <a:gd name="connsiteX86" fmla="*/ 336705 w 1735361"/>
              <a:gd name="connsiteY86" fmla="*/ 6533259 h 6770752"/>
              <a:gd name="connsiteX87" fmla="*/ 265362 w 1735361"/>
              <a:gd name="connsiteY87" fmla="*/ 6498045 h 6770752"/>
              <a:gd name="connsiteX88" fmla="*/ 223976 w 1735361"/>
              <a:gd name="connsiteY88" fmla="*/ 6454048 h 6770752"/>
              <a:gd name="connsiteX89" fmla="*/ 214977 w 1735361"/>
              <a:gd name="connsiteY89" fmla="*/ 6425944 h 6770752"/>
              <a:gd name="connsiteX90" fmla="*/ 209931 w 1735361"/>
              <a:gd name="connsiteY90" fmla="*/ 6407360 h 6770752"/>
              <a:gd name="connsiteX91" fmla="*/ 189158 w 1735361"/>
              <a:gd name="connsiteY91" fmla="*/ 6403422 h 6770752"/>
              <a:gd name="connsiteX92" fmla="*/ 131031 w 1735361"/>
              <a:gd name="connsiteY92" fmla="*/ 6336704 h 6770752"/>
              <a:gd name="connsiteX93" fmla="*/ 129750 w 1735361"/>
              <a:gd name="connsiteY93" fmla="*/ 6315881 h 6770752"/>
              <a:gd name="connsiteX94" fmla="*/ 108389 w 1735361"/>
              <a:gd name="connsiteY94" fmla="*/ 6311405 h 6770752"/>
              <a:gd name="connsiteX95" fmla="*/ 42812 w 1735361"/>
              <a:gd name="connsiteY95" fmla="*/ 6276389 h 6770752"/>
              <a:gd name="connsiteX96" fmla="*/ 12880 w 1735361"/>
              <a:gd name="connsiteY96" fmla="*/ 6212476 h 6770752"/>
              <a:gd name="connsiteX97" fmla="*/ 11856 w 1735361"/>
              <a:gd name="connsiteY97" fmla="*/ 6193445 h 6770752"/>
              <a:gd name="connsiteX98" fmla="*/ 11130 w 1735361"/>
              <a:gd name="connsiteY98" fmla="*/ 6193445 h 6770752"/>
              <a:gd name="connsiteX99" fmla="*/ 11130 w 1735361"/>
              <a:gd name="connsiteY99" fmla="*/ 6189401 h 6770752"/>
              <a:gd name="connsiteX100" fmla="*/ 1 w 1735361"/>
              <a:gd name="connsiteY100" fmla="*/ 6189401 h 6770752"/>
              <a:gd name="connsiteX101" fmla="*/ 1 w 1735361"/>
              <a:gd name="connsiteY101" fmla="*/ 4932905 h 6770752"/>
              <a:gd name="connsiteX102" fmla="*/ 0 w 1735361"/>
              <a:gd name="connsiteY102" fmla="*/ 4932905 h 6770752"/>
              <a:gd name="connsiteX103" fmla="*/ 0 w 1735361"/>
              <a:gd name="connsiteY103" fmla="*/ 2982570 h 6770752"/>
              <a:gd name="connsiteX104" fmla="*/ 1 w 1735361"/>
              <a:gd name="connsiteY104" fmla="*/ 2982570 h 6770752"/>
              <a:gd name="connsiteX105" fmla="*/ 1 w 1735361"/>
              <a:gd name="connsiteY105" fmla="*/ 869770 h 677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735361" h="6770752">
                <a:moveTo>
                  <a:pt x="337348" y="6570202"/>
                </a:moveTo>
                <a:cubicBezTo>
                  <a:pt x="340130" y="6573995"/>
                  <a:pt x="342604" y="6578032"/>
                  <a:pt x="344742" y="6582270"/>
                </a:cubicBezTo>
                <a:cubicBezTo>
                  <a:pt x="353847" y="6598787"/>
                  <a:pt x="378706" y="6623123"/>
                  <a:pt x="393525" y="6630092"/>
                </a:cubicBezTo>
                <a:cubicBezTo>
                  <a:pt x="402319" y="6634285"/>
                  <a:pt x="411999" y="6635937"/>
                  <a:pt x="421587" y="6634880"/>
                </a:cubicBezTo>
                <a:cubicBezTo>
                  <a:pt x="435898" y="6634030"/>
                  <a:pt x="437368" y="6634484"/>
                  <a:pt x="437368" y="6639611"/>
                </a:cubicBezTo>
                <a:cubicBezTo>
                  <a:pt x="437368" y="6660519"/>
                  <a:pt x="419959" y="6686866"/>
                  <a:pt x="403805" y="6690606"/>
                </a:cubicBezTo>
                <a:cubicBezTo>
                  <a:pt x="399505" y="6691598"/>
                  <a:pt x="394593" y="6692873"/>
                  <a:pt x="392910" y="6693438"/>
                </a:cubicBezTo>
                <a:cubicBezTo>
                  <a:pt x="391229" y="6694005"/>
                  <a:pt x="388986" y="6699927"/>
                  <a:pt x="387945" y="6706669"/>
                </a:cubicBezTo>
                <a:cubicBezTo>
                  <a:pt x="384473" y="6729050"/>
                  <a:pt x="379934" y="6735991"/>
                  <a:pt x="357773" y="6753754"/>
                </a:cubicBezTo>
                <a:lnTo>
                  <a:pt x="336412" y="6770752"/>
                </a:lnTo>
                <a:lnTo>
                  <a:pt x="319511" y="6757069"/>
                </a:lnTo>
                <a:cubicBezTo>
                  <a:pt x="295319" y="6737633"/>
                  <a:pt x="290461" y="6731146"/>
                  <a:pt x="285387" y="6711513"/>
                </a:cubicBezTo>
                <a:cubicBezTo>
                  <a:pt x="280954" y="6694317"/>
                  <a:pt x="280662" y="6693977"/>
                  <a:pt x="267764" y="6689416"/>
                </a:cubicBezTo>
                <a:cubicBezTo>
                  <a:pt x="251200" y="6683120"/>
                  <a:pt x="239558" y="6667233"/>
                  <a:pt x="237887" y="6648649"/>
                </a:cubicBezTo>
                <a:lnTo>
                  <a:pt x="236552" y="6635985"/>
                </a:lnTo>
                <a:lnTo>
                  <a:pt x="256950" y="6634597"/>
                </a:lnTo>
                <a:lnTo>
                  <a:pt x="256897" y="6634767"/>
                </a:lnTo>
                <a:cubicBezTo>
                  <a:pt x="275028" y="6633520"/>
                  <a:pt x="278925" y="6632188"/>
                  <a:pt x="291849" y="6622727"/>
                </a:cubicBezTo>
                <a:cubicBezTo>
                  <a:pt x="299859" y="6616863"/>
                  <a:pt x="313209" y="6602895"/>
                  <a:pt x="321513" y="6591166"/>
                </a:cubicBezTo>
                <a:cubicBezTo>
                  <a:pt x="329817" y="6579438"/>
                  <a:pt x="336972" y="6570202"/>
                  <a:pt x="337348" y="6570202"/>
                </a:cubicBezTo>
                <a:close/>
                <a:moveTo>
                  <a:pt x="1735361" y="3897432"/>
                </a:moveTo>
                <a:lnTo>
                  <a:pt x="1735361" y="3899134"/>
                </a:lnTo>
                <a:lnTo>
                  <a:pt x="1734212" y="3898402"/>
                </a:lnTo>
                <a:close/>
                <a:moveTo>
                  <a:pt x="1" y="0"/>
                </a:moveTo>
                <a:lnTo>
                  <a:pt x="645800" y="0"/>
                </a:lnTo>
                <a:lnTo>
                  <a:pt x="645800" y="869770"/>
                </a:lnTo>
                <a:lnTo>
                  <a:pt x="645192" y="869770"/>
                </a:lnTo>
                <a:lnTo>
                  <a:pt x="645192" y="3086474"/>
                </a:lnTo>
                <a:lnTo>
                  <a:pt x="649427" y="3086474"/>
                </a:lnTo>
                <a:lnTo>
                  <a:pt x="655634" y="3157113"/>
                </a:lnTo>
                <a:cubicBezTo>
                  <a:pt x="689824" y="3349640"/>
                  <a:pt x="838257" y="3502289"/>
                  <a:pt x="1027776" y="3541385"/>
                </a:cubicBezTo>
                <a:lnTo>
                  <a:pt x="1115855" y="3550348"/>
                </a:lnTo>
                <a:lnTo>
                  <a:pt x="1154175" y="3550348"/>
                </a:lnTo>
                <a:lnTo>
                  <a:pt x="1155684" y="3550648"/>
                </a:lnTo>
                <a:lnTo>
                  <a:pt x="1170958" y="3550687"/>
                </a:lnTo>
                <a:cubicBezTo>
                  <a:pt x="1303724" y="3551164"/>
                  <a:pt x="1355928" y="3552234"/>
                  <a:pt x="1369024" y="3554014"/>
                </a:cubicBezTo>
                <a:cubicBezTo>
                  <a:pt x="1393771" y="3557202"/>
                  <a:pt x="1416729" y="3568380"/>
                  <a:pt x="1434270" y="3585783"/>
                </a:cubicBezTo>
                <a:cubicBezTo>
                  <a:pt x="1453039" y="3604374"/>
                  <a:pt x="1464029" y="3625601"/>
                  <a:pt x="1470017" y="3655386"/>
                </a:cubicBezTo>
                <a:lnTo>
                  <a:pt x="1474587" y="3678059"/>
                </a:lnTo>
                <a:lnTo>
                  <a:pt x="1495843" y="3679418"/>
                </a:lnTo>
                <a:cubicBezTo>
                  <a:pt x="1534886" y="3681893"/>
                  <a:pt x="1557589" y="3702459"/>
                  <a:pt x="1563952" y="3741115"/>
                </a:cubicBezTo>
                <a:cubicBezTo>
                  <a:pt x="1565890" y="3752819"/>
                  <a:pt x="1567684" y="3762738"/>
                  <a:pt x="1567973" y="3763163"/>
                </a:cubicBezTo>
                <a:cubicBezTo>
                  <a:pt x="1574171" y="3765353"/>
                  <a:pt x="1580506" y="3767143"/>
                  <a:pt x="1586945" y="3768519"/>
                </a:cubicBezTo>
                <a:cubicBezTo>
                  <a:pt x="1596769" y="3770888"/>
                  <a:pt x="1606369" y="3774083"/>
                  <a:pt x="1615635" y="3778070"/>
                </a:cubicBezTo>
                <a:cubicBezTo>
                  <a:pt x="1629603" y="3784956"/>
                  <a:pt x="1648344" y="3803292"/>
                  <a:pt x="1660550" y="3821997"/>
                </a:cubicBezTo>
                <a:cubicBezTo>
                  <a:pt x="1673361" y="3841835"/>
                  <a:pt x="1696499" y="3890269"/>
                  <a:pt x="1696499" y="3897721"/>
                </a:cubicBezTo>
                <a:cubicBezTo>
                  <a:pt x="1696499" y="3900924"/>
                  <a:pt x="1688112" y="3920139"/>
                  <a:pt x="1677873" y="3940600"/>
                </a:cubicBezTo>
                <a:cubicBezTo>
                  <a:pt x="1648953" y="3998300"/>
                  <a:pt x="1624195" y="4020972"/>
                  <a:pt x="1583705" y="4026640"/>
                </a:cubicBezTo>
                <a:lnTo>
                  <a:pt x="1567828" y="4028852"/>
                </a:lnTo>
                <a:lnTo>
                  <a:pt x="1565659" y="4045685"/>
                </a:lnTo>
                <a:cubicBezTo>
                  <a:pt x="1562564" y="4069944"/>
                  <a:pt x="1558342" y="4080459"/>
                  <a:pt x="1546483" y="4093352"/>
                </a:cubicBezTo>
                <a:cubicBezTo>
                  <a:pt x="1533441" y="4107551"/>
                  <a:pt x="1518141" y="4114382"/>
                  <a:pt x="1493847" y="4116819"/>
                </a:cubicBezTo>
                <a:lnTo>
                  <a:pt x="1475047" y="4118689"/>
                </a:lnTo>
                <a:lnTo>
                  <a:pt x="1470045" y="4140341"/>
                </a:lnTo>
                <a:cubicBezTo>
                  <a:pt x="1463335" y="4169531"/>
                  <a:pt x="1453676" y="4188802"/>
                  <a:pt x="1437133" y="4206146"/>
                </a:cubicBezTo>
                <a:cubicBezTo>
                  <a:pt x="1421565" y="4222141"/>
                  <a:pt x="1401690" y="4233492"/>
                  <a:pt x="1379811" y="4238879"/>
                </a:cubicBezTo>
                <a:cubicBezTo>
                  <a:pt x="1373853" y="4240438"/>
                  <a:pt x="1332091" y="4241387"/>
                  <a:pt x="1202256" y="4241947"/>
                </a:cubicBezTo>
                <a:lnTo>
                  <a:pt x="1201732" y="4241949"/>
                </a:lnTo>
                <a:lnTo>
                  <a:pt x="1173288" y="4248332"/>
                </a:lnTo>
                <a:cubicBezTo>
                  <a:pt x="1171044" y="4248370"/>
                  <a:pt x="1168786" y="4248395"/>
                  <a:pt x="1166541" y="4248395"/>
                </a:cubicBezTo>
                <a:lnTo>
                  <a:pt x="1087595" y="4248395"/>
                </a:lnTo>
                <a:lnTo>
                  <a:pt x="1017204" y="4255524"/>
                </a:lnTo>
                <a:lnTo>
                  <a:pt x="938805" y="4280048"/>
                </a:lnTo>
                <a:cubicBezTo>
                  <a:pt x="810853" y="4334572"/>
                  <a:pt x="711525" y="4443893"/>
                  <a:pt x="669838" y="4578796"/>
                </a:cubicBezTo>
                <a:lnTo>
                  <a:pt x="661588" y="4614820"/>
                </a:lnTo>
                <a:lnTo>
                  <a:pt x="661588" y="4651455"/>
                </a:lnTo>
                <a:lnTo>
                  <a:pt x="661674" y="4807410"/>
                </a:lnTo>
                <a:lnTo>
                  <a:pt x="661706" y="5033864"/>
                </a:lnTo>
                <a:lnTo>
                  <a:pt x="661716" y="5055479"/>
                </a:lnTo>
                <a:lnTo>
                  <a:pt x="661712" y="5201591"/>
                </a:lnTo>
                <a:lnTo>
                  <a:pt x="661716" y="5347703"/>
                </a:lnTo>
                <a:lnTo>
                  <a:pt x="661706" y="5369318"/>
                </a:lnTo>
                <a:lnTo>
                  <a:pt x="661674" y="5595773"/>
                </a:lnTo>
                <a:lnTo>
                  <a:pt x="661588" y="5751727"/>
                </a:lnTo>
                <a:lnTo>
                  <a:pt x="661588" y="6193445"/>
                </a:lnTo>
                <a:lnTo>
                  <a:pt x="659618" y="6193445"/>
                </a:lnTo>
                <a:lnTo>
                  <a:pt x="658128" y="6223044"/>
                </a:lnTo>
                <a:cubicBezTo>
                  <a:pt x="653053" y="6244475"/>
                  <a:pt x="642359" y="6263944"/>
                  <a:pt x="627290" y="6279194"/>
                </a:cubicBezTo>
                <a:cubicBezTo>
                  <a:pt x="610949" y="6295399"/>
                  <a:pt x="592792" y="6304860"/>
                  <a:pt x="565291" y="6311434"/>
                </a:cubicBezTo>
                <a:lnTo>
                  <a:pt x="544891" y="6316334"/>
                </a:lnTo>
                <a:lnTo>
                  <a:pt x="543128" y="6334749"/>
                </a:lnTo>
                <a:cubicBezTo>
                  <a:pt x="540833" y="6358547"/>
                  <a:pt x="534397" y="6373533"/>
                  <a:pt x="521020" y="6386311"/>
                </a:cubicBezTo>
                <a:cubicBezTo>
                  <a:pt x="508872" y="6397926"/>
                  <a:pt x="498965" y="6402061"/>
                  <a:pt x="476110" y="6405093"/>
                </a:cubicBezTo>
                <a:lnTo>
                  <a:pt x="460250" y="6407218"/>
                </a:lnTo>
                <a:lnTo>
                  <a:pt x="458167" y="6422771"/>
                </a:lnTo>
                <a:cubicBezTo>
                  <a:pt x="452827" y="6462434"/>
                  <a:pt x="431466" y="6486684"/>
                  <a:pt x="377103" y="6515015"/>
                </a:cubicBezTo>
                <a:cubicBezTo>
                  <a:pt x="357827" y="6525044"/>
                  <a:pt x="339723" y="6533259"/>
                  <a:pt x="336705" y="6533259"/>
                </a:cubicBezTo>
                <a:cubicBezTo>
                  <a:pt x="329684" y="6533259"/>
                  <a:pt x="284052" y="6510595"/>
                  <a:pt x="265362" y="6498045"/>
                </a:cubicBezTo>
                <a:cubicBezTo>
                  <a:pt x="247740" y="6486090"/>
                  <a:pt x="230464" y="6467731"/>
                  <a:pt x="223976" y="6454048"/>
                </a:cubicBezTo>
                <a:cubicBezTo>
                  <a:pt x="220220" y="6444971"/>
                  <a:pt x="217210" y="6435568"/>
                  <a:pt x="214977" y="6425944"/>
                </a:cubicBezTo>
                <a:cubicBezTo>
                  <a:pt x="213681" y="6419638"/>
                  <a:pt x="211995" y="6413431"/>
                  <a:pt x="209931" y="6407360"/>
                </a:cubicBezTo>
                <a:cubicBezTo>
                  <a:pt x="209530" y="6407077"/>
                  <a:pt x="200185" y="6405320"/>
                  <a:pt x="189158" y="6403422"/>
                </a:cubicBezTo>
                <a:cubicBezTo>
                  <a:pt x="152739" y="6397189"/>
                  <a:pt x="133362" y="6374950"/>
                  <a:pt x="131031" y="6336704"/>
                </a:cubicBezTo>
                <a:lnTo>
                  <a:pt x="129750" y="6315881"/>
                </a:lnTo>
                <a:lnTo>
                  <a:pt x="108389" y="6311405"/>
                </a:lnTo>
                <a:cubicBezTo>
                  <a:pt x="80327" y="6305541"/>
                  <a:pt x="60327" y="6294776"/>
                  <a:pt x="42812" y="6276389"/>
                </a:cubicBezTo>
                <a:cubicBezTo>
                  <a:pt x="26415" y="6259207"/>
                  <a:pt x="15885" y="6236718"/>
                  <a:pt x="12880" y="6212476"/>
                </a:cubicBezTo>
                <a:lnTo>
                  <a:pt x="11856" y="6193445"/>
                </a:lnTo>
                <a:lnTo>
                  <a:pt x="11130" y="6193445"/>
                </a:lnTo>
                <a:lnTo>
                  <a:pt x="11130" y="6189401"/>
                </a:lnTo>
                <a:lnTo>
                  <a:pt x="1" y="6189401"/>
                </a:lnTo>
                <a:lnTo>
                  <a:pt x="1" y="4932905"/>
                </a:lnTo>
                <a:lnTo>
                  <a:pt x="0" y="4932905"/>
                </a:lnTo>
                <a:lnTo>
                  <a:pt x="0" y="2982570"/>
                </a:lnTo>
                <a:lnTo>
                  <a:pt x="1" y="2982570"/>
                </a:lnTo>
                <a:lnTo>
                  <a:pt x="1" y="8697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08614763-77AB-C569-5F28-ADB6E55A5FE0}"/>
              </a:ext>
            </a:extLst>
          </p:cNvPr>
          <p:cNvSpPr txBox="1">
            <a:spLocks/>
          </p:cNvSpPr>
          <p:nvPr userDrawn="1"/>
        </p:nvSpPr>
        <p:spPr>
          <a:xfrm>
            <a:off x="10510557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C99EF6D-39DD-20B6-8CF2-D40762BE5A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04462" y="1417908"/>
            <a:ext cx="4691147" cy="2675025"/>
          </a:xfrm>
          <a:custGeom>
            <a:avLst/>
            <a:gdLst>
              <a:gd name="connsiteX0" fmla="*/ 4563770 w 4691147"/>
              <a:gd name="connsiteY0" fmla="*/ 1234812 h 2675025"/>
              <a:gd name="connsiteX1" fmla="*/ 4575026 w 4691147"/>
              <a:gd name="connsiteY1" fmla="*/ 1236164 h 2675025"/>
              <a:gd name="connsiteX2" fmla="*/ 4613848 w 4691147"/>
              <a:gd name="connsiteY2" fmla="*/ 1264113 h 2675025"/>
              <a:gd name="connsiteX3" fmla="*/ 4636222 w 4691147"/>
              <a:gd name="connsiteY3" fmla="*/ 1284675 h 2675025"/>
              <a:gd name="connsiteX4" fmla="*/ 4674532 w 4691147"/>
              <a:gd name="connsiteY4" fmla="*/ 1310701 h 2675025"/>
              <a:gd name="connsiteX5" fmla="*/ 4681025 w 4691147"/>
              <a:gd name="connsiteY5" fmla="*/ 1354393 h 2675025"/>
              <a:gd name="connsiteX6" fmla="*/ 4636493 w 4691147"/>
              <a:gd name="connsiteY6" fmla="*/ 1388618 h 2675025"/>
              <a:gd name="connsiteX7" fmla="*/ 4618880 w 4691147"/>
              <a:gd name="connsiteY7" fmla="*/ 1400844 h 2675025"/>
              <a:gd name="connsiteX8" fmla="*/ 4591826 w 4691147"/>
              <a:gd name="connsiteY8" fmla="*/ 1432066 h 2675025"/>
              <a:gd name="connsiteX9" fmla="*/ 4591746 w 4691147"/>
              <a:gd name="connsiteY9" fmla="*/ 1432120 h 2675025"/>
              <a:gd name="connsiteX10" fmla="*/ 4572806 w 4691147"/>
              <a:gd name="connsiteY10" fmla="*/ 1437125 h 2675025"/>
              <a:gd name="connsiteX11" fmla="*/ 4564691 w 4691147"/>
              <a:gd name="connsiteY11" fmla="*/ 1437125 h 2675025"/>
              <a:gd name="connsiteX12" fmla="*/ 4564528 w 4691147"/>
              <a:gd name="connsiteY12" fmla="*/ 1420244 h 2675025"/>
              <a:gd name="connsiteX13" fmla="*/ 4526652 w 4691147"/>
              <a:gd name="connsiteY13" fmla="*/ 1355447 h 2675025"/>
              <a:gd name="connsiteX14" fmla="*/ 4505739 w 4691147"/>
              <a:gd name="connsiteY14" fmla="*/ 1334265 h 2675025"/>
              <a:gd name="connsiteX15" fmla="*/ 4524678 w 4691147"/>
              <a:gd name="connsiteY15" fmla="*/ 1319763 h 2675025"/>
              <a:gd name="connsiteX16" fmla="*/ 4564014 w 4691147"/>
              <a:gd name="connsiteY16" fmla="*/ 1252777 h 2675025"/>
              <a:gd name="connsiteX17" fmla="*/ 125208 w 4691147"/>
              <a:gd name="connsiteY17" fmla="*/ 1234325 h 2675025"/>
              <a:gd name="connsiteX18" fmla="*/ 129699 w 4691147"/>
              <a:gd name="connsiteY18" fmla="*/ 1250315 h 2675025"/>
              <a:gd name="connsiteX19" fmla="*/ 134298 w 4691147"/>
              <a:gd name="connsiteY19" fmla="*/ 1278722 h 2675025"/>
              <a:gd name="connsiteX20" fmla="*/ 179940 w 4691147"/>
              <a:gd name="connsiteY20" fmla="*/ 1328177 h 2675025"/>
              <a:gd name="connsiteX21" fmla="*/ 191437 w 4691147"/>
              <a:gd name="connsiteY21" fmla="*/ 1335617 h 2675025"/>
              <a:gd name="connsiteX22" fmla="*/ 171417 w 4691147"/>
              <a:gd name="connsiteY22" fmla="*/ 1351660 h 2675025"/>
              <a:gd name="connsiteX23" fmla="*/ 141251 w 4691147"/>
              <a:gd name="connsiteY23" fmla="*/ 1381745 h 2675025"/>
              <a:gd name="connsiteX24" fmla="*/ 129781 w 4691147"/>
              <a:gd name="connsiteY24" fmla="*/ 1417159 h 2675025"/>
              <a:gd name="connsiteX25" fmla="*/ 129941 w 4691147"/>
              <a:gd name="connsiteY25" fmla="*/ 1417186 h 2675025"/>
              <a:gd name="connsiteX26" fmla="*/ 128617 w 4691147"/>
              <a:gd name="connsiteY26" fmla="*/ 1437856 h 2675025"/>
              <a:gd name="connsiteX27" fmla="*/ 116495 w 4691147"/>
              <a:gd name="connsiteY27" fmla="*/ 1436477 h 2675025"/>
              <a:gd name="connsiteX28" fmla="*/ 77591 w 4691147"/>
              <a:gd name="connsiteY28" fmla="*/ 1406202 h 2675025"/>
              <a:gd name="connsiteX29" fmla="*/ 56489 w 4691147"/>
              <a:gd name="connsiteY29" fmla="*/ 1388374 h 2675025"/>
              <a:gd name="connsiteX30" fmla="*/ 12985 w 4691147"/>
              <a:gd name="connsiteY30" fmla="*/ 1353771 h 2675025"/>
              <a:gd name="connsiteX31" fmla="*/ 0 w 4691147"/>
              <a:gd name="connsiteY31" fmla="*/ 1336618 h 2675025"/>
              <a:gd name="connsiteX32" fmla="*/ 16233 w 4691147"/>
              <a:gd name="connsiteY32" fmla="*/ 1314975 h 2675025"/>
              <a:gd name="connsiteX33" fmla="*/ 61196 w 4691147"/>
              <a:gd name="connsiteY33" fmla="*/ 1284402 h 2675025"/>
              <a:gd name="connsiteX34" fmla="*/ 73804 w 4691147"/>
              <a:gd name="connsiteY34" fmla="*/ 1279371 h 2675025"/>
              <a:gd name="connsiteX35" fmla="*/ 76510 w 4691147"/>
              <a:gd name="connsiteY35" fmla="*/ 1268306 h 2675025"/>
              <a:gd name="connsiteX36" fmla="*/ 125208 w 4691147"/>
              <a:gd name="connsiteY36" fmla="*/ 1234325 h 2675025"/>
              <a:gd name="connsiteX37" fmla="*/ 956026 w 4691147"/>
              <a:gd name="connsiteY37" fmla="*/ 0 h 2675025"/>
              <a:gd name="connsiteX38" fmla="*/ 3735119 w 4691147"/>
              <a:gd name="connsiteY38" fmla="*/ 0 h 2675025"/>
              <a:gd name="connsiteX39" fmla="*/ 4081856 w 4691147"/>
              <a:gd name="connsiteY39" fmla="*/ 346736 h 2675025"/>
              <a:gd name="connsiteX40" fmla="*/ 4081856 w 4691147"/>
              <a:gd name="connsiteY40" fmla="*/ 1008410 h 2675025"/>
              <a:gd name="connsiteX41" fmla="*/ 4093034 w 4691147"/>
              <a:gd name="connsiteY41" fmla="*/ 1008553 h 2675025"/>
              <a:gd name="connsiteX42" fmla="*/ 4198887 w 4691147"/>
              <a:gd name="connsiteY42" fmla="*/ 1021435 h 2675025"/>
              <a:gd name="connsiteX43" fmla="*/ 4254998 w 4691147"/>
              <a:gd name="connsiteY43" fmla="*/ 1102598 h 2675025"/>
              <a:gd name="connsiteX44" fmla="*/ 4261031 w 4691147"/>
              <a:gd name="connsiteY44" fmla="*/ 1125404 h 2675025"/>
              <a:gd name="connsiteX45" fmla="*/ 4277616 w 4691147"/>
              <a:gd name="connsiteY45" fmla="*/ 1127110 h 2675025"/>
              <a:gd name="connsiteX46" fmla="*/ 4309108 w 4691147"/>
              <a:gd name="connsiteY46" fmla="*/ 1136253 h 2675025"/>
              <a:gd name="connsiteX47" fmla="*/ 4344279 w 4691147"/>
              <a:gd name="connsiteY47" fmla="*/ 1188874 h 2675025"/>
              <a:gd name="connsiteX48" fmla="*/ 4348661 w 4691147"/>
              <a:gd name="connsiteY48" fmla="*/ 1210950 h 2675025"/>
              <a:gd name="connsiteX49" fmla="*/ 4365570 w 4691147"/>
              <a:gd name="connsiteY49" fmla="*/ 1214387 h 2675025"/>
              <a:gd name="connsiteX50" fmla="*/ 4418326 w 4691147"/>
              <a:gd name="connsiteY50" fmla="*/ 1245443 h 2675025"/>
              <a:gd name="connsiteX51" fmla="*/ 4459368 w 4691147"/>
              <a:gd name="connsiteY51" fmla="*/ 1314812 h 2675025"/>
              <a:gd name="connsiteX52" fmla="*/ 4469405 w 4691147"/>
              <a:gd name="connsiteY52" fmla="*/ 1337158 h 2675025"/>
              <a:gd name="connsiteX53" fmla="*/ 4456418 w 4691147"/>
              <a:gd name="connsiteY53" fmla="*/ 1364863 h 2675025"/>
              <a:gd name="connsiteX54" fmla="*/ 4377014 w 4691147"/>
              <a:gd name="connsiteY54" fmla="*/ 1456172 h 2675025"/>
              <a:gd name="connsiteX55" fmla="*/ 4353883 w 4691147"/>
              <a:gd name="connsiteY55" fmla="*/ 1461583 h 2675025"/>
              <a:gd name="connsiteX56" fmla="*/ 4344630 w 4691147"/>
              <a:gd name="connsiteY56" fmla="*/ 1481198 h 2675025"/>
              <a:gd name="connsiteX57" fmla="*/ 4280078 w 4691147"/>
              <a:gd name="connsiteY57" fmla="*/ 1544883 h 2675025"/>
              <a:gd name="connsiteX58" fmla="*/ 4259057 w 4691147"/>
              <a:gd name="connsiteY58" fmla="*/ 1549185 h 2675025"/>
              <a:gd name="connsiteX59" fmla="*/ 4253808 w 4691147"/>
              <a:gd name="connsiteY59" fmla="*/ 1572235 h 2675025"/>
              <a:gd name="connsiteX60" fmla="*/ 4178381 w 4691147"/>
              <a:gd name="connsiteY60" fmla="*/ 1659999 h 2675025"/>
              <a:gd name="connsiteX61" fmla="*/ 4161553 w 4691147"/>
              <a:gd name="connsiteY61" fmla="*/ 1665790 h 2675025"/>
              <a:gd name="connsiteX62" fmla="*/ 4081856 w 4691147"/>
              <a:gd name="connsiteY62" fmla="*/ 1665952 h 2675025"/>
              <a:gd name="connsiteX63" fmla="*/ 4081856 w 4691147"/>
              <a:gd name="connsiteY63" fmla="*/ 2328289 h 2675025"/>
              <a:gd name="connsiteX64" fmla="*/ 3735119 w 4691147"/>
              <a:gd name="connsiteY64" fmla="*/ 2675025 h 2675025"/>
              <a:gd name="connsiteX65" fmla="*/ 956026 w 4691147"/>
              <a:gd name="connsiteY65" fmla="*/ 2675025 h 2675025"/>
              <a:gd name="connsiteX66" fmla="*/ 609290 w 4691147"/>
              <a:gd name="connsiteY66" fmla="*/ 2328289 h 2675025"/>
              <a:gd name="connsiteX67" fmla="*/ 609290 w 4691147"/>
              <a:gd name="connsiteY67" fmla="*/ 1666894 h 2675025"/>
              <a:gd name="connsiteX68" fmla="*/ 602937 w 4691147"/>
              <a:gd name="connsiteY68" fmla="*/ 1666831 h 2675025"/>
              <a:gd name="connsiteX69" fmla="*/ 532999 w 4691147"/>
              <a:gd name="connsiteY69" fmla="*/ 1664465 h 2675025"/>
              <a:gd name="connsiteX70" fmla="*/ 471964 w 4691147"/>
              <a:gd name="connsiteY70" fmla="*/ 1634163 h 2675025"/>
              <a:gd name="connsiteX71" fmla="*/ 438526 w 4691147"/>
              <a:gd name="connsiteY71" fmla="*/ 1567744 h 2675025"/>
              <a:gd name="connsiteX72" fmla="*/ 434250 w 4691147"/>
              <a:gd name="connsiteY72" fmla="*/ 1546101 h 2675025"/>
              <a:gd name="connsiteX73" fmla="*/ 414474 w 4691147"/>
              <a:gd name="connsiteY73" fmla="*/ 1544803 h 2675025"/>
              <a:gd name="connsiteX74" fmla="*/ 350760 w 4691147"/>
              <a:gd name="connsiteY74" fmla="*/ 1485905 h 2675025"/>
              <a:gd name="connsiteX75" fmla="*/ 347026 w 4691147"/>
              <a:gd name="connsiteY75" fmla="*/ 1464829 h 2675025"/>
              <a:gd name="connsiteX76" fmla="*/ 329279 w 4691147"/>
              <a:gd name="connsiteY76" fmla="*/ 1459743 h 2675025"/>
              <a:gd name="connsiteX77" fmla="*/ 302441 w 4691147"/>
              <a:gd name="connsiteY77" fmla="*/ 1450599 h 2675025"/>
              <a:gd name="connsiteX78" fmla="*/ 260425 w 4691147"/>
              <a:gd name="connsiteY78" fmla="*/ 1408691 h 2675025"/>
              <a:gd name="connsiteX79" fmla="*/ 226797 w 4691147"/>
              <a:gd name="connsiteY79" fmla="*/ 1336402 h 2675025"/>
              <a:gd name="connsiteX80" fmla="*/ 244193 w 4691147"/>
              <a:gd name="connsiteY80" fmla="*/ 1295469 h 2675025"/>
              <a:gd name="connsiteX81" fmla="*/ 332282 w 4691147"/>
              <a:gd name="connsiteY81" fmla="*/ 1213331 h 2675025"/>
              <a:gd name="connsiteX82" fmla="*/ 347163 w 4691147"/>
              <a:gd name="connsiteY82" fmla="*/ 1211221 h 2675025"/>
              <a:gd name="connsiteX83" fmla="*/ 349164 w 4691147"/>
              <a:gd name="connsiteY83" fmla="*/ 1195151 h 2675025"/>
              <a:gd name="connsiteX84" fmla="*/ 367128 w 4691147"/>
              <a:gd name="connsiteY84" fmla="*/ 1149645 h 2675025"/>
              <a:gd name="connsiteX85" fmla="*/ 416340 w 4691147"/>
              <a:gd name="connsiteY85" fmla="*/ 1127244 h 2675025"/>
              <a:gd name="connsiteX86" fmla="*/ 433952 w 4691147"/>
              <a:gd name="connsiteY86" fmla="*/ 1125431 h 2675025"/>
              <a:gd name="connsiteX87" fmla="*/ 438606 w 4691147"/>
              <a:gd name="connsiteY87" fmla="*/ 1104788 h 2675025"/>
              <a:gd name="connsiteX88" fmla="*/ 469393 w 4691147"/>
              <a:gd name="connsiteY88" fmla="*/ 1041968 h 2675025"/>
              <a:gd name="connsiteX89" fmla="*/ 523043 w 4691147"/>
              <a:gd name="connsiteY89" fmla="*/ 1010721 h 2675025"/>
              <a:gd name="connsiteX90" fmla="*/ 562633 w 4691147"/>
              <a:gd name="connsiteY90" fmla="*/ 1008899 h 2675025"/>
              <a:gd name="connsiteX91" fmla="*/ 609290 w 4691147"/>
              <a:gd name="connsiteY91" fmla="*/ 1008309 h 2675025"/>
              <a:gd name="connsiteX92" fmla="*/ 609290 w 4691147"/>
              <a:gd name="connsiteY92" fmla="*/ 346736 h 2675025"/>
              <a:gd name="connsiteX93" fmla="*/ 956026 w 4691147"/>
              <a:gd name="connsiteY93" fmla="*/ 0 h 26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91147" h="2675025">
                <a:moveTo>
                  <a:pt x="4563770" y="1234812"/>
                </a:moveTo>
                <a:lnTo>
                  <a:pt x="4575026" y="1236164"/>
                </a:lnTo>
                <a:cubicBezTo>
                  <a:pt x="4595641" y="1238627"/>
                  <a:pt x="4604352" y="1244903"/>
                  <a:pt x="4613848" y="1264113"/>
                </a:cubicBezTo>
                <a:cubicBezTo>
                  <a:pt x="4622236" y="1281049"/>
                  <a:pt x="4622885" y="1281671"/>
                  <a:pt x="4636222" y="1284675"/>
                </a:cubicBezTo>
                <a:cubicBezTo>
                  <a:pt x="4653890" y="1288678"/>
                  <a:pt x="4660788" y="1293359"/>
                  <a:pt x="4674532" y="1310701"/>
                </a:cubicBezTo>
                <a:cubicBezTo>
                  <a:pt x="4695689" y="1337402"/>
                  <a:pt x="4695257" y="1334481"/>
                  <a:pt x="4681025" y="1354393"/>
                </a:cubicBezTo>
                <a:cubicBezTo>
                  <a:pt x="4663899" y="1378417"/>
                  <a:pt x="4655432" y="1384910"/>
                  <a:pt x="4636493" y="1388618"/>
                </a:cubicBezTo>
                <a:cubicBezTo>
                  <a:pt x="4621424" y="1391594"/>
                  <a:pt x="4620476" y="1392242"/>
                  <a:pt x="4618880" y="1400844"/>
                </a:cubicBezTo>
                <a:cubicBezTo>
                  <a:pt x="4616635" y="1412885"/>
                  <a:pt x="4605354" y="1425924"/>
                  <a:pt x="4591826" y="1432066"/>
                </a:cubicBezTo>
                <a:lnTo>
                  <a:pt x="4591746" y="1432120"/>
                </a:lnTo>
                <a:cubicBezTo>
                  <a:pt x="4585761" y="1434847"/>
                  <a:pt x="4579357" y="1436541"/>
                  <a:pt x="4572806" y="1437125"/>
                </a:cubicBezTo>
                <a:lnTo>
                  <a:pt x="4564691" y="1437125"/>
                </a:lnTo>
                <a:lnTo>
                  <a:pt x="4564528" y="1420244"/>
                </a:lnTo>
                <a:cubicBezTo>
                  <a:pt x="4564232" y="1395083"/>
                  <a:pt x="4555222" y="1379635"/>
                  <a:pt x="4526652" y="1355447"/>
                </a:cubicBezTo>
                <a:cubicBezTo>
                  <a:pt x="4514018" y="1344762"/>
                  <a:pt x="4504577" y="1335238"/>
                  <a:pt x="4505739" y="1334265"/>
                </a:cubicBezTo>
                <a:cubicBezTo>
                  <a:pt x="4506903" y="1333290"/>
                  <a:pt x="4515397" y="1326770"/>
                  <a:pt x="4524678" y="1319763"/>
                </a:cubicBezTo>
                <a:cubicBezTo>
                  <a:pt x="4553572" y="1297957"/>
                  <a:pt x="4564339" y="1279587"/>
                  <a:pt x="4564014" y="1252777"/>
                </a:cubicBezTo>
                <a:close/>
                <a:moveTo>
                  <a:pt x="125208" y="1234325"/>
                </a:moveTo>
                <a:cubicBezTo>
                  <a:pt x="130104" y="1234298"/>
                  <a:pt x="130537" y="1235814"/>
                  <a:pt x="129699" y="1250315"/>
                </a:cubicBezTo>
                <a:cubicBezTo>
                  <a:pt x="128711" y="1260024"/>
                  <a:pt x="130299" y="1269821"/>
                  <a:pt x="134298" y="1278722"/>
                </a:cubicBezTo>
                <a:cubicBezTo>
                  <a:pt x="140926" y="1293764"/>
                  <a:pt x="164166" y="1318924"/>
                  <a:pt x="179940" y="1328177"/>
                </a:cubicBezTo>
                <a:cubicBezTo>
                  <a:pt x="183972" y="1330331"/>
                  <a:pt x="187819" y="1332821"/>
                  <a:pt x="191437" y="1335617"/>
                </a:cubicBezTo>
                <a:cubicBezTo>
                  <a:pt x="191437" y="1336023"/>
                  <a:pt x="182428" y="1343247"/>
                  <a:pt x="171417" y="1351660"/>
                </a:cubicBezTo>
                <a:cubicBezTo>
                  <a:pt x="160116" y="1360356"/>
                  <a:pt x="149976" y="1370467"/>
                  <a:pt x="141251" y="1381745"/>
                </a:cubicBezTo>
                <a:cubicBezTo>
                  <a:pt x="132241" y="1394839"/>
                  <a:pt x="130944" y="1398762"/>
                  <a:pt x="129781" y="1417159"/>
                </a:cubicBezTo>
                <a:lnTo>
                  <a:pt x="129941" y="1417186"/>
                </a:lnTo>
                <a:lnTo>
                  <a:pt x="128617" y="1437856"/>
                </a:lnTo>
                <a:lnTo>
                  <a:pt x="116495" y="1436477"/>
                </a:lnTo>
                <a:cubicBezTo>
                  <a:pt x="98759" y="1434774"/>
                  <a:pt x="83601" y="1422979"/>
                  <a:pt x="77591" y="1406202"/>
                </a:cubicBezTo>
                <a:cubicBezTo>
                  <a:pt x="73236" y="1393136"/>
                  <a:pt x="72884" y="1392864"/>
                  <a:pt x="56489" y="1388374"/>
                </a:cubicBezTo>
                <a:cubicBezTo>
                  <a:pt x="37741" y="1383233"/>
                  <a:pt x="31545" y="1378309"/>
                  <a:pt x="12985" y="1353771"/>
                </a:cubicBezTo>
                <a:lnTo>
                  <a:pt x="0" y="1336618"/>
                </a:lnTo>
                <a:lnTo>
                  <a:pt x="16233" y="1314975"/>
                </a:lnTo>
                <a:cubicBezTo>
                  <a:pt x="33168" y="1292520"/>
                  <a:pt x="39823" y="1287920"/>
                  <a:pt x="61196" y="1284402"/>
                </a:cubicBezTo>
                <a:cubicBezTo>
                  <a:pt x="67609" y="1283347"/>
                  <a:pt x="73291" y="1281103"/>
                  <a:pt x="73804" y="1279371"/>
                </a:cubicBezTo>
                <a:cubicBezTo>
                  <a:pt x="74318" y="1277639"/>
                  <a:pt x="75536" y="1272688"/>
                  <a:pt x="76510" y="1268306"/>
                </a:cubicBezTo>
                <a:cubicBezTo>
                  <a:pt x="80081" y="1251938"/>
                  <a:pt x="105242" y="1234325"/>
                  <a:pt x="125208" y="1234325"/>
                </a:cubicBezTo>
                <a:close/>
                <a:moveTo>
                  <a:pt x="956026" y="0"/>
                </a:moveTo>
                <a:lnTo>
                  <a:pt x="3735119" y="0"/>
                </a:lnTo>
                <a:cubicBezTo>
                  <a:pt x="3926616" y="0"/>
                  <a:pt x="4081856" y="155240"/>
                  <a:pt x="4081856" y="346736"/>
                </a:cubicBezTo>
                <a:lnTo>
                  <a:pt x="4081856" y="1008410"/>
                </a:lnTo>
                <a:lnTo>
                  <a:pt x="4093034" y="1008553"/>
                </a:lnTo>
                <a:cubicBezTo>
                  <a:pt x="4192936" y="1010234"/>
                  <a:pt x="4185969" y="1013819"/>
                  <a:pt x="4198887" y="1021435"/>
                </a:cubicBezTo>
                <a:cubicBezTo>
                  <a:pt x="4229568" y="1039588"/>
                  <a:pt x="4243798" y="1060177"/>
                  <a:pt x="4254998" y="1102598"/>
                </a:cubicBezTo>
                <a:lnTo>
                  <a:pt x="4261031" y="1125404"/>
                </a:lnTo>
                <a:lnTo>
                  <a:pt x="4277616" y="1127110"/>
                </a:lnTo>
                <a:cubicBezTo>
                  <a:pt x="4288532" y="1128469"/>
                  <a:pt x="4299161" y="1131557"/>
                  <a:pt x="4309108" y="1136253"/>
                </a:cubicBezTo>
                <a:cubicBezTo>
                  <a:pt x="4329183" y="1146343"/>
                  <a:pt x="4338571" y="1160332"/>
                  <a:pt x="4344279" y="1188874"/>
                </a:cubicBezTo>
                <a:lnTo>
                  <a:pt x="4348661" y="1210950"/>
                </a:lnTo>
                <a:lnTo>
                  <a:pt x="4365570" y="1214387"/>
                </a:lnTo>
                <a:cubicBezTo>
                  <a:pt x="4387105" y="1218769"/>
                  <a:pt x="4402500" y="1227832"/>
                  <a:pt x="4418326" y="1245443"/>
                </a:cubicBezTo>
                <a:cubicBezTo>
                  <a:pt x="4432314" y="1260973"/>
                  <a:pt x="4444272" y="1281237"/>
                  <a:pt x="4459368" y="1314812"/>
                </a:cubicBezTo>
                <a:lnTo>
                  <a:pt x="4469405" y="1337158"/>
                </a:lnTo>
                <a:lnTo>
                  <a:pt x="4456418" y="1364863"/>
                </a:lnTo>
                <a:cubicBezTo>
                  <a:pt x="4429471" y="1422300"/>
                  <a:pt x="4408344" y="1446486"/>
                  <a:pt x="4377014" y="1456172"/>
                </a:cubicBezTo>
                <a:cubicBezTo>
                  <a:pt x="4369497" y="1458718"/>
                  <a:pt x="4361750" y="1460530"/>
                  <a:pt x="4353883" y="1461583"/>
                </a:cubicBezTo>
                <a:cubicBezTo>
                  <a:pt x="4348580" y="1461583"/>
                  <a:pt x="4347552" y="1463774"/>
                  <a:pt x="4344630" y="1481198"/>
                </a:cubicBezTo>
                <a:cubicBezTo>
                  <a:pt x="4337650" y="1522752"/>
                  <a:pt x="4317658" y="1542475"/>
                  <a:pt x="4280078" y="1544883"/>
                </a:cubicBezTo>
                <a:cubicBezTo>
                  <a:pt x="4268527" y="1545695"/>
                  <a:pt x="4259490" y="1547508"/>
                  <a:pt x="4259057" y="1549185"/>
                </a:cubicBezTo>
                <a:cubicBezTo>
                  <a:pt x="4258624" y="1550862"/>
                  <a:pt x="4256270" y="1561225"/>
                  <a:pt x="4253808" y="1572235"/>
                </a:cubicBezTo>
                <a:cubicBezTo>
                  <a:pt x="4243583" y="1618173"/>
                  <a:pt x="4219909" y="1645797"/>
                  <a:pt x="4178381" y="1659999"/>
                </a:cubicBezTo>
                <a:lnTo>
                  <a:pt x="4161553" y="1665790"/>
                </a:lnTo>
                <a:lnTo>
                  <a:pt x="4081856" y="1665952"/>
                </a:lnTo>
                <a:lnTo>
                  <a:pt x="4081856" y="2328289"/>
                </a:lnTo>
                <a:cubicBezTo>
                  <a:pt x="4081856" y="2519786"/>
                  <a:pt x="3926616" y="2675025"/>
                  <a:pt x="3735119" y="2675025"/>
                </a:cubicBezTo>
                <a:lnTo>
                  <a:pt x="956026" y="2675025"/>
                </a:lnTo>
                <a:cubicBezTo>
                  <a:pt x="764529" y="2675025"/>
                  <a:pt x="609290" y="2519786"/>
                  <a:pt x="609290" y="2328289"/>
                </a:cubicBezTo>
                <a:lnTo>
                  <a:pt x="609290" y="1666894"/>
                </a:lnTo>
                <a:lnTo>
                  <a:pt x="602937" y="1666831"/>
                </a:lnTo>
                <a:cubicBezTo>
                  <a:pt x="560870" y="1666273"/>
                  <a:pt x="540350" y="1665491"/>
                  <a:pt x="532999" y="1664465"/>
                </a:cubicBezTo>
                <a:cubicBezTo>
                  <a:pt x="509846" y="1661452"/>
                  <a:pt x="488362" y="1650786"/>
                  <a:pt x="471964" y="1634163"/>
                </a:cubicBezTo>
                <a:cubicBezTo>
                  <a:pt x="454405" y="1616442"/>
                  <a:pt x="444099" y="1596151"/>
                  <a:pt x="438526" y="1567744"/>
                </a:cubicBezTo>
                <a:lnTo>
                  <a:pt x="434250" y="1546101"/>
                </a:lnTo>
                <a:lnTo>
                  <a:pt x="414474" y="1544803"/>
                </a:lnTo>
                <a:cubicBezTo>
                  <a:pt x="377950" y="1542438"/>
                  <a:pt x="356713" y="1522807"/>
                  <a:pt x="350760" y="1485905"/>
                </a:cubicBezTo>
                <a:cubicBezTo>
                  <a:pt x="348974" y="1474730"/>
                  <a:pt x="347298" y="1465262"/>
                  <a:pt x="347026" y="1464829"/>
                </a:cubicBezTo>
                <a:cubicBezTo>
                  <a:pt x="341221" y="1462773"/>
                  <a:pt x="335292" y="1461074"/>
                  <a:pt x="329279" y="1459743"/>
                </a:cubicBezTo>
                <a:cubicBezTo>
                  <a:pt x="320086" y="1457478"/>
                  <a:pt x="311104" y="1454419"/>
                  <a:pt x="302441" y="1450599"/>
                </a:cubicBezTo>
                <a:cubicBezTo>
                  <a:pt x="289373" y="1444024"/>
                  <a:pt x="271843" y="1426547"/>
                  <a:pt x="260425" y="1408691"/>
                </a:cubicBezTo>
                <a:cubicBezTo>
                  <a:pt x="248440" y="1389726"/>
                  <a:pt x="226797" y="1343489"/>
                  <a:pt x="226797" y="1336402"/>
                </a:cubicBezTo>
                <a:cubicBezTo>
                  <a:pt x="226797" y="1333344"/>
                  <a:pt x="234616" y="1314975"/>
                  <a:pt x="244193" y="1295469"/>
                </a:cubicBezTo>
                <a:cubicBezTo>
                  <a:pt x="271248" y="1240386"/>
                  <a:pt x="294406" y="1218742"/>
                  <a:pt x="332282" y="1213331"/>
                </a:cubicBezTo>
                <a:lnTo>
                  <a:pt x="347163" y="1211221"/>
                </a:lnTo>
                <a:lnTo>
                  <a:pt x="349164" y="1195151"/>
                </a:lnTo>
                <a:cubicBezTo>
                  <a:pt x="352058" y="1171991"/>
                  <a:pt x="356036" y="1161954"/>
                  <a:pt x="367128" y="1149645"/>
                </a:cubicBezTo>
                <a:cubicBezTo>
                  <a:pt x="379331" y="1136064"/>
                  <a:pt x="393642" y="1129570"/>
                  <a:pt x="416340" y="1127244"/>
                </a:cubicBezTo>
                <a:lnTo>
                  <a:pt x="433952" y="1125431"/>
                </a:lnTo>
                <a:lnTo>
                  <a:pt x="438606" y="1104788"/>
                </a:lnTo>
                <a:cubicBezTo>
                  <a:pt x="444909" y="1076897"/>
                  <a:pt x="453918" y="1058499"/>
                  <a:pt x="469393" y="1041968"/>
                </a:cubicBezTo>
                <a:cubicBezTo>
                  <a:pt x="483967" y="1026697"/>
                  <a:pt x="502568" y="1015864"/>
                  <a:pt x="523043" y="1010721"/>
                </a:cubicBezTo>
                <a:cubicBezTo>
                  <a:pt x="525829" y="1009977"/>
                  <a:pt x="536988" y="1009378"/>
                  <a:pt x="562633" y="1008899"/>
                </a:cubicBezTo>
                <a:lnTo>
                  <a:pt x="609290" y="1008309"/>
                </a:lnTo>
                <a:lnTo>
                  <a:pt x="609290" y="346736"/>
                </a:lnTo>
                <a:cubicBezTo>
                  <a:pt x="609290" y="155240"/>
                  <a:pt x="764529" y="0"/>
                  <a:pt x="9560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36983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7290908-FA97-3579-3426-805CD2582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C76DB43-10DC-D49E-7066-B8D97B3959CD}"/>
              </a:ext>
            </a:extLst>
          </p:cNvPr>
          <p:cNvSpPr/>
          <p:nvPr userDrawn="1"/>
        </p:nvSpPr>
        <p:spPr>
          <a:xfrm>
            <a:off x="10448476" y="0"/>
            <a:ext cx="1743524" cy="6770752"/>
          </a:xfrm>
          <a:custGeom>
            <a:avLst/>
            <a:gdLst>
              <a:gd name="connsiteX0" fmla="*/ 337347 w 1743524"/>
              <a:gd name="connsiteY0" fmla="*/ 6570202 h 6770752"/>
              <a:gd name="connsiteX1" fmla="*/ 344741 w 1743524"/>
              <a:gd name="connsiteY1" fmla="*/ 6582270 h 6770752"/>
              <a:gd name="connsiteX2" fmla="*/ 393524 w 1743524"/>
              <a:gd name="connsiteY2" fmla="*/ 6630092 h 6770752"/>
              <a:gd name="connsiteX3" fmla="*/ 421586 w 1743524"/>
              <a:gd name="connsiteY3" fmla="*/ 6634880 h 6770752"/>
              <a:gd name="connsiteX4" fmla="*/ 437367 w 1743524"/>
              <a:gd name="connsiteY4" fmla="*/ 6639611 h 6770752"/>
              <a:gd name="connsiteX5" fmla="*/ 403804 w 1743524"/>
              <a:gd name="connsiteY5" fmla="*/ 6690606 h 6770752"/>
              <a:gd name="connsiteX6" fmla="*/ 392909 w 1743524"/>
              <a:gd name="connsiteY6" fmla="*/ 6693438 h 6770752"/>
              <a:gd name="connsiteX7" fmla="*/ 387944 w 1743524"/>
              <a:gd name="connsiteY7" fmla="*/ 6706669 h 6770752"/>
              <a:gd name="connsiteX8" fmla="*/ 357772 w 1743524"/>
              <a:gd name="connsiteY8" fmla="*/ 6753754 h 6770752"/>
              <a:gd name="connsiteX9" fmla="*/ 336411 w 1743524"/>
              <a:gd name="connsiteY9" fmla="*/ 6770752 h 6770752"/>
              <a:gd name="connsiteX10" fmla="*/ 319510 w 1743524"/>
              <a:gd name="connsiteY10" fmla="*/ 6757069 h 6770752"/>
              <a:gd name="connsiteX11" fmla="*/ 285386 w 1743524"/>
              <a:gd name="connsiteY11" fmla="*/ 6711513 h 6770752"/>
              <a:gd name="connsiteX12" fmla="*/ 267763 w 1743524"/>
              <a:gd name="connsiteY12" fmla="*/ 6689416 h 6770752"/>
              <a:gd name="connsiteX13" fmla="*/ 237886 w 1743524"/>
              <a:gd name="connsiteY13" fmla="*/ 6648649 h 6770752"/>
              <a:gd name="connsiteX14" fmla="*/ 236551 w 1743524"/>
              <a:gd name="connsiteY14" fmla="*/ 6635985 h 6770752"/>
              <a:gd name="connsiteX15" fmla="*/ 256949 w 1743524"/>
              <a:gd name="connsiteY15" fmla="*/ 6634597 h 6770752"/>
              <a:gd name="connsiteX16" fmla="*/ 256896 w 1743524"/>
              <a:gd name="connsiteY16" fmla="*/ 6634767 h 6770752"/>
              <a:gd name="connsiteX17" fmla="*/ 291848 w 1743524"/>
              <a:gd name="connsiteY17" fmla="*/ 6622727 h 6770752"/>
              <a:gd name="connsiteX18" fmla="*/ 321512 w 1743524"/>
              <a:gd name="connsiteY18" fmla="*/ 6591166 h 6770752"/>
              <a:gd name="connsiteX19" fmla="*/ 337347 w 1743524"/>
              <a:gd name="connsiteY19" fmla="*/ 6570202 h 6770752"/>
              <a:gd name="connsiteX20" fmla="*/ 1743524 w 1743524"/>
              <a:gd name="connsiteY20" fmla="*/ 4799014 h 6770752"/>
              <a:gd name="connsiteX21" fmla="*/ 1743524 w 1743524"/>
              <a:gd name="connsiteY21" fmla="*/ 4800716 h 6770752"/>
              <a:gd name="connsiteX22" fmla="*/ 1742370 w 1743524"/>
              <a:gd name="connsiteY22" fmla="*/ 4799984 h 6770752"/>
              <a:gd name="connsiteX23" fmla="*/ 0 w 1743524"/>
              <a:gd name="connsiteY23" fmla="*/ 0 h 6770752"/>
              <a:gd name="connsiteX24" fmla="*/ 645913 w 1743524"/>
              <a:gd name="connsiteY24" fmla="*/ 0 h 6770752"/>
              <a:gd name="connsiteX25" fmla="*/ 645913 w 1743524"/>
              <a:gd name="connsiteY25" fmla="*/ 894298 h 6770752"/>
              <a:gd name="connsiteX26" fmla="*/ 645799 w 1743524"/>
              <a:gd name="connsiteY26" fmla="*/ 894298 h 6770752"/>
              <a:gd name="connsiteX27" fmla="*/ 645799 w 1743524"/>
              <a:gd name="connsiteY27" fmla="*/ 1764068 h 6770752"/>
              <a:gd name="connsiteX28" fmla="*/ 645191 w 1743524"/>
              <a:gd name="connsiteY28" fmla="*/ 1764068 h 6770752"/>
              <a:gd name="connsiteX29" fmla="*/ 645191 w 1743524"/>
              <a:gd name="connsiteY29" fmla="*/ 3884152 h 6770752"/>
              <a:gd name="connsiteX30" fmla="*/ 645191 w 1743524"/>
              <a:gd name="connsiteY30" fmla="*/ 3988056 h 6770752"/>
              <a:gd name="connsiteX31" fmla="*/ 652482 w 1743524"/>
              <a:gd name="connsiteY31" fmla="*/ 3988056 h 6770752"/>
              <a:gd name="connsiteX32" fmla="*/ 658718 w 1743524"/>
              <a:gd name="connsiteY32" fmla="*/ 4058695 h 6770752"/>
              <a:gd name="connsiteX33" fmla="*/ 1032611 w 1743524"/>
              <a:gd name="connsiteY33" fmla="*/ 4442967 h 6770752"/>
              <a:gd name="connsiteX34" fmla="*/ 1116246 w 1743524"/>
              <a:gd name="connsiteY34" fmla="*/ 4451438 h 6770752"/>
              <a:gd name="connsiteX35" fmla="*/ 1159604 w 1743524"/>
              <a:gd name="connsiteY35" fmla="*/ 4451438 h 6770752"/>
              <a:gd name="connsiteX36" fmla="*/ 1163650 w 1743524"/>
              <a:gd name="connsiteY36" fmla="*/ 4452237 h 6770752"/>
              <a:gd name="connsiteX37" fmla="*/ 1176466 w 1743524"/>
              <a:gd name="connsiteY37" fmla="*/ 4452269 h 6770752"/>
              <a:gd name="connsiteX38" fmla="*/ 1375464 w 1743524"/>
              <a:gd name="connsiteY38" fmla="*/ 4455596 h 6770752"/>
              <a:gd name="connsiteX39" fmla="*/ 1441017 w 1743524"/>
              <a:gd name="connsiteY39" fmla="*/ 4487365 h 6770752"/>
              <a:gd name="connsiteX40" fmla="*/ 1476932 w 1743524"/>
              <a:gd name="connsiteY40" fmla="*/ 4556968 h 6770752"/>
              <a:gd name="connsiteX41" fmla="*/ 1481523 w 1743524"/>
              <a:gd name="connsiteY41" fmla="*/ 4579641 h 6770752"/>
              <a:gd name="connsiteX42" fmla="*/ 1502879 w 1743524"/>
              <a:gd name="connsiteY42" fmla="*/ 4581000 h 6770752"/>
              <a:gd name="connsiteX43" fmla="*/ 1571309 w 1743524"/>
              <a:gd name="connsiteY43" fmla="*/ 4642697 h 6770752"/>
              <a:gd name="connsiteX44" fmla="*/ 1575349 w 1743524"/>
              <a:gd name="connsiteY44" fmla="*/ 4664745 h 6770752"/>
              <a:gd name="connsiteX45" fmla="*/ 1594410 w 1743524"/>
              <a:gd name="connsiteY45" fmla="*/ 4670101 h 6770752"/>
              <a:gd name="connsiteX46" fmla="*/ 1623235 w 1743524"/>
              <a:gd name="connsiteY46" fmla="*/ 4679652 h 6770752"/>
              <a:gd name="connsiteX47" fmla="*/ 1668361 w 1743524"/>
              <a:gd name="connsiteY47" fmla="*/ 4723579 h 6770752"/>
              <a:gd name="connsiteX48" fmla="*/ 1704479 w 1743524"/>
              <a:gd name="connsiteY48" fmla="*/ 4799303 h 6770752"/>
              <a:gd name="connsiteX49" fmla="*/ 1685766 w 1743524"/>
              <a:gd name="connsiteY49" fmla="*/ 4842182 h 6770752"/>
              <a:gd name="connsiteX50" fmla="*/ 1591155 w 1743524"/>
              <a:gd name="connsiteY50" fmla="*/ 4928222 h 6770752"/>
              <a:gd name="connsiteX51" fmla="*/ 1575203 w 1743524"/>
              <a:gd name="connsiteY51" fmla="*/ 4930434 h 6770752"/>
              <a:gd name="connsiteX52" fmla="*/ 1573024 w 1743524"/>
              <a:gd name="connsiteY52" fmla="*/ 4947267 h 6770752"/>
              <a:gd name="connsiteX53" fmla="*/ 1553758 w 1743524"/>
              <a:gd name="connsiteY53" fmla="*/ 4994934 h 6770752"/>
              <a:gd name="connsiteX54" fmla="*/ 1500874 w 1743524"/>
              <a:gd name="connsiteY54" fmla="*/ 5018401 h 6770752"/>
              <a:gd name="connsiteX55" fmla="*/ 1481986 w 1743524"/>
              <a:gd name="connsiteY55" fmla="*/ 5020271 h 6770752"/>
              <a:gd name="connsiteX56" fmla="*/ 1476960 w 1743524"/>
              <a:gd name="connsiteY56" fmla="*/ 5041923 h 6770752"/>
              <a:gd name="connsiteX57" fmla="*/ 1443893 w 1743524"/>
              <a:gd name="connsiteY57" fmla="*/ 5107728 h 6770752"/>
              <a:gd name="connsiteX58" fmla="*/ 1386302 w 1743524"/>
              <a:gd name="connsiteY58" fmla="*/ 5140461 h 6770752"/>
              <a:gd name="connsiteX59" fmla="*/ 1207911 w 1743524"/>
              <a:gd name="connsiteY59" fmla="*/ 5143529 h 6770752"/>
              <a:gd name="connsiteX60" fmla="*/ 1184596 w 1743524"/>
              <a:gd name="connsiteY60" fmla="*/ 5143613 h 6770752"/>
              <a:gd name="connsiteX61" fmla="*/ 1182171 w 1743524"/>
              <a:gd name="connsiteY61" fmla="*/ 5143907 h 6770752"/>
              <a:gd name="connsiteX62" fmla="*/ 1175641 w 1743524"/>
              <a:gd name="connsiteY62" fmla="*/ 5143970 h 6770752"/>
              <a:gd name="connsiteX63" fmla="*/ 1129109 w 1743524"/>
              <a:gd name="connsiteY63" fmla="*/ 5143970 h 6770752"/>
              <a:gd name="connsiteX64" fmla="*/ 689055 w 1743524"/>
              <a:gd name="connsiteY64" fmla="*/ 5436398 h 6770752"/>
              <a:gd name="connsiteX65" fmla="*/ 661683 w 1743524"/>
              <a:gd name="connsiteY65" fmla="*/ 5524738 h 6770752"/>
              <a:gd name="connsiteX66" fmla="*/ 661673 w 1743524"/>
              <a:gd name="connsiteY66" fmla="*/ 5595773 h 6770752"/>
              <a:gd name="connsiteX67" fmla="*/ 661587 w 1743524"/>
              <a:gd name="connsiteY67" fmla="*/ 5751727 h 6770752"/>
              <a:gd name="connsiteX68" fmla="*/ 661587 w 1743524"/>
              <a:gd name="connsiteY68" fmla="*/ 6193445 h 6770752"/>
              <a:gd name="connsiteX69" fmla="*/ 659617 w 1743524"/>
              <a:gd name="connsiteY69" fmla="*/ 6193445 h 6770752"/>
              <a:gd name="connsiteX70" fmla="*/ 658127 w 1743524"/>
              <a:gd name="connsiteY70" fmla="*/ 6223044 h 6770752"/>
              <a:gd name="connsiteX71" fmla="*/ 627289 w 1743524"/>
              <a:gd name="connsiteY71" fmla="*/ 6279194 h 6770752"/>
              <a:gd name="connsiteX72" fmla="*/ 565290 w 1743524"/>
              <a:gd name="connsiteY72" fmla="*/ 6311434 h 6770752"/>
              <a:gd name="connsiteX73" fmla="*/ 544890 w 1743524"/>
              <a:gd name="connsiteY73" fmla="*/ 6316334 h 6770752"/>
              <a:gd name="connsiteX74" fmla="*/ 543127 w 1743524"/>
              <a:gd name="connsiteY74" fmla="*/ 6334749 h 6770752"/>
              <a:gd name="connsiteX75" fmla="*/ 521019 w 1743524"/>
              <a:gd name="connsiteY75" fmla="*/ 6386311 h 6770752"/>
              <a:gd name="connsiteX76" fmla="*/ 476109 w 1743524"/>
              <a:gd name="connsiteY76" fmla="*/ 6405093 h 6770752"/>
              <a:gd name="connsiteX77" fmla="*/ 460249 w 1743524"/>
              <a:gd name="connsiteY77" fmla="*/ 6407218 h 6770752"/>
              <a:gd name="connsiteX78" fmla="*/ 458166 w 1743524"/>
              <a:gd name="connsiteY78" fmla="*/ 6422771 h 6770752"/>
              <a:gd name="connsiteX79" fmla="*/ 377102 w 1743524"/>
              <a:gd name="connsiteY79" fmla="*/ 6515015 h 6770752"/>
              <a:gd name="connsiteX80" fmla="*/ 336704 w 1743524"/>
              <a:gd name="connsiteY80" fmla="*/ 6533259 h 6770752"/>
              <a:gd name="connsiteX81" fmla="*/ 265361 w 1743524"/>
              <a:gd name="connsiteY81" fmla="*/ 6498045 h 6770752"/>
              <a:gd name="connsiteX82" fmla="*/ 223975 w 1743524"/>
              <a:gd name="connsiteY82" fmla="*/ 6454048 h 6770752"/>
              <a:gd name="connsiteX83" fmla="*/ 214976 w 1743524"/>
              <a:gd name="connsiteY83" fmla="*/ 6425944 h 6770752"/>
              <a:gd name="connsiteX84" fmla="*/ 209930 w 1743524"/>
              <a:gd name="connsiteY84" fmla="*/ 6407360 h 6770752"/>
              <a:gd name="connsiteX85" fmla="*/ 189157 w 1743524"/>
              <a:gd name="connsiteY85" fmla="*/ 6403422 h 6770752"/>
              <a:gd name="connsiteX86" fmla="*/ 131030 w 1743524"/>
              <a:gd name="connsiteY86" fmla="*/ 6336704 h 6770752"/>
              <a:gd name="connsiteX87" fmla="*/ 129749 w 1743524"/>
              <a:gd name="connsiteY87" fmla="*/ 6315881 h 6770752"/>
              <a:gd name="connsiteX88" fmla="*/ 108388 w 1743524"/>
              <a:gd name="connsiteY88" fmla="*/ 6311405 h 6770752"/>
              <a:gd name="connsiteX89" fmla="*/ 42811 w 1743524"/>
              <a:gd name="connsiteY89" fmla="*/ 6276389 h 6770752"/>
              <a:gd name="connsiteX90" fmla="*/ 12879 w 1743524"/>
              <a:gd name="connsiteY90" fmla="*/ 6212476 h 6770752"/>
              <a:gd name="connsiteX91" fmla="*/ 11855 w 1743524"/>
              <a:gd name="connsiteY91" fmla="*/ 6193445 h 6770752"/>
              <a:gd name="connsiteX92" fmla="*/ 11129 w 1743524"/>
              <a:gd name="connsiteY92" fmla="*/ 6193445 h 6770752"/>
              <a:gd name="connsiteX93" fmla="*/ 11129 w 1743524"/>
              <a:gd name="connsiteY93" fmla="*/ 6189401 h 6770752"/>
              <a:gd name="connsiteX94" fmla="*/ 0 w 1743524"/>
              <a:gd name="connsiteY94" fmla="*/ 6189401 h 6770752"/>
              <a:gd name="connsiteX95" fmla="*/ 0 w 1743524"/>
              <a:gd name="connsiteY95" fmla="*/ 5834487 h 6770752"/>
              <a:gd name="connsiteX96" fmla="*/ 0 w 1743524"/>
              <a:gd name="connsiteY96" fmla="*/ 3884152 h 6770752"/>
              <a:gd name="connsiteX97" fmla="*/ 0 w 1743524"/>
              <a:gd name="connsiteY97" fmla="*/ 1764068 h 6770752"/>
              <a:gd name="connsiteX98" fmla="*/ 0 w 1743524"/>
              <a:gd name="connsiteY98" fmla="*/ 894298 h 677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743524" h="6770752">
                <a:moveTo>
                  <a:pt x="337347" y="6570202"/>
                </a:moveTo>
                <a:cubicBezTo>
                  <a:pt x="340129" y="6573995"/>
                  <a:pt x="342603" y="6578032"/>
                  <a:pt x="344741" y="6582270"/>
                </a:cubicBezTo>
                <a:cubicBezTo>
                  <a:pt x="353846" y="6598787"/>
                  <a:pt x="378705" y="6623123"/>
                  <a:pt x="393524" y="6630092"/>
                </a:cubicBezTo>
                <a:cubicBezTo>
                  <a:pt x="402318" y="6634285"/>
                  <a:pt x="411998" y="6635937"/>
                  <a:pt x="421586" y="6634880"/>
                </a:cubicBezTo>
                <a:cubicBezTo>
                  <a:pt x="435897" y="6634030"/>
                  <a:pt x="437367" y="6634484"/>
                  <a:pt x="437367" y="6639611"/>
                </a:cubicBezTo>
                <a:cubicBezTo>
                  <a:pt x="437367" y="6660519"/>
                  <a:pt x="419958" y="6686866"/>
                  <a:pt x="403804" y="6690606"/>
                </a:cubicBezTo>
                <a:cubicBezTo>
                  <a:pt x="399504" y="6691598"/>
                  <a:pt x="394592" y="6692873"/>
                  <a:pt x="392909" y="6693438"/>
                </a:cubicBezTo>
                <a:cubicBezTo>
                  <a:pt x="391228" y="6694005"/>
                  <a:pt x="388985" y="6699927"/>
                  <a:pt x="387944" y="6706669"/>
                </a:cubicBezTo>
                <a:cubicBezTo>
                  <a:pt x="384472" y="6729050"/>
                  <a:pt x="379933" y="6735991"/>
                  <a:pt x="357772" y="6753754"/>
                </a:cubicBezTo>
                <a:lnTo>
                  <a:pt x="336411" y="6770752"/>
                </a:lnTo>
                <a:lnTo>
                  <a:pt x="319510" y="6757069"/>
                </a:lnTo>
                <a:cubicBezTo>
                  <a:pt x="295318" y="6737633"/>
                  <a:pt x="290460" y="6731146"/>
                  <a:pt x="285386" y="6711513"/>
                </a:cubicBezTo>
                <a:cubicBezTo>
                  <a:pt x="280953" y="6694317"/>
                  <a:pt x="280661" y="6693977"/>
                  <a:pt x="267763" y="6689416"/>
                </a:cubicBezTo>
                <a:cubicBezTo>
                  <a:pt x="251199" y="6683120"/>
                  <a:pt x="239557" y="6667233"/>
                  <a:pt x="237886" y="6648649"/>
                </a:cubicBezTo>
                <a:lnTo>
                  <a:pt x="236551" y="6635985"/>
                </a:lnTo>
                <a:lnTo>
                  <a:pt x="256949" y="6634597"/>
                </a:lnTo>
                <a:lnTo>
                  <a:pt x="256896" y="6634767"/>
                </a:lnTo>
                <a:cubicBezTo>
                  <a:pt x="275027" y="6633520"/>
                  <a:pt x="278924" y="6632188"/>
                  <a:pt x="291848" y="6622727"/>
                </a:cubicBezTo>
                <a:cubicBezTo>
                  <a:pt x="299858" y="6616863"/>
                  <a:pt x="313208" y="6602895"/>
                  <a:pt x="321512" y="6591166"/>
                </a:cubicBezTo>
                <a:cubicBezTo>
                  <a:pt x="329816" y="6579438"/>
                  <a:pt x="336971" y="6570202"/>
                  <a:pt x="337347" y="6570202"/>
                </a:cubicBezTo>
                <a:close/>
                <a:moveTo>
                  <a:pt x="1743524" y="4799014"/>
                </a:moveTo>
                <a:lnTo>
                  <a:pt x="1743524" y="4800716"/>
                </a:lnTo>
                <a:lnTo>
                  <a:pt x="1742370" y="4799984"/>
                </a:lnTo>
                <a:close/>
                <a:moveTo>
                  <a:pt x="0" y="0"/>
                </a:moveTo>
                <a:lnTo>
                  <a:pt x="645913" y="0"/>
                </a:lnTo>
                <a:lnTo>
                  <a:pt x="645913" y="894298"/>
                </a:lnTo>
                <a:lnTo>
                  <a:pt x="645799" y="894298"/>
                </a:lnTo>
                <a:lnTo>
                  <a:pt x="645799" y="1764068"/>
                </a:lnTo>
                <a:lnTo>
                  <a:pt x="645191" y="1764068"/>
                </a:lnTo>
                <a:lnTo>
                  <a:pt x="645191" y="3884152"/>
                </a:lnTo>
                <a:lnTo>
                  <a:pt x="645191" y="3988056"/>
                </a:lnTo>
                <a:lnTo>
                  <a:pt x="652482" y="3988056"/>
                </a:lnTo>
                <a:lnTo>
                  <a:pt x="658718" y="4058695"/>
                </a:lnTo>
                <a:cubicBezTo>
                  <a:pt x="693069" y="4251222"/>
                  <a:pt x="842200" y="4403871"/>
                  <a:pt x="1032611" y="4442967"/>
                </a:cubicBezTo>
                <a:lnTo>
                  <a:pt x="1116246" y="4451438"/>
                </a:lnTo>
                <a:lnTo>
                  <a:pt x="1159604" y="4451438"/>
                </a:lnTo>
                <a:lnTo>
                  <a:pt x="1163650" y="4452237"/>
                </a:lnTo>
                <a:lnTo>
                  <a:pt x="1176466" y="4452269"/>
                </a:lnTo>
                <a:cubicBezTo>
                  <a:pt x="1309857" y="4452746"/>
                  <a:pt x="1362306" y="4453816"/>
                  <a:pt x="1375464" y="4455596"/>
                </a:cubicBezTo>
                <a:cubicBezTo>
                  <a:pt x="1400327" y="4458784"/>
                  <a:pt x="1423393" y="4469962"/>
                  <a:pt x="1441017" y="4487365"/>
                </a:cubicBezTo>
                <a:cubicBezTo>
                  <a:pt x="1459874" y="4505956"/>
                  <a:pt x="1470916" y="4527183"/>
                  <a:pt x="1476932" y="4556968"/>
                </a:cubicBezTo>
                <a:lnTo>
                  <a:pt x="1481523" y="4579641"/>
                </a:lnTo>
                <a:lnTo>
                  <a:pt x="1502879" y="4581000"/>
                </a:lnTo>
                <a:cubicBezTo>
                  <a:pt x="1542106" y="4583475"/>
                  <a:pt x="1564916" y="4604041"/>
                  <a:pt x="1571309" y="4642697"/>
                </a:cubicBezTo>
                <a:cubicBezTo>
                  <a:pt x="1573256" y="4654401"/>
                  <a:pt x="1575058" y="4664320"/>
                  <a:pt x="1575349" y="4664745"/>
                </a:cubicBezTo>
                <a:cubicBezTo>
                  <a:pt x="1581576" y="4666935"/>
                  <a:pt x="1587941" y="4668725"/>
                  <a:pt x="1594410" y="4670101"/>
                </a:cubicBezTo>
                <a:cubicBezTo>
                  <a:pt x="1604280" y="4672470"/>
                  <a:pt x="1613925" y="4675665"/>
                  <a:pt x="1623235" y="4679652"/>
                </a:cubicBezTo>
                <a:cubicBezTo>
                  <a:pt x="1637269" y="4686538"/>
                  <a:pt x="1656098" y="4704874"/>
                  <a:pt x="1668361" y="4723579"/>
                </a:cubicBezTo>
                <a:cubicBezTo>
                  <a:pt x="1681232" y="4743417"/>
                  <a:pt x="1704479" y="4791851"/>
                  <a:pt x="1704479" y="4799303"/>
                </a:cubicBezTo>
                <a:cubicBezTo>
                  <a:pt x="1704479" y="4802506"/>
                  <a:pt x="1696053" y="4821721"/>
                  <a:pt x="1685766" y="4842182"/>
                </a:cubicBezTo>
                <a:cubicBezTo>
                  <a:pt x="1656709" y="4899882"/>
                  <a:pt x="1631835" y="4922554"/>
                  <a:pt x="1591155" y="4928222"/>
                </a:cubicBezTo>
                <a:lnTo>
                  <a:pt x="1575203" y="4930434"/>
                </a:lnTo>
                <a:lnTo>
                  <a:pt x="1573024" y="4947267"/>
                </a:lnTo>
                <a:cubicBezTo>
                  <a:pt x="1569914" y="4971526"/>
                  <a:pt x="1565672" y="4982041"/>
                  <a:pt x="1553758" y="4994934"/>
                </a:cubicBezTo>
                <a:cubicBezTo>
                  <a:pt x="1540654" y="5009133"/>
                  <a:pt x="1525282" y="5015964"/>
                  <a:pt x="1500874" y="5018401"/>
                </a:cubicBezTo>
                <a:lnTo>
                  <a:pt x="1481986" y="5020271"/>
                </a:lnTo>
                <a:lnTo>
                  <a:pt x="1476960" y="5041923"/>
                </a:lnTo>
                <a:cubicBezTo>
                  <a:pt x="1470218" y="5071113"/>
                  <a:pt x="1460514" y="5090384"/>
                  <a:pt x="1443893" y="5107728"/>
                </a:cubicBezTo>
                <a:cubicBezTo>
                  <a:pt x="1428252" y="5123723"/>
                  <a:pt x="1408283" y="5135074"/>
                  <a:pt x="1386302" y="5140461"/>
                </a:cubicBezTo>
                <a:cubicBezTo>
                  <a:pt x="1380316" y="5142020"/>
                  <a:pt x="1338357" y="5142969"/>
                  <a:pt x="1207911" y="5143529"/>
                </a:cubicBezTo>
                <a:lnTo>
                  <a:pt x="1184596" y="5143613"/>
                </a:lnTo>
                <a:lnTo>
                  <a:pt x="1182171" y="5143907"/>
                </a:lnTo>
                <a:cubicBezTo>
                  <a:pt x="1180002" y="5143945"/>
                  <a:pt x="1177822" y="5143970"/>
                  <a:pt x="1175641" y="5143970"/>
                </a:cubicBezTo>
                <a:lnTo>
                  <a:pt x="1129109" y="5143970"/>
                </a:lnTo>
                <a:cubicBezTo>
                  <a:pt x="931298" y="5144028"/>
                  <a:pt x="761579" y="5264588"/>
                  <a:pt x="689055" y="5436398"/>
                </a:cubicBezTo>
                <a:lnTo>
                  <a:pt x="661683" y="5524738"/>
                </a:lnTo>
                <a:lnTo>
                  <a:pt x="661673" y="5595773"/>
                </a:lnTo>
                <a:lnTo>
                  <a:pt x="661587" y="5751727"/>
                </a:lnTo>
                <a:lnTo>
                  <a:pt x="661587" y="6193445"/>
                </a:lnTo>
                <a:lnTo>
                  <a:pt x="659617" y="6193445"/>
                </a:lnTo>
                <a:lnTo>
                  <a:pt x="658127" y="6223044"/>
                </a:lnTo>
                <a:cubicBezTo>
                  <a:pt x="653052" y="6244475"/>
                  <a:pt x="642358" y="6263944"/>
                  <a:pt x="627289" y="6279194"/>
                </a:cubicBezTo>
                <a:cubicBezTo>
                  <a:pt x="610948" y="6295399"/>
                  <a:pt x="592791" y="6304860"/>
                  <a:pt x="565290" y="6311434"/>
                </a:cubicBezTo>
                <a:lnTo>
                  <a:pt x="544890" y="6316334"/>
                </a:lnTo>
                <a:lnTo>
                  <a:pt x="543127" y="6334749"/>
                </a:lnTo>
                <a:cubicBezTo>
                  <a:pt x="540832" y="6358547"/>
                  <a:pt x="534396" y="6373533"/>
                  <a:pt x="521019" y="6386311"/>
                </a:cubicBezTo>
                <a:cubicBezTo>
                  <a:pt x="508871" y="6397926"/>
                  <a:pt x="498964" y="6402061"/>
                  <a:pt x="476109" y="6405093"/>
                </a:cubicBezTo>
                <a:lnTo>
                  <a:pt x="460249" y="6407218"/>
                </a:lnTo>
                <a:lnTo>
                  <a:pt x="458166" y="6422771"/>
                </a:lnTo>
                <a:cubicBezTo>
                  <a:pt x="452826" y="6462434"/>
                  <a:pt x="431465" y="6486684"/>
                  <a:pt x="377102" y="6515015"/>
                </a:cubicBezTo>
                <a:cubicBezTo>
                  <a:pt x="357826" y="6525044"/>
                  <a:pt x="339722" y="6533259"/>
                  <a:pt x="336704" y="6533259"/>
                </a:cubicBezTo>
                <a:cubicBezTo>
                  <a:pt x="329683" y="6533259"/>
                  <a:pt x="284051" y="6510595"/>
                  <a:pt x="265361" y="6498045"/>
                </a:cubicBezTo>
                <a:cubicBezTo>
                  <a:pt x="247739" y="6486090"/>
                  <a:pt x="230463" y="6467731"/>
                  <a:pt x="223975" y="6454048"/>
                </a:cubicBezTo>
                <a:cubicBezTo>
                  <a:pt x="220219" y="6444971"/>
                  <a:pt x="217209" y="6435568"/>
                  <a:pt x="214976" y="6425944"/>
                </a:cubicBezTo>
                <a:cubicBezTo>
                  <a:pt x="213680" y="6419638"/>
                  <a:pt x="211994" y="6413431"/>
                  <a:pt x="209930" y="6407360"/>
                </a:cubicBezTo>
                <a:cubicBezTo>
                  <a:pt x="209529" y="6407077"/>
                  <a:pt x="200184" y="6405320"/>
                  <a:pt x="189157" y="6403422"/>
                </a:cubicBezTo>
                <a:cubicBezTo>
                  <a:pt x="152738" y="6397189"/>
                  <a:pt x="133361" y="6374950"/>
                  <a:pt x="131030" y="6336704"/>
                </a:cubicBezTo>
                <a:lnTo>
                  <a:pt x="129749" y="6315881"/>
                </a:lnTo>
                <a:lnTo>
                  <a:pt x="108388" y="6311405"/>
                </a:lnTo>
                <a:cubicBezTo>
                  <a:pt x="80326" y="6305541"/>
                  <a:pt x="60326" y="6294776"/>
                  <a:pt x="42811" y="6276389"/>
                </a:cubicBezTo>
                <a:cubicBezTo>
                  <a:pt x="26414" y="6259207"/>
                  <a:pt x="15884" y="6236718"/>
                  <a:pt x="12879" y="6212476"/>
                </a:cubicBezTo>
                <a:lnTo>
                  <a:pt x="11855" y="6193445"/>
                </a:lnTo>
                <a:lnTo>
                  <a:pt x="11129" y="6193445"/>
                </a:lnTo>
                <a:lnTo>
                  <a:pt x="11129" y="6189401"/>
                </a:lnTo>
                <a:lnTo>
                  <a:pt x="0" y="6189401"/>
                </a:lnTo>
                <a:lnTo>
                  <a:pt x="0" y="5834487"/>
                </a:lnTo>
                <a:lnTo>
                  <a:pt x="0" y="3884152"/>
                </a:lnTo>
                <a:lnTo>
                  <a:pt x="0" y="1764068"/>
                </a:lnTo>
                <a:lnTo>
                  <a:pt x="0" y="8942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25DB54D-FEEE-D5EB-5A21-3B10AAD944C0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D919721-F9F8-963D-B74F-0D82837448C4}"/>
              </a:ext>
            </a:extLst>
          </p:cNvPr>
          <p:cNvSpPr/>
          <p:nvPr userDrawn="1"/>
        </p:nvSpPr>
        <p:spPr>
          <a:xfrm flipH="1">
            <a:off x="11253730" y="1797489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1D1625E-7076-8665-FD17-4BF0B82349A7}"/>
              </a:ext>
            </a:extLst>
          </p:cNvPr>
          <p:cNvSpPr/>
          <p:nvPr userDrawn="1"/>
        </p:nvSpPr>
        <p:spPr>
          <a:xfrm flipH="1">
            <a:off x="11253730" y="2689311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BC74678-77D1-B9FF-AAD5-ED605A771F0A}"/>
              </a:ext>
            </a:extLst>
          </p:cNvPr>
          <p:cNvSpPr/>
          <p:nvPr userDrawn="1"/>
        </p:nvSpPr>
        <p:spPr>
          <a:xfrm flipH="1">
            <a:off x="11253730" y="3547534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E7A75FB6-A730-0C21-B3FB-719DB8C3AF5B}"/>
              </a:ext>
            </a:extLst>
          </p:cNvPr>
          <p:cNvSpPr txBox="1">
            <a:spLocks/>
          </p:cNvSpPr>
          <p:nvPr userDrawn="1"/>
        </p:nvSpPr>
        <p:spPr>
          <a:xfrm>
            <a:off x="10445241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460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7290908-FA97-3579-3426-805CD2582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C76DB43-10DC-D49E-7066-B8D97B3959CD}"/>
              </a:ext>
            </a:extLst>
          </p:cNvPr>
          <p:cNvSpPr/>
          <p:nvPr userDrawn="1"/>
        </p:nvSpPr>
        <p:spPr>
          <a:xfrm>
            <a:off x="10448476" y="0"/>
            <a:ext cx="1743524" cy="6770752"/>
          </a:xfrm>
          <a:custGeom>
            <a:avLst/>
            <a:gdLst>
              <a:gd name="connsiteX0" fmla="*/ 337347 w 1743524"/>
              <a:gd name="connsiteY0" fmla="*/ 6570202 h 6770752"/>
              <a:gd name="connsiteX1" fmla="*/ 344741 w 1743524"/>
              <a:gd name="connsiteY1" fmla="*/ 6582270 h 6770752"/>
              <a:gd name="connsiteX2" fmla="*/ 393524 w 1743524"/>
              <a:gd name="connsiteY2" fmla="*/ 6630092 h 6770752"/>
              <a:gd name="connsiteX3" fmla="*/ 421586 w 1743524"/>
              <a:gd name="connsiteY3" fmla="*/ 6634880 h 6770752"/>
              <a:gd name="connsiteX4" fmla="*/ 437367 w 1743524"/>
              <a:gd name="connsiteY4" fmla="*/ 6639611 h 6770752"/>
              <a:gd name="connsiteX5" fmla="*/ 403804 w 1743524"/>
              <a:gd name="connsiteY5" fmla="*/ 6690606 h 6770752"/>
              <a:gd name="connsiteX6" fmla="*/ 392909 w 1743524"/>
              <a:gd name="connsiteY6" fmla="*/ 6693438 h 6770752"/>
              <a:gd name="connsiteX7" fmla="*/ 387944 w 1743524"/>
              <a:gd name="connsiteY7" fmla="*/ 6706669 h 6770752"/>
              <a:gd name="connsiteX8" fmla="*/ 357772 w 1743524"/>
              <a:gd name="connsiteY8" fmla="*/ 6753754 h 6770752"/>
              <a:gd name="connsiteX9" fmla="*/ 336411 w 1743524"/>
              <a:gd name="connsiteY9" fmla="*/ 6770752 h 6770752"/>
              <a:gd name="connsiteX10" fmla="*/ 319510 w 1743524"/>
              <a:gd name="connsiteY10" fmla="*/ 6757069 h 6770752"/>
              <a:gd name="connsiteX11" fmla="*/ 285386 w 1743524"/>
              <a:gd name="connsiteY11" fmla="*/ 6711513 h 6770752"/>
              <a:gd name="connsiteX12" fmla="*/ 267763 w 1743524"/>
              <a:gd name="connsiteY12" fmla="*/ 6689416 h 6770752"/>
              <a:gd name="connsiteX13" fmla="*/ 237886 w 1743524"/>
              <a:gd name="connsiteY13" fmla="*/ 6648649 h 6770752"/>
              <a:gd name="connsiteX14" fmla="*/ 236551 w 1743524"/>
              <a:gd name="connsiteY14" fmla="*/ 6635985 h 6770752"/>
              <a:gd name="connsiteX15" fmla="*/ 256949 w 1743524"/>
              <a:gd name="connsiteY15" fmla="*/ 6634597 h 6770752"/>
              <a:gd name="connsiteX16" fmla="*/ 256896 w 1743524"/>
              <a:gd name="connsiteY16" fmla="*/ 6634767 h 6770752"/>
              <a:gd name="connsiteX17" fmla="*/ 291848 w 1743524"/>
              <a:gd name="connsiteY17" fmla="*/ 6622727 h 6770752"/>
              <a:gd name="connsiteX18" fmla="*/ 321512 w 1743524"/>
              <a:gd name="connsiteY18" fmla="*/ 6591166 h 6770752"/>
              <a:gd name="connsiteX19" fmla="*/ 337347 w 1743524"/>
              <a:gd name="connsiteY19" fmla="*/ 6570202 h 6770752"/>
              <a:gd name="connsiteX20" fmla="*/ 1743524 w 1743524"/>
              <a:gd name="connsiteY20" fmla="*/ 4799014 h 6770752"/>
              <a:gd name="connsiteX21" fmla="*/ 1743524 w 1743524"/>
              <a:gd name="connsiteY21" fmla="*/ 4800716 h 6770752"/>
              <a:gd name="connsiteX22" fmla="*/ 1742370 w 1743524"/>
              <a:gd name="connsiteY22" fmla="*/ 4799984 h 6770752"/>
              <a:gd name="connsiteX23" fmla="*/ 0 w 1743524"/>
              <a:gd name="connsiteY23" fmla="*/ 0 h 6770752"/>
              <a:gd name="connsiteX24" fmla="*/ 645913 w 1743524"/>
              <a:gd name="connsiteY24" fmla="*/ 0 h 6770752"/>
              <a:gd name="connsiteX25" fmla="*/ 645913 w 1743524"/>
              <a:gd name="connsiteY25" fmla="*/ 894298 h 6770752"/>
              <a:gd name="connsiteX26" fmla="*/ 645799 w 1743524"/>
              <a:gd name="connsiteY26" fmla="*/ 894298 h 6770752"/>
              <a:gd name="connsiteX27" fmla="*/ 645799 w 1743524"/>
              <a:gd name="connsiteY27" fmla="*/ 1764068 h 6770752"/>
              <a:gd name="connsiteX28" fmla="*/ 645191 w 1743524"/>
              <a:gd name="connsiteY28" fmla="*/ 1764068 h 6770752"/>
              <a:gd name="connsiteX29" fmla="*/ 645191 w 1743524"/>
              <a:gd name="connsiteY29" fmla="*/ 3884152 h 6770752"/>
              <a:gd name="connsiteX30" fmla="*/ 645191 w 1743524"/>
              <a:gd name="connsiteY30" fmla="*/ 3988056 h 6770752"/>
              <a:gd name="connsiteX31" fmla="*/ 652482 w 1743524"/>
              <a:gd name="connsiteY31" fmla="*/ 3988056 h 6770752"/>
              <a:gd name="connsiteX32" fmla="*/ 658718 w 1743524"/>
              <a:gd name="connsiteY32" fmla="*/ 4058695 h 6770752"/>
              <a:gd name="connsiteX33" fmla="*/ 1032611 w 1743524"/>
              <a:gd name="connsiteY33" fmla="*/ 4442967 h 6770752"/>
              <a:gd name="connsiteX34" fmla="*/ 1116246 w 1743524"/>
              <a:gd name="connsiteY34" fmla="*/ 4451438 h 6770752"/>
              <a:gd name="connsiteX35" fmla="*/ 1159604 w 1743524"/>
              <a:gd name="connsiteY35" fmla="*/ 4451438 h 6770752"/>
              <a:gd name="connsiteX36" fmla="*/ 1163650 w 1743524"/>
              <a:gd name="connsiteY36" fmla="*/ 4452237 h 6770752"/>
              <a:gd name="connsiteX37" fmla="*/ 1176466 w 1743524"/>
              <a:gd name="connsiteY37" fmla="*/ 4452269 h 6770752"/>
              <a:gd name="connsiteX38" fmla="*/ 1375464 w 1743524"/>
              <a:gd name="connsiteY38" fmla="*/ 4455596 h 6770752"/>
              <a:gd name="connsiteX39" fmla="*/ 1441017 w 1743524"/>
              <a:gd name="connsiteY39" fmla="*/ 4487365 h 6770752"/>
              <a:gd name="connsiteX40" fmla="*/ 1476932 w 1743524"/>
              <a:gd name="connsiteY40" fmla="*/ 4556968 h 6770752"/>
              <a:gd name="connsiteX41" fmla="*/ 1481523 w 1743524"/>
              <a:gd name="connsiteY41" fmla="*/ 4579641 h 6770752"/>
              <a:gd name="connsiteX42" fmla="*/ 1502879 w 1743524"/>
              <a:gd name="connsiteY42" fmla="*/ 4581000 h 6770752"/>
              <a:gd name="connsiteX43" fmla="*/ 1571309 w 1743524"/>
              <a:gd name="connsiteY43" fmla="*/ 4642697 h 6770752"/>
              <a:gd name="connsiteX44" fmla="*/ 1575349 w 1743524"/>
              <a:gd name="connsiteY44" fmla="*/ 4664745 h 6770752"/>
              <a:gd name="connsiteX45" fmla="*/ 1594410 w 1743524"/>
              <a:gd name="connsiteY45" fmla="*/ 4670101 h 6770752"/>
              <a:gd name="connsiteX46" fmla="*/ 1623235 w 1743524"/>
              <a:gd name="connsiteY46" fmla="*/ 4679652 h 6770752"/>
              <a:gd name="connsiteX47" fmla="*/ 1668361 w 1743524"/>
              <a:gd name="connsiteY47" fmla="*/ 4723579 h 6770752"/>
              <a:gd name="connsiteX48" fmla="*/ 1704479 w 1743524"/>
              <a:gd name="connsiteY48" fmla="*/ 4799303 h 6770752"/>
              <a:gd name="connsiteX49" fmla="*/ 1685766 w 1743524"/>
              <a:gd name="connsiteY49" fmla="*/ 4842182 h 6770752"/>
              <a:gd name="connsiteX50" fmla="*/ 1591155 w 1743524"/>
              <a:gd name="connsiteY50" fmla="*/ 4928222 h 6770752"/>
              <a:gd name="connsiteX51" fmla="*/ 1575203 w 1743524"/>
              <a:gd name="connsiteY51" fmla="*/ 4930434 h 6770752"/>
              <a:gd name="connsiteX52" fmla="*/ 1573024 w 1743524"/>
              <a:gd name="connsiteY52" fmla="*/ 4947267 h 6770752"/>
              <a:gd name="connsiteX53" fmla="*/ 1553758 w 1743524"/>
              <a:gd name="connsiteY53" fmla="*/ 4994934 h 6770752"/>
              <a:gd name="connsiteX54" fmla="*/ 1500874 w 1743524"/>
              <a:gd name="connsiteY54" fmla="*/ 5018401 h 6770752"/>
              <a:gd name="connsiteX55" fmla="*/ 1481986 w 1743524"/>
              <a:gd name="connsiteY55" fmla="*/ 5020271 h 6770752"/>
              <a:gd name="connsiteX56" fmla="*/ 1476960 w 1743524"/>
              <a:gd name="connsiteY56" fmla="*/ 5041923 h 6770752"/>
              <a:gd name="connsiteX57" fmla="*/ 1443893 w 1743524"/>
              <a:gd name="connsiteY57" fmla="*/ 5107728 h 6770752"/>
              <a:gd name="connsiteX58" fmla="*/ 1386302 w 1743524"/>
              <a:gd name="connsiteY58" fmla="*/ 5140461 h 6770752"/>
              <a:gd name="connsiteX59" fmla="*/ 1207911 w 1743524"/>
              <a:gd name="connsiteY59" fmla="*/ 5143529 h 6770752"/>
              <a:gd name="connsiteX60" fmla="*/ 1184596 w 1743524"/>
              <a:gd name="connsiteY60" fmla="*/ 5143613 h 6770752"/>
              <a:gd name="connsiteX61" fmla="*/ 1182171 w 1743524"/>
              <a:gd name="connsiteY61" fmla="*/ 5143907 h 6770752"/>
              <a:gd name="connsiteX62" fmla="*/ 1175641 w 1743524"/>
              <a:gd name="connsiteY62" fmla="*/ 5143970 h 6770752"/>
              <a:gd name="connsiteX63" fmla="*/ 1129109 w 1743524"/>
              <a:gd name="connsiteY63" fmla="*/ 5143970 h 6770752"/>
              <a:gd name="connsiteX64" fmla="*/ 689055 w 1743524"/>
              <a:gd name="connsiteY64" fmla="*/ 5436398 h 6770752"/>
              <a:gd name="connsiteX65" fmla="*/ 661683 w 1743524"/>
              <a:gd name="connsiteY65" fmla="*/ 5524738 h 6770752"/>
              <a:gd name="connsiteX66" fmla="*/ 661673 w 1743524"/>
              <a:gd name="connsiteY66" fmla="*/ 5595773 h 6770752"/>
              <a:gd name="connsiteX67" fmla="*/ 661587 w 1743524"/>
              <a:gd name="connsiteY67" fmla="*/ 5751727 h 6770752"/>
              <a:gd name="connsiteX68" fmla="*/ 661587 w 1743524"/>
              <a:gd name="connsiteY68" fmla="*/ 6193445 h 6770752"/>
              <a:gd name="connsiteX69" fmla="*/ 659617 w 1743524"/>
              <a:gd name="connsiteY69" fmla="*/ 6193445 h 6770752"/>
              <a:gd name="connsiteX70" fmla="*/ 658127 w 1743524"/>
              <a:gd name="connsiteY70" fmla="*/ 6223044 h 6770752"/>
              <a:gd name="connsiteX71" fmla="*/ 627289 w 1743524"/>
              <a:gd name="connsiteY71" fmla="*/ 6279194 h 6770752"/>
              <a:gd name="connsiteX72" fmla="*/ 565290 w 1743524"/>
              <a:gd name="connsiteY72" fmla="*/ 6311434 h 6770752"/>
              <a:gd name="connsiteX73" fmla="*/ 544890 w 1743524"/>
              <a:gd name="connsiteY73" fmla="*/ 6316334 h 6770752"/>
              <a:gd name="connsiteX74" fmla="*/ 543127 w 1743524"/>
              <a:gd name="connsiteY74" fmla="*/ 6334749 h 6770752"/>
              <a:gd name="connsiteX75" fmla="*/ 521019 w 1743524"/>
              <a:gd name="connsiteY75" fmla="*/ 6386311 h 6770752"/>
              <a:gd name="connsiteX76" fmla="*/ 476109 w 1743524"/>
              <a:gd name="connsiteY76" fmla="*/ 6405093 h 6770752"/>
              <a:gd name="connsiteX77" fmla="*/ 460249 w 1743524"/>
              <a:gd name="connsiteY77" fmla="*/ 6407218 h 6770752"/>
              <a:gd name="connsiteX78" fmla="*/ 458166 w 1743524"/>
              <a:gd name="connsiteY78" fmla="*/ 6422771 h 6770752"/>
              <a:gd name="connsiteX79" fmla="*/ 377102 w 1743524"/>
              <a:gd name="connsiteY79" fmla="*/ 6515015 h 6770752"/>
              <a:gd name="connsiteX80" fmla="*/ 336704 w 1743524"/>
              <a:gd name="connsiteY80" fmla="*/ 6533259 h 6770752"/>
              <a:gd name="connsiteX81" fmla="*/ 265361 w 1743524"/>
              <a:gd name="connsiteY81" fmla="*/ 6498045 h 6770752"/>
              <a:gd name="connsiteX82" fmla="*/ 223975 w 1743524"/>
              <a:gd name="connsiteY82" fmla="*/ 6454048 h 6770752"/>
              <a:gd name="connsiteX83" fmla="*/ 214976 w 1743524"/>
              <a:gd name="connsiteY83" fmla="*/ 6425944 h 6770752"/>
              <a:gd name="connsiteX84" fmla="*/ 209930 w 1743524"/>
              <a:gd name="connsiteY84" fmla="*/ 6407360 h 6770752"/>
              <a:gd name="connsiteX85" fmla="*/ 189157 w 1743524"/>
              <a:gd name="connsiteY85" fmla="*/ 6403422 h 6770752"/>
              <a:gd name="connsiteX86" fmla="*/ 131030 w 1743524"/>
              <a:gd name="connsiteY86" fmla="*/ 6336704 h 6770752"/>
              <a:gd name="connsiteX87" fmla="*/ 129749 w 1743524"/>
              <a:gd name="connsiteY87" fmla="*/ 6315881 h 6770752"/>
              <a:gd name="connsiteX88" fmla="*/ 108388 w 1743524"/>
              <a:gd name="connsiteY88" fmla="*/ 6311405 h 6770752"/>
              <a:gd name="connsiteX89" fmla="*/ 42811 w 1743524"/>
              <a:gd name="connsiteY89" fmla="*/ 6276389 h 6770752"/>
              <a:gd name="connsiteX90" fmla="*/ 12879 w 1743524"/>
              <a:gd name="connsiteY90" fmla="*/ 6212476 h 6770752"/>
              <a:gd name="connsiteX91" fmla="*/ 11855 w 1743524"/>
              <a:gd name="connsiteY91" fmla="*/ 6193445 h 6770752"/>
              <a:gd name="connsiteX92" fmla="*/ 11129 w 1743524"/>
              <a:gd name="connsiteY92" fmla="*/ 6193445 h 6770752"/>
              <a:gd name="connsiteX93" fmla="*/ 11129 w 1743524"/>
              <a:gd name="connsiteY93" fmla="*/ 6189401 h 6770752"/>
              <a:gd name="connsiteX94" fmla="*/ 0 w 1743524"/>
              <a:gd name="connsiteY94" fmla="*/ 6189401 h 6770752"/>
              <a:gd name="connsiteX95" fmla="*/ 0 w 1743524"/>
              <a:gd name="connsiteY95" fmla="*/ 5834487 h 6770752"/>
              <a:gd name="connsiteX96" fmla="*/ 0 w 1743524"/>
              <a:gd name="connsiteY96" fmla="*/ 3884152 h 6770752"/>
              <a:gd name="connsiteX97" fmla="*/ 0 w 1743524"/>
              <a:gd name="connsiteY97" fmla="*/ 1764068 h 6770752"/>
              <a:gd name="connsiteX98" fmla="*/ 0 w 1743524"/>
              <a:gd name="connsiteY98" fmla="*/ 894298 h 677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743524" h="6770752">
                <a:moveTo>
                  <a:pt x="337347" y="6570202"/>
                </a:moveTo>
                <a:cubicBezTo>
                  <a:pt x="340129" y="6573995"/>
                  <a:pt x="342603" y="6578032"/>
                  <a:pt x="344741" y="6582270"/>
                </a:cubicBezTo>
                <a:cubicBezTo>
                  <a:pt x="353846" y="6598787"/>
                  <a:pt x="378705" y="6623123"/>
                  <a:pt x="393524" y="6630092"/>
                </a:cubicBezTo>
                <a:cubicBezTo>
                  <a:pt x="402318" y="6634285"/>
                  <a:pt x="411998" y="6635937"/>
                  <a:pt x="421586" y="6634880"/>
                </a:cubicBezTo>
                <a:cubicBezTo>
                  <a:pt x="435897" y="6634030"/>
                  <a:pt x="437367" y="6634484"/>
                  <a:pt x="437367" y="6639611"/>
                </a:cubicBezTo>
                <a:cubicBezTo>
                  <a:pt x="437367" y="6660519"/>
                  <a:pt x="419958" y="6686866"/>
                  <a:pt x="403804" y="6690606"/>
                </a:cubicBezTo>
                <a:cubicBezTo>
                  <a:pt x="399504" y="6691598"/>
                  <a:pt x="394592" y="6692873"/>
                  <a:pt x="392909" y="6693438"/>
                </a:cubicBezTo>
                <a:cubicBezTo>
                  <a:pt x="391228" y="6694005"/>
                  <a:pt x="388985" y="6699927"/>
                  <a:pt x="387944" y="6706669"/>
                </a:cubicBezTo>
                <a:cubicBezTo>
                  <a:pt x="384472" y="6729050"/>
                  <a:pt x="379933" y="6735991"/>
                  <a:pt x="357772" y="6753754"/>
                </a:cubicBezTo>
                <a:lnTo>
                  <a:pt x="336411" y="6770752"/>
                </a:lnTo>
                <a:lnTo>
                  <a:pt x="319510" y="6757069"/>
                </a:lnTo>
                <a:cubicBezTo>
                  <a:pt x="295318" y="6737633"/>
                  <a:pt x="290460" y="6731146"/>
                  <a:pt x="285386" y="6711513"/>
                </a:cubicBezTo>
                <a:cubicBezTo>
                  <a:pt x="280953" y="6694317"/>
                  <a:pt x="280661" y="6693977"/>
                  <a:pt x="267763" y="6689416"/>
                </a:cubicBezTo>
                <a:cubicBezTo>
                  <a:pt x="251199" y="6683120"/>
                  <a:pt x="239557" y="6667233"/>
                  <a:pt x="237886" y="6648649"/>
                </a:cubicBezTo>
                <a:lnTo>
                  <a:pt x="236551" y="6635985"/>
                </a:lnTo>
                <a:lnTo>
                  <a:pt x="256949" y="6634597"/>
                </a:lnTo>
                <a:lnTo>
                  <a:pt x="256896" y="6634767"/>
                </a:lnTo>
                <a:cubicBezTo>
                  <a:pt x="275027" y="6633520"/>
                  <a:pt x="278924" y="6632188"/>
                  <a:pt x="291848" y="6622727"/>
                </a:cubicBezTo>
                <a:cubicBezTo>
                  <a:pt x="299858" y="6616863"/>
                  <a:pt x="313208" y="6602895"/>
                  <a:pt x="321512" y="6591166"/>
                </a:cubicBezTo>
                <a:cubicBezTo>
                  <a:pt x="329816" y="6579438"/>
                  <a:pt x="336971" y="6570202"/>
                  <a:pt x="337347" y="6570202"/>
                </a:cubicBezTo>
                <a:close/>
                <a:moveTo>
                  <a:pt x="1743524" y="4799014"/>
                </a:moveTo>
                <a:lnTo>
                  <a:pt x="1743524" y="4800716"/>
                </a:lnTo>
                <a:lnTo>
                  <a:pt x="1742370" y="4799984"/>
                </a:lnTo>
                <a:close/>
                <a:moveTo>
                  <a:pt x="0" y="0"/>
                </a:moveTo>
                <a:lnTo>
                  <a:pt x="645913" y="0"/>
                </a:lnTo>
                <a:lnTo>
                  <a:pt x="645913" y="894298"/>
                </a:lnTo>
                <a:lnTo>
                  <a:pt x="645799" y="894298"/>
                </a:lnTo>
                <a:lnTo>
                  <a:pt x="645799" y="1764068"/>
                </a:lnTo>
                <a:lnTo>
                  <a:pt x="645191" y="1764068"/>
                </a:lnTo>
                <a:lnTo>
                  <a:pt x="645191" y="3884152"/>
                </a:lnTo>
                <a:lnTo>
                  <a:pt x="645191" y="3988056"/>
                </a:lnTo>
                <a:lnTo>
                  <a:pt x="652482" y="3988056"/>
                </a:lnTo>
                <a:lnTo>
                  <a:pt x="658718" y="4058695"/>
                </a:lnTo>
                <a:cubicBezTo>
                  <a:pt x="693069" y="4251222"/>
                  <a:pt x="842200" y="4403871"/>
                  <a:pt x="1032611" y="4442967"/>
                </a:cubicBezTo>
                <a:lnTo>
                  <a:pt x="1116246" y="4451438"/>
                </a:lnTo>
                <a:lnTo>
                  <a:pt x="1159604" y="4451438"/>
                </a:lnTo>
                <a:lnTo>
                  <a:pt x="1163650" y="4452237"/>
                </a:lnTo>
                <a:lnTo>
                  <a:pt x="1176466" y="4452269"/>
                </a:lnTo>
                <a:cubicBezTo>
                  <a:pt x="1309857" y="4452746"/>
                  <a:pt x="1362306" y="4453816"/>
                  <a:pt x="1375464" y="4455596"/>
                </a:cubicBezTo>
                <a:cubicBezTo>
                  <a:pt x="1400327" y="4458784"/>
                  <a:pt x="1423393" y="4469962"/>
                  <a:pt x="1441017" y="4487365"/>
                </a:cubicBezTo>
                <a:cubicBezTo>
                  <a:pt x="1459874" y="4505956"/>
                  <a:pt x="1470916" y="4527183"/>
                  <a:pt x="1476932" y="4556968"/>
                </a:cubicBezTo>
                <a:lnTo>
                  <a:pt x="1481523" y="4579641"/>
                </a:lnTo>
                <a:lnTo>
                  <a:pt x="1502879" y="4581000"/>
                </a:lnTo>
                <a:cubicBezTo>
                  <a:pt x="1542106" y="4583475"/>
                  <a:pt x="1564916" y="4604041"/>
                  <a:pt x="1571309" y="4642697"/>
                </a:cubicBezTo>
                <a:cubicBezTo>
                  <a:pt x="1573256" y="4654401"/>
                  <a:pt x="1575058" y="4664320"/>
                  <a:pt x="1575349" y="4664745"/>
                </a:cubicBezTo>
                <a:cubicBezTo>
                  <a:pt x="1581576" y="4666935"/>
                  <a:pt x="1587941" y="4668725"/>
                  <a:pt x="1594410" y="4670101"/>
                </a:cubicBezTo>
                <a:cubicBezTo>
                  <a:pt x="1604280" y="4672470"/>
                  <a:pt x="1613925" y="4675665"/>
                  <a:pt x="1623235" y="4679652"/>
                </a:cubicBezTo>
                <a:cubicBezTo>
                  <a:pt x="1637269" y="4686538"/>
                  <a:pt x="1656098" y="4704874"/>
                  <a:pt x="1668361" y="4723579"/>
                </a:cubicBezTo>
                <a:cubicBezTo>
                  <a:pt x="1681232" y="4743417"/>
                  <a:pt x="1704479" y="4791851"/>
                  <a:pt x="1704479" y="4799303"/>
                </a:cubicBezTo>
                <a:cubicBezTo>
                  <a:pt x="1704479" y="4802506"/>
                  <a:pt x="1696053" y="4821721"/>
                  <a:pt x="1685766" y="4842182"/>
                </a:cubicBezTo>
                <a:cubicBezTo>
                  <a:pt x="1656709" y="4899882"/>
                  <a:pt x="1631835" y="4922554"/>
                  <a:pt x="1591155" y="4928222"/>
                </a:cubicBezTo>
                <a:lnTo>
                  <a:pt x="1575203" y="4930434"/>
                </a:lnTo>
                <a:lnTo>
                  <a:pt x="1573024" y="4947267"/>
                </a:lnTo>
                <a:cubicBezTo>
                  <a:pt x="1569914" y="4971526"/>
                  <a:pt x="1565672" y="4982041"/>
                  <a:pt x="1553758" y="4994934"/>
                </a:cubicBezTo>
                <a:cubicBezTo>
                  <a:pt x="1540654" y="5009133"/>
                  <a:pt x="1525282" y="5015964"/>
                  <a:pt x="1500874" y="5018401"/>
                </a:cubicBezTo>
                <a:lnTo>
                  <a:pt x="1481986" y="5020271"/>
                </a:lnTo>
                <a:lnTo>
                  <a:pt x="1476960" y="5041923"/>
                </a:lnTo>
                <a:cubicBezTo>
                  <a:pt x="1470218" y="5071113"/>
                  <a:pt x="1460514" y="5090384"/>
                  <a:pt x="1443893" y="5107728"/>
                </a:cubicBezTo>
                <a:cubicBezTo>
                  <a:pt x="1428252" y="5123723"/>
                  <a:pt x="1408283" y="5135074"/>
                  <a:pt x="1386302" y="5140461"/>
                </a:cubicBezTo>
                <a:cubicBezTo>
                  <a:pt x="1380316" y="5142020"/>
                  <a:pt x="1338357" y="5142969"/>
                  <a:pt x="1207911" y="5143529"/>
                </a:cubicBezTo>
                <a:lnTo>
                  <a:pt x="1184596" y="5143613"/>
                </a:lnTo>
                <a:lnTo>
                  <a:pt x="1182171" y="5143907"/>
                </a:lnTo>
                <a:cubicBezTo>
                  <a:pt x="1180002" y="5143945"/>
                  <a:pt x="1177822" y="5143970"/>
                  <a:pt x="1175641" y="5143970"/>
                </a:cubicBezTo>
                <a:lnTo>
                  <a:pt x="1129109" y="5143970"/>
                </a:lnTo>
                <a:cubicBezTo>
                  <a:pt x="931298" y="5144028"/>
                  <a:pt x="761579" y="5264588"/>
                  <a:pt x="689055" y="5436398"/>
                </a:cubicBezTo>
                <a:lnTo>
                  <a:pt x="661683" y="5524738"/>
                </a:lnTo>
                <a:lnTo>
                  <a:pt x="661673" y="5595773"/>
                </a:lnTo>
                <a:lnTo>
                  <a:pt x="661587" y="5751727"/>
                </a:lnTo>
                <a:lnTo>
                  <a:pt x="661587" y="6193445"/>
                </a:lnTo>
                <a:lnTo>
                  <a:pt x="659617" y="6193445"/>
                </a:lnTo>
                <a:lnTo>
                  <a:pt x="658127" y="6223044"/>
                </a:lnTo>
                <a:cubicBezTo>
                  <a:pt x="653052" y="6244475"/>
                  <a:pt x="642358" y="6263944"/>
                  <a:pt x="627289" y="6279194"/>
                </a:cubicBezTo>
                <a:cubicBezTo>
                  <a:pt x="610948" y="6295399"/>
                  <a:pt x="592791" y="6304860"/>
                  <a:pt x="565290" y="6311434"/>
                </a:cubicBezTo>
                <a:lnTo>
                  <a:pt x="544890" y="6316334"/>
                </a:lnTo>
                <a:lnTo>
                  <a:pt x="543127" y="6334749"/>
                </a:lnTo>
                <a:cubicBezTo>
                  <a:pt x="540832" y="6358547"/>
                  <a:pt x="534396" y="6373533"/>
                  <a:pt x="521019" y="6386311"/>
                </a:cubicBezTo>
                <a:cubicBezTo>
                  <a:pt x="508871" y="6397926"/>
                  <a:pt x="498964" y="6402061"/>
                  <a:pt x="476109" y="6405093"/>
                </a:cubicBezTo>
                <a:lnTo>
                  <a:pt x="460249" y="6407218"/>
                </a:lnTo>
                <a:lnTo>
                  <a:pt x="458166" y="6422771"/>
                </a:lnTo>
                <a:cubicBezTo>
                  <a:pt x="452826" y="6462434"/>
                  <a:pt x="431465" y="6486684"/>
                  <a:pt x="377102" y="6515015"/>
                </a:cubicBezTo>
                <a:cubicBezTo>
                  <a:pt x="357826" y="6525044"/>
                  <a:pt x="339722" y="6533259"/>
                  <a:pt x="336704" y="6533259"/>
                </a:cubicBezTo>
                <a:cubicBezTo>
                  <a:pt x="329683" y="6533259"/>
                  <a:pt x="284051" y="6510595"/>
                  <a:pt x="265361" y="6498045"/>
                </a:cubicBezTo>
                <a:cubicBezTo>
                  <a:pt x="247739" y="6486090"/>
                  <a:pt x="230463" y="6467731"/>
                  <a:pt x="223975" y="6454048"/>
                </a:cubicBezTo>
                <a:cubicBezTo>
                  <a:pt x="220219" y="6444971"/>
                  <a:pt x="217209" y="6435568"/>
                  <a:pt x="214976" y="6425944"/>
                </a:cubicBezTo>
                <a:cubicBezTo>
                  <a:pt x="213680" y="6419638"/>
                  <a:pt x="211994" y="6413431"/>
                  <a:pt x="209930" y="6407360"/>
                </a:cubicBezTo>
                <a:cubicBezTo>
                  <a:pt x="209529" y="6407077"/>
                  <a:pt x="200184" y="6405320"/>
                  <a:pt x="189157" y="6403422"/>
                </a:cubicBezTo>
                <a:cubicBezTo>
                  <a:pt x="152738" y="6397189"/>
                  <a:pt x="133361" y="6374950"/>
                  <a:pt x="131030" y="6336704"/>
                </a:cubicBezTo>
                <a:lnTo>
                  <a:pt x="129749" y="6315881"/>
                </a:lnTo>
                <a:lnTo>
                  <a:pt x="108388" y="6311405"/>
                </a:lnTo>
                <a:cubicBezTo>
                  <a:pt x="80326" y="6305541"/>
                  <a:pt x="60326" y="6294776"/>
                  <a:pt x="42811" y="6276389"/>
                </a:cubicBezTo>
                <a:cubicBezTo>
                  <a:pt x="26414" y="6259207"/>
                  <a:pt x="15884" y="6236718"/>
                  <a:pt x="12879" y="6212476"/>
                </a:cubicBezTo>
                <a:lnTo>
                  <a:pt x="11855" y="6193445"/>
                </a:lnTo>
                <a:lnTo>
                  <a:pt x="11129" y="6193445"/>
                </a:lnTo>
                <a:lnTo>
                  <a:pt x="11129" y="6189401"/>
                </a:lnTo>
                <a:lnTo>
                  <a:pt x="0" y="6189401"/>
                </a:lnTo>
                <a:lnTo>
                  <a:pt x="0" y="5834487"/>
                </a:lnTo>
                <a:lnTo>
                  <a:pt x="0" y="3884152"/>
                </a:lnTo>
                <a:lnTo>
                  <a:pt x="0" y="1764068"/>
                </a:lnTo>
                <a:lnTo>
                  <a:pt x="0" y="8942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25DB54D-FEEE-D5EB-5A21-3B10AAD944C0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D919721-F9F8-963D-B74F-0D82837448C4}"/>
              </a:ext>
            </a:extLst>
          </p:cNvPr>
          <p:cNvSpPr/>
          <p:nvPr userDrawn="1"/>
        </p:nvSpPr>
        <p:spPr>
          <a:xfrm flipH="1">
            <a:off x="11253730" y="1797489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1D1625E-7076-8665-FD17-4BF0B82349A7}"/>
              </a:ext>
            </a:extLst>
          </p:cNvPr>
          <p:cNvSpPr/>
          <p:nvPr userDrawn="1"/>
        </p:nvSpPr>
        <p:spPr>
          <a:xfrm flipH="1">
            <a:off x="11253730" y="2689311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BC74678-77D1-B9FF-AAD5-ED605A771F0A}"/>
              </a:ext>
            </a:extLst>
          </p:cNvPr>
          <p:cNvSpPr/>
          <p:nvPr userDrawn="1"/>
        </p:nvSpPr>
        <p:spPr>
          <a:xfrm flipH="1">
            <a:off x="11253730" y="3547534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E7A75FB6-A730-0C21-B3FB-719DB8C3AF5B}"/>
              </a:ext>
            </a:extLst>
          </p:cNvPr>
          <p:cNvSpPr txBox="1">
            <a:spLocks/>
          </p:cNvSpPr>
          <p:nvPr userDrawn="1"/>
        </p:nvSpPr>
        <p:spPr>
          <a:xfrm>
            <a:off x="10445241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B72B9E-C420-CA7B-4752-8D4758A306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53602" y="1460462"/>
            <a:ext cx="3639538" cy="2075368"/>
          </a:xfrm>
          <a:custGeom>
            <a:avLst/>
            <a:gdLst>
              <a:gd name="connsiteX0" fmla="*/ 4563770 w 4691147"/>
              <a:gd name="connsiteY0" fmla="*/ 1234812 h 2675025"/>
              <a:gd name="connsiteX1" fmla="*/ 4575026 w 4691147"/>
              <a:gd name="connsiteY1" fmla="*/ 1236164 h 2675025"/>
              <a:gd name="connsiteX2" fmla="*/ 4613848 w 4691147"/>
              <a:gd name="connsiteY2" fmla="*/ 1264113 h 2675025"/>
              <a:gd name="connsiteX3" fmla="*/ 4636222 w 4691147"/>
              <a:gd name="connsiteY3" fmla="*/ 1284675 h 2675025"/>
              <a:gd name="connsiteX4" fmla="*/ 4674532 w 4691147"/>
              <a:gd name="connsiteY4" fmla="*/ 1310701 h 2675025"/>
              <a:gd name="connsiteX5" fmla="*/ 4681025 w 4691147"/>
              <a:gd name="connsiteY5" fmla="*/ 1354393 h 2675025"/>
              <a:gd name="connsiteX6" fmla="*/ 4636493 w 4691147"/>
              <a:gd name="connsiteY6" fmla="*/ 1388618 h 2675025"/>
              <a:gd name="connsiteX7" fmla="*/ 4618880 w 4691147"/>
              <a:gd name="connsiteY7" fmla="*/ 1400844 h 2675025"/>
              <a:gd name="connsiteX8" fmla="*/ 4591826 w 4691147"/>
              <a:gd name="connsiteY8" fmla="*/ 1432066 h 2675025"/>
              <a:gd name="connsiteX9" fmla="*/ 4591746 w 4691147"/>
              <a:gd name="connsiteY9" fmla="*/ 1432120 h 2675025"/>
              <a:gd name="connsiteX10" fmla="*/ 4572806 w 4691147"/>
              <a:gd name="connsiteY10" fmla="*/ 1437125 h 2675025"/>
              <a:gd name="connsiteX11" fmla="*/ 4564691 w 4691147"/>
              <a:gd name="connsiteY11" fmla="*/ 1437125 h 2675025"/>
              <a:gd name="connsiteX12" fmla="*/ 4564528 w 4691147"/>
              <a:gd name="connsiteY12" fmla="*/ 1420244 h 2675025"/>
              <a:gd name="connsiteX13" fmla="*/ 4526652 w 4691147"/>
              <a:gd name="connsiteY13" fmla="*/ 1355447 h 2675025"/>
              <a:gd name="connsiteX14" fmla="*/ 4505739 w 4691147"/>
              <a:gd name="connsiteY14" fmla="*/ 1334265 h 2675025"/>
              <a:gd name="connsiteX15" fmla="*/ 4524678 w 4691147"/>
              <a:gd name="connsiteY15" fmla="*/ 1319763 h 2675025"/>
              <a:gd name="connsiteX16" fmla="*/ 4564014 w 4691147"/>
              <a:gd name="connsiteY16" fmla="*/ 1252777 h 2675025"/>
              <a:gd name="connsiteX17" fmla="*/ 125208 w 4691147"/>
              <a:gd name="connsiteY17" fmla="*/ 1234325 h 2675025"/>
              <a:gd name="connsiteX18" fmla="*/ 129699 w 4691147"/>
              <a:gd name="connsiteY18" fmla="*/ 1250315 h 2675025"/>
              <a:gd name="connsiteX19" fmla="*/ 134298 w 4691147"/>
              <a:gd name="connsiteY19" fmla="*/ 1278722 h 2675025"/>
              <a:gd name="connsiteX20" fmla="*/ 179940 w 4691147"/>
              <a:gd name="connsiteY20" fmla="*/ 1328177 h 2675025"/>
              <a:gd name="connsiteX21" fmla="*/ 191437 w 4691147"/>
              <a:gd name="connsiteY21" fmla="*/ 1335617 h 2675025"/>
              <a:gd name="connsiteX22" fmla="*/ 171417 w 4691147"/>
              <a:gd name="connsiteY22" fmla="*/ 1351660 h 2675025"/>
              <a:gd name="connsiteX23" fmla="*/ 141251 w 4691147"/>
              <a:gd name="connsiteY23" fmla="*/ 1381745 h 2675025"/>
              <a:gd name="connsiteX24" fmla="*/ 129781 w 4691147"/>
              <a:gd name="connsiteY24" fmla="*/ 1417159 h 2675025"/>
              <a:gd name="connsiteX25" fmla="*/ 129941 w 4691147"/>
              <a:gd name="connsiteY25" fmla="*/ 1417186 h 2675025"/>
              <a:gd name="connsiteX26" fmla="*/ 128617 w 4691147"/>
              <a:gd name="connsiteY26" fmla="*/ 1437856 h 2675025"/>
              <a:gd name="connsiteX27" fmla="*/ 116495 w 4691147"/>
              <a:gd name="connsiteY27" fmla="*/ 1436477 h 2675025"/>
              <a:gd name="connsiteX28" fmla="*/ 77591 w 4691147"/>
              <a:gd name="connsiteY28" fmla="*/ 1406202 h 2675025"/>
              <a:gd name="connsiteX29" fmla="*/ 56489 w 4691147"/>
              <a:gd name="connsiteY29" fmla="*/ 1388374 h 2675025"/>
              <a:gd name="connsiteX30" fmla="*/ 12985 w 4691147"/>
              <a:gd name="connsiteY30" fmla="*/ 1353771 h 2675025"/>
              <a:gd name="connsiteX31" fmla="*/ 0 w 4691147"/>
              <a:gd name="connsiteY31" fmla="*/ 1336618 h 2675025"/>
              <a:gd name="connsiteX32" fmla="*/ 16233 w 4691147"/>
              <a:gd name="connsiteY32" fmla="*/ 1314975 h 2675025"/>
              <a:gd name="connsiteX33" fmla="*/ 61196 w 4691147"/>
              <a:gd name="connsiteY33" fmla="*/ 1284402 h 2675025"/>
              <a:gd name="connsiteX34" fmla="*/ 73804 w 4691147"/>
              <a:gd name="connsiteY34" fmla="*/ 1279371 h 2675025"/>
              <a:gd name="connsiteX35" fmla="*/ 76510 w 4691147"/>
              <a:gd name="connsiteY35" fmla="*/ 1268306 h 2675025"/>
              <a:gd name="connsiteX36" fmla="*/ 125208 w 4691147"/>
              <a:gd name="connsiteY36" fmla="*/ 1234325 h 2675025"/>
              <a:gd name="connsiteX37" fmla="*/ 956026 w 4691147"/>
              <a:gd name="connsiteY37" fmla="*/ 0 h 2675025"/>
              <a:gd name="connsiteX38" fmla="*/ 3735119 w 4691147"/>
              <a:gd name="connsiteY38" fmla="*/ 0 h 2675025"/>
              <a:gd name="connsiteX39" fmla="*/ 4081856 w 4691147"/>
              <a:gd name="connsiteY39" fmla="*/ 346736 h 2675025"/>
              <a:gd name="connsiteX40" fmla="*/ 4081856 w 4691147"/>
              <a:gd name="connsiteY40" fmla="*/ 1008410 h 2675025"/>
              <a:gd name="connsiteX41" fmla="*/ 4093034 w 4691147"/>
              <a:gd name="connsiteY41" fmla="*/ 1008553 h 2675025"/>
              <a:gd name="connsiteX42" fmla="*/ 4198887 w 4691147"/>
              <a:gd name="connsiteY42" fmla="*/ 1021435 h 2675025"/>
              <a:gd name="connsiteX43" fmla="*/ 4254998 w 4691147"/>
              <a:gd name="connsiteY43" fmla="*/ 1102598 h 2675025"/>
              <a:gd name="connsiteX44" fmla="*/ 4261031 w 4691147"/>
              <a:gd name="connsiteY44" fmla="*/ 1125404 h 2675025"/>
              <a:gd name="connsiteX45" fmla="*/ 4277616 w 4691147"/>
              <a:gd name="connsiteY45" fmla="*/ 1127110 h 2675025"/>
              <a:gd name="connsiteX46" fmla="*/ 4309108 w 4691147"/>
              <a:gd name="connsiteY46" fmla="*/ 1136253 h 2675025"/>
              <a:gd name="connsiteX47" fmla="*/ 4344279 w 4691147"/>
              <a:gd name="connsiteY47" fmla="*/ 1188874 h 2675025"/>
              <a:gd name="connsiteX48" fmla="*/ 4348661 w 4691147"/>
              <a:gd name="connsiteY48" fmla="*/ 1210950 h 2675025"/>
              <a:gd name="connsiteX49" fmla="*/ 4365570 w 4691147"/>
              <a:gd name="connsiteY49" fmla="*/ 1214387 h 2675025"/>
              <a:gd name="connsiteX50" fmla="*/ 4418326 w 4691147"/>
              <a:gd name="connsiteY50" fmla="*/ 1245443 h 2675025"/>
              <a:gd name="connsiteX51" fmla="*/ 4459368 w 4691147"/>
              <a:gd name="connsiteY51" fmla="*/ 1314812 h 2675025"/>
              <a:gd name="connsiteX52" fmla="*/ 4469405 w 4691147"/>
              <a:gd name="connsiteY52" fmla="*/ 1337158 h 2675025"/>
              <a:gd name="connsiteX53" fmla="*/ 4456418 w 4691147"/>
              <a:gd name="connsiteY53" fmla="*/ 1364863 h 2675025"/>
              <a:gd name="connsiteX54" fmla="*/ 4377014 w 4691147"/>
              <a:gd name="connsiteY54" fmla="*/ 1456172 h 2675025"/>
              <a:gd name="connsiteX55" fmla="*/ 4353883 w 4691147"/>
              <a:gd name="connsiteY55" fmla="*/ 1461583 h 2675025"/>
              <a:gd name="connsiteX56" fmla="*/ 4344630 w 4691147"/>
              <a:gd name="connsiteY56" fmla="*/ 1481198 h 2675025"/>
              <a:gd name="connsiteX57" fmla="*/ 4280078 w 4691147"/>
              <a:gd name="connsiteY57" fmla="*/ 1544883 h 2675025"/>
              <a:gd name="connsiteX58" fmla="*/ 4259057 w 4691147"/>
              <a:gd name="connsiteY58" fmla="*/ 1549185 h 2675025"/>
              <a:gd name="connsiteX59" fmla="*/ 4253808 w 4691147"/>
              <a:gd name="connsiteY59" fmla="*/ 1572235 h 2675025"/>
              <a:gd name="connsiteX60" fmla="*/ 4178381 w 4691147"/>
              <a:gd name="connsiteY60" fmla="*/ 1659999 h 2675025"/>
              <a:gd name="connsiteX61" fmla="*/ 4161553 w 4691147"/>
              <a:gd name="connsiteY61" fmla="*/ 1665790 h 2675025"/>
              <a:gd name="connsiteX62" fmla="*/ 4081856 w 4691147"/>
              <a:gd name="connsiteY62" fmla="*/ 1665952 h 2675025"/>
              <a:gd name="connsiteX63" fmla="*/ 4081856 w 4691147"/>
              <a:gd name="connsiteY63" fmla="*/ 2328289 h 2675025"/>
              <a:gd name="connsiteX64" fmla="*/ 3735119 w 4691147"/>
              <a:gd name="connsiteY64" fmla="*/ 2675025 h 2675025"/>
              <a:gd name="connsiteX65" fmla="*/ 956026 w 4691147"/>
              <a:gd name="connsiteY65" fmla="*/ 2675025 h 2675025"/>
              <a:gd name="connsiteX66" fmla="*/ 609290 w 4691147"/>
              <a:gd name="connsiteY66" fmla="*/ 2328289 h 2675025"/>
              <a:gd name="connsiteX67" fmla="*/ 609290 w 4691147"/>
              <a:gd name="connsiteY67" fmla="*/ 1666894 h 2675025"/>
              <a:gd name="connsiteX68" fmla="*/ 602937 w 4691147"/>
              <a:gd name="connsiteY68" fmla="*/ 1666831 h 2675025"/>
              <a:gd name="connsiteX69" fmla="*/ 532999 w 4691147"/>
              <a:gd name="connsiteY69" fmla="*/ 1664465 h 2675025"/>
              <a:gd name="connsiteX70" fmla="*/ 471964 w 4691147"/>
              <a:gd name="connsiteY70" fmla="*/ 1634163 h 2675025"/>
              <a:gd name="connsiteX71" fmla="*/ 438526 w 4691147"/>
              <a:gd name="connsiteY71" fmla="*/ 1567744 h 2675025"/>
              <a:gd name="connsiteX72" fmla="*/ 434250 w 4691147"/>
              <a:gd name="connsiteY72" fmla="*/ 1546101 h 2675025"/>
              <a:gd name="connsiteX73" fmla="*/ 414474 w 4691147"/>
              <a:gd name="connsiteY73" fmla="*/ 1544803 h 2675025"/>
              <a:gd name="connsiteX74" fmla="*/ 350760 w 4691147"/>
              <a:gd name="connsiteY74" fmla="*/ 1485905 h 2675025"/>
              <a:gd name="connsiteX75" fmla="*/ 347026 w 4691147"/>
              <a:gd name="connsiteY75" fmla="*/ 1464829 h 2675025"/>
              <a:gd name="connsiteX76" fmla="*/ 329279 w 4691147"/>
              <a:gd name="connsiteY76" fmla="*/ 1459743 h 2675025"/>
              <a:gd name="connsiteX77" fmla="*/ 302441 w 4691147"/>
              <a:gd name="connsiteY77" fmla="*/ 1450599 h 2675025"/>
              <a:gd name="connsiteX78" fmla="*/ 260425 w 4691147"/>
              <a:gd name="connsiteY78" fmla="*/ 1408691 h 2675025"/>
              <a:gd name="connsiteX79" fmla="*/ 226797 w 4691147"/>
              <a:gd name="connsiteY79" fmla="*/ 1336402 h 2675025"/>
              <a:gd name="connsiteX80" fmla="*/ 244193 w 4691147"/>
              <a:gd name="connsiteY80" fmla="*/ 1295469 h 2675025"/>
              <a:gd name="connsiteX81" fmla="*/ 332282 w 4691147"/>
              <a:gd name="connsiteY81" fmla="*/ 1213331 h 2675025"/>
              <a:gd name="connsiteX82" fmla="*/ 347163 w 4691147"/>
              <a:gd name="connsiteY82" fmla="*/ 1211221 h 2675025"/>
              <a:gd name="connsiteX83" fmla="*/ 349164 w 4691147"/>
              <a:gd name="connsiteY83" fmla="*/ 1195151 h 2675025"/>
              <a:gd name="connsiteX84" fmla="*/ 367128 w 4691147"/>
              <a:gd name="connsiteY84" fmla="*/ 1149645 h 2675025"/>
              <a:gd name="connsiteX85" fmla="*/ 416340 w 4691147"/>
              <a:gd name="connsiteY85" fmla="*/ 1127244 h 2675025"/>
              <a:gd name="connsiteX86" fmla="*/ 433952 w 4691147"/>
              <a:gd name="connsiteY86" fmla="*/ 1125431 h 2675025"/>
              <a:gd name="connsiteX87" fmla="*/ 438606 w 4691147"/>
              <a:gd name="connsiteY87" fmla="*/ 1104788 h 2675025"/>
              <a:gd name="connsiteX88" fmla="*/ 469393 w 4691147"/>
              <a:gd name="connsiteY88" fmla="*/ 1041968 h 2675025"/>
              <a:gd name="connsiteX89" fmla="*/ 523043 w 4691147"/>
              <a:gd name="connsiteY89" fmla="*/ 1010721 h 2675025"/>
              <a:gd name="connsiteX90" fmla="*/ 562633 w 4691147"/>
              <a:gd name="connsiteY90" fmla="*/ 1008899 h 2675025"/>
              <a:gd name="connsiteX91" fmla="*/ 609290 w 4691147"/>
              <a:gd name="connsiteY91" fmla="*/ 1008309 h 2675025"/>
              <a:gd name="connsiteX92" fmla="*/ 609290 w 4691147"/>
              <a:gd name="connsiteY92" fmla="*/ 346736 h 2675025"/>
              <a:gd name="connsiteX93" fmla="*/ 956026 w 4691147"/>
              <a:gd name="connsiteY93" fmla="*/ 0 h 26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91147" h="2675025">
                <a:moveTo>
                  <a:pt x="4563770" y="1234812"/>
                </a:moveTo>
                <a:lnTo>
                  <a:pt x="4575026" y="1236164"/>
                </a:lnTo>
                <a:cubicBezTo>
                  <a:pt x="4595641" y="1238627"/>
                  <a:pt x="4604352" y="1244903"/>
                  <a:pt x="4613848" y="1264113"/>
                </a:cubicBezTo>
                <a:cubicBezTo>
                  <a:pt x="4622236" y="1281049"/>
                  <a:pt x="4622885" y="1281671"/>
                  <a:pt x="4636222" y="1284675"/>
                </a:cubicBezTo>
                <a:cubicBezTo>
                  <a:pt x="4653890" y="1288678"/>
                  <a:pt x="4660788" y="1293359"/>
                  <a:pt x="4674532" y="1310701"/>
                </a:cubicBezTo>
                <a:cubicBezTo>
                  <a:pt x="4695689" y="1337402"/>
                  <a:pt x="4695257" y="1334481"/>
                  <a:pt x="4681025" y="1354393"/>
                </a:cubicBezTo>
                <a:cubicBezTo>
                  <a:pt x="4663899" y="1378417"/>
                  <a:pt x="4655432" y="1384910"/>
                  <a:pt x="4636493" y="1388618"/>
                </a:cubicBezTo>
                <a:cubicBezTo>
                  <a:pt x="4621424" y="1391594"/>
                  <a:pt x="4620476" y="1392242"/>
                  <a:pt x="4618880" y="1400844"/>
                </a:cubicBezTo>
                <a:cubicBezTo>
                  <a:pt x="4616635" y="1412885"/>
                  <a:pt x="4605354" y="1425924"/>
                  <a:pt x="4591826" y="1432066"/>
                </a:cubicBezTo>
                <a:lnTo>
                  <a:pt x="4591746" y="1432120"/>
                </a:lnTo>
                <a:cubicBezTo>
                  <a:pt x="4585761" y="1434847"/>
                  <a:pt x="4579357" y="1436541"/>
                  <a:pt x="4572806" y="1437125"/>
                </a:cubicBezTo>
                <a:lnTo>
                  <a:pt x="4564691" y="1437125"/>
                </a:lnTo>
                <a:lnTo>
                  <a:pt x="4564528" y="1420244"/>
                </a:lnTo>
                <a:cubicBezTo>
                  <a:pt x="4564232" y="1395083"/>
                  <a:pt x="4555222" y="1379635"/>
                  <a:pt x="4526652" y="1355447"/>
                </a:cubicBezTo>
                <a:cubicBezTo>
                  <a:pt x="4514018" y="1344762"/>
                  <a:pt x="4504577" y="1335238"/>
                  <a:pt x="4505739" y="1334265"/>
                </a:cubicBezTo>
                <a:cubicBezTo>
                  <a:pt x="4506903" y="1333290"/>
                  <a:pt x="4515397" y="1326770"/>
                  <a:pt x="4524678" y="1319763"/>
                </a:cubicBezTo>
                <a:cubicBezTo>
                  <a:pt x="4553572" y="1297957"/>
                  <a:pt x="4564339" y="1279587"/>
                  <a:pt x="4564014" y="1252777"/>
                </a:cubicBezTo>
                <a:close/>
                <a:moveTo>
                  <a:pt x="125208" y="1234325"/>
                </a:moveTo>
                <a:cubicBezTo>
                  <a:pt x="130104" y="1234298"/>
                  <a:pt x="130537" y="1235814"/>
                  <a:pt x="129699" y="1250315"/>
                </a:cubicBezTo>
                <a:cubicBezTo>
                  <a:pt x="128711" y="1260024"/>
                  <a:pt x="130299" y="1269821"/>
                  <a:pt x="134298" y="1278722"/>
                </a:cubicBezTo>
                <a:cubicBezTo>
                  <a:pt x="140926" y="1293764"/>
                  <a:pt x="164166" y="1318924"/>
                  <a:pt x="179940" y="1328177"/>
                </a:cubicBezTo>
                <a:cubicBezTo>
                  <a:pt x="183972" y="1330331"/>
                  <a:pt x="187819" y="1332821"/>
                  <a:pt x="191437" y="1335617"/>
                </a:cubicBezTo>
                <a:cubicBezTo>
                  <a:pt x="191437" y="1336023"/>
                  <a:pt x="182428" y="1343247"/>
                  <a:pt x="171417" y="1351660"/>
                </a:cubicBezTo>
                <a:cubicBezTo>
                  <a:pt x="160116" y="1360356"/>
                  <a:pt x="149976" y="1370467"/>
                  <a:pt x="141251" y="1381745"/>
                </a:cubicBezTo>
                <a:cubicBezTo>
                  <a:pt x="132241" y="1394839"/>
                  <a:pt x="130944" y="1398762"/>
                  <a:pt x="129781" y="1417159"/>
                </a:cubicBezTo>
                <a:lnTo>
                  <a:pt x="129941" y="1417186"/>
                </a:lnTo>
                <a:lnTo>
                  <a:pt x="128617" y="1437856"/>
                </a:lnTo>
                <a:lnTo>
                  <a:pt x="116495" y="1436477"/>
                </a:lnTo>
                <a:cubicBezTo>
                  <a:pt x="98759" y="1434774"/>
                  <a:pt x="83601" y="1422979"/>
                  <a:pt x="77591" y="1406202"/>
                </a:cubicBezTo>
                <a:cubicBezTo>
                  <a:pt x="73236" y="1393136"/>
                  <a:pt x="72884" y="1392864"/>
                  <a:pt x="56489" y="1388374"/>
                </a:cubicBezTo>
                <a:cubicBezTo>
                  <a:pt x="37741" y="1383233"/>
                  <a:pt x="31545" y="1378309"/>
                  <a:pt x="12985" y="1353771"/>
                </a:cubicBezTo>
                <a:lnTo>
                  <a:pt x="0" y="1336618"/>
                </a:lnTo>
                <a:lnTo>
                  <a:pt x="16233" y="1314975"/>
                </a:lnTo>
                <a:cubicBezTo>
                  <a:pt x="33168" y="1292520"/>
                  <a:pt x="39823" y="1287920"/>
                  <a:pt x="61196" y="1284402"/>
                </a:cubicBezTo>
                <a:cubicBezTo>
                  <a:pt x="67609" y="1283347"/>
                  <a:pt x="73291" y="1281103"/>
                  <a:pt x="73804" y="1279371"/>
                </a:cubicBezTo>
                <a:cubicBezTo>
                  <a:pt x="74318" y="1277639"/>
                  <a:pt x="75536" y="1272688"/>
                  <a:pt x="76510" y="1268306"/>
                </a:cubicBezTo>
                <a:cubicBezTo>
                  <a:pt x="80081" y="1251938"/>
                  <a:pt x="105242" y="1234325"/>
                  <a:pt x="125208" y="1234325"/>
                </a:cubicBezTo>
                <a:close/>
                <a:moveTo>
                  <a:pt x="956026" y="0"/>
                </a:moveTo>
                <a:lnTo>
                  <a:pt x="3735119" y="0"/>
                </a:lnTo>
                <a:cubicBezTo>
                  <a:pt x="3926616" y="0"/>
                  <a:pt x="4081856" y="155240"/>
                  <a:pt x="4081856" y="346736"/>
                </a:cubicBezTo>
                <a:lnTo>
                  <a:pt x="4081856" y="1008410"/>
                </a:lnTo>
                <a:lnTo>
                  <a:pt x="4093034" y="1008553"/>
                </a:lnTo>
                <a:cubicBezTo>
                  <a:pt x="4192936" y="1010234"/>
                  <a:pt x="4185969" y="1013819"/>
                  <a:pt x="4198887" y="1021435"/>
                </a:cubicBezTo>
                <a:cubicBezTo>
                  <a:pt x="4229568" y="1039588"/>
                  <a:pt x="4243798" y="1060177"/>
                  <a:pt x="4254998" y="1102598"/>
                </a:cubicBezTo>
                <a:lnTo>
                  <a:pt x="4261031" y="1125404"/>
                </a:lnTo>
                <a:lnTo>
                  <a:pt x="4277616" y="1127110"/>
                </a:lnTo>
                <a:cubicBezTo>
                  <a:pt x="4288532" y="1128469"/>
                  <a:pt x="4299161" y="1131557"/>
                  <a:pt x="4309108" y="1136253"/>
                </a:cubicBezTo>
                <a:cubicBezTo>
                  <a:pt x="4329183" y="1146343"/>
                  <a:pt x="4338571" y="1160332"/>
                  <a:pt x="4344279" y="1188874"/>
                </a:cubicBezTo>
                <a:lnTo>
                  <a:pt x="4348661" y="1210950"/>
                </a:lnTo>
                <a:lnTo>
                  <a:pt x="4365570" y="1214387"/>
                </a:lnTo>
                <a:cubicBezTo>
                  <a:pt x="4387105" y="1218769"/>
                  <a:pt x="4402500" y="1227832"/>
                  <a:pt x="4418326" y="1245443"/>
                </a:cubicBezTo>
                <a:cubicBezTo>
                  <a:pt x="4432314" y="1260973"/>
                  <a:pt x="4444272" y="1281237"/>
                  <a:pt x="4459368" y="1314812"/>
                </a:cubicBezTo>
                <a:lnTo>
                  <a:pt x="4469405" y="1337158"/>
                </a:lnTo>
                <a:lnTo>
                  <a:pt x="4456418" y="1364863"/>
                </a:lnTo>
                <a:cubicBezTo>
                  <a:pt x="4429471" y="1422300"/>
                  <a:pt x="4408344" y="1446486"/>
                  <a:pt x="4377014" y="1456172"/>
                </a:cubicBezTo>
                <a:cubicBezTo>
                  <a:pt x="4369497" y="1458718"/>
                  <a:pt x="4361750" y="1460530"/>
                  <a:pt x="4353883" y="1461583"/>
                </a:cubicBezTo>
                <a:cubicBezTo>
                  <a:pt x="4348580" y="1461583"/>
                  <a:pt x="4347552" y="1463774"/>
                  <a:pt x="4344630" y="1481198"/>
                </a:cubicBezTo>
                <a:cubicBezTo>
                  <a:pt x="4337650" y="1522752"/>
                  <a:pt x="4317658" y="1542475"/>
                  <a:pt x="4280078" y="1544883"/>
                </a:cubicBezTo>
                <a:cubicBezTo>
                  <a:pt x="4268527" y="1545695"/>
                  <a:pt x="4259490" y="1547508"/>
                  <a:pt x="4259057" y="1549185"/>
                </a:cubicBezTo>
                <a:cubicBezTo>
                  <a:pt x="4258624" y="1550862"/>
                  <a:pt x="4256270" y="1561225"/>
                  <a:pt x="4253808" y="1572235"/>
                </a:cubicBezTo>
                <a:cubicBezTo>
                  <a:pt x="4243583" y="1618173"/>
                  <a:pt x="4219909" y="1645797"/>
                  <a:pt x="4178381" y="1659999"/>
                </a:cubicBezTo>
                <a:lnTo>
                  <a:pt x="4161553" y="1665790"/>
                </a:lnTo>
                <a:lnTo>
                  <a:pt x="4081856" y="1665952"/>
                </a:lnTo>
                <a:lnTo>
                  <a:pt x="4081856" y="2328289"/>
                </a:lnTo>
                <a:cubicBezTo>
                  <a:pt x="4081856" y="2519786"/>
                  <a:pt x="3926616" y="2675025"/>
                  <a:pt x="3735119" y="2675025"/>
                </a:cubicBezTo>
                <a:lnTo>
                  <a:pt x="956026" y="2675025"/>
                </a:lnTo>
                <a:cubicBezTo>
                  <a:pt x="764529" y="2675025"/>
                  <a:pt x="609290" y="2519786"/>
                  <a:pt x="609290" y="2328289"/>
                </a:cubicBezTo>
                <a:lnTo>
                  <a:pt x="609290" y="1666894"/>
                </a:lnTo>
                <a:lnTo>
                  <a:pt x="602937" y="1666831"/>
                </a:lnTo>
                <a:cubicBezTo>
                  <a:pt x="560870" y="1666273"/>
                  <a:pt x="540350" y="1665491"/>
                  <a:pt x="532999" y="1664465"/>
                </a:cubicBezTo>
                <a:cubicBezTo>
                  <a:pt x="509846" y="1661452"/>
                  <a:pt x="488362" y="1650786"/>
                  <a:pt x="471964" y="1634163"/>
                </a:cubicBezTo>
                <a:cubicBezTo>
                  <a:pt x="454405" y="1616442"/>
                  <a:pt x="444099" y="1596151"/>
                  <a:pt x="438526" y="1567744"/>
                </a:cubicBezTo>
                <a:lnTo>
                  <a:pt x="434250" y="1546101"/>
                </a:lnTo>
                <a:lnTo>
                  <a:pt x="414474" y="1544803"/>
                </a:lnTo>
                <a:cubicBezTo>
                  <a:pt x="377950" y="1542438"/>
                  <a:pt x="356713" y="1522807"/>
                  <a:pt x="350760" y="1485905"/>
                </a:cubicBezTo>
                <a:cubicBezTo>
                  <a:pt x="348974" y="1474730"/>
                  <a:pt x="347298" y="1465262"/>
                  <a:pt x="347026" y="1464829"/>
                </a:cubicBezTo>
                <a:cubicBezTo>
                  <a:pt x="341221" y="1462773"/>
                  <a:pt x="335292" y="1461074"/>
                  <a:pt x="329279" y="1459743"/>
                </a:cubicBezTo>
                <a:cubicBezTo>
                  <a:pt x="320086" y="1457478"/>
                  <a:pt x="311104" y="1454419"/>
                  <a:pt x="302441" y="1450599"/>
                </a:cubicBezTo>
                <a:cubicBezTo>
                  <a:pt x="289373" y="1444024"/>
                  <a:pt x="271843" y="1426547"/>
                  <a:pt x="260425" y="1408691"/>
                </a:cubicBezTo>
                <a:cubicBezTo>
                  <a:pt x="248440" y="1389726"/>
                  <a:pt x="226797" y="1343489"/>
                  <a:pt x="226797" y="1336402"/>
                </a:cubicBezTo>
                <a:cubicBezTo>
                  <a:pt x="226797" y="1333344"/>
                  <a:pt x="234616" y="1314975"/>
                  <a:pt x="244193" y="1295469"/>
                </a:cubicBezTo>
                <a:cubicBezTo>
                  <a:pt x="271248" y="1240386"/>
                  <a:pt x="294406" y="1218742"/>
                  <a:pt x="332282" y="1213331"/>
                </a:cubicBezTo>
                <a:lnTo>
                  <a:pt x="347163" y="1211221"/>
                </a:lnTo>
                <a:lnTo>
                  <a:pt x="349164" y="1195151"/>
                </a:lnTo>
                <a:cubicBezTo>
                  <a:pt x="352058" y="1171991"/>
                  <a:pt x="356036" y="1161954"/>
                  <a:pt x="367128" y="1149645"/>
                </a:cubicBezTo>
                <a:cubicBezTo>
                  <a:pt x="379331" y="1136064"/>
                  <a:pt x="393642" y="1129570"/>
                  <a:pt x="416340" y="1127244"/>
                </a:cubicBezTo>
                <a:lnTo>
                  <a:pt x="433952" y="1125431"/>
                </a:lnTo>
                <a:lnTo>
                  <a:pt x="438606" y="1104788"/>
                </a:lnTo>
                <a:cubicBezTo>
                  <a:pt x="444909" y="1076897"/>
                  <a:pt x="453918" y="1058499"/>
                  <a:pt x="469393" y="1041968"/>
                </a:cubicBezTo>
                <a:cubicBezTo>
                  <a:pt x="483967" y="1026697"/>
                  <a:pt x="502568" y="1015864"/>
                  <a:pt x="523043" y="1010721"/>
                </a:cubicBezTo>
                <a:cubicBezTo>
                  <a:pt x="525829" y="1009977"/>
                  <a:pt x="536988" y="1009378"/>
                  <a:pt x="562633" y="1008899"/>
                </a:cubicBezTo>
                <a:lnTo>
                  <a:pt x="609290" y="1008309"/>
                </a:lnTo>
                <a:lnTo>
                  <a:pt x="609290" y="346736"/>
                </a:lnTo>
                <a:cubicBezTo>
                  <a:pt x="609290" y="155240"/>
                  <a:pt x="764529" y="0"/>
                  <a:pt x="9560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A4ECD3-7BEB-43E1-1103-35D9892BA7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53602" y="3834000"/>
            <a:ext cx="3639538" cy="2075368"/>
          </a:xfrm>
          <a:custGeom>
            <a:avLst/>
            <a:gdLst>
              <a:gd name="connsiteX0" fmla="*/ 4563770 w 4691147"/>
              <a:gd name="connsiteY0" fmla="*/ 1234812 h 2675025"/>
              <a:gd name="connsiteX1" fmla="*/ 4575026 w 4691147"/>
              <a:gd name="connsiteY1" fmla="*/ 1236164 h 2675025"/>
              <a:gd name="connsiteX2" fmla="*/ 4613848 w 4691147"/>
              <a:gd name="connsiteY2" fmla="*/ 1264113 h 2675025"/>
              <a:gd name="connsiteX3" fmla="*/ 4636222 w 4691147"/>
              <a:gd name="connsiteY3" fmla="*/ 1284675 h 2675025"/>
              <a:gd name="connsiteX4" fmla="*/ 4674532 w 4691147"/>
              <a:gd name="connsiteY4" fmla="*/ 1310701 h 2675025"/>
              <a:gd name="connsiteX5" fmla="*/ 4681025 w 4691147"/>
              <a:gd name="connsiteY5" fmla="*/ 1354393 h 2675025"/>
              <a:gd name="connsiteX6" fmla="*/ 4636493 w 4691147"/>
              <a:gd name="connsiteY6" fmla="*/ 1388618 h 2675025"/>
              <a:gd name="connsiteX7" fmla="*/ 4618880 w 4691147"/>
              <a:gd name="connsiteY7" fmla="*/ 1400844 h 2675025"/>
              <a:gd name="connsiteX8" fmla="*/ 4591826 w 4691147"/>
              <a:gd name="connsiteY8" fmla="*/ 1432066 h 2675025"/>
              <a:gd name="connsiteX9" fmla="*/ 4591746 w 4691147"/>
              <a:gd name="connsiteY9" fmla="*/ 1432120 h 2675025"/>
              <a:gd name="connsiteX10" fmla="*/ 4572806 w 4691147"/>
              <a:gd name="connsiteY10" fmla="*/ 1437125 h 2675025"/>
              <a:gd name="connsiteX11" fmla="*/ 4564691 w 4691147"/>
              <a:gd name="connsiteY11" fmla="*/ 1437125 h 2675025"/>
              <a:gd name="connsiteX12" fmla="*/ 4564528 w 4691147"/>
              <a:gd name="connsiteY12" fmla="*/ 1420244 h 2675025"/>
              <a:gd name="connsiteX13" fmla="*/ 4526652 w 4691147"/>
              <a:gd name="connsiteY13" fmla="*/ 1355447 h 2675025"/>
              <a:gd name="connsiteX14" fmla="*/ 4505739 w 4691147"/>
              <a:gd name="connsiteY14" fmla="*/ 1334265 h 2675025"/>
              <a:gd name="connsiteX15" fmla="*/ 4524678 w 4691147"/>
              <a:gd name="connsiteY15" fmla="*/ 1319763 h 2675025"/>
              <a:gd name="connsiteX16" fmla="*/ 4564014 w 4691147"/>
              <a:gd name="connsiteY16" fmla="*/ 1252777 h 2675025"/>
              <a:gd name="connsiteX17" fmla="*/ 125208 w 4691147"/>
              <a:gd name="connsiteY17" fmla="*/ 1234325 h 2675025"/>
              <a:gd name="connsiteX18" fmla="*/ 129699 w 4691147"/>
              <a:gd name="connsiteY18" fmla="*/ 1250315 h 2675025"/>
              <a:gd name="connsiteX19" fmla="*/ 134298 w 4691147"/>
              <a:gd name="connsiteY19" fmla="*/ 1278722 h 2675025"/>
              <a:gd name="connsiteX20" fmla="*/ 179940 w 4691147"/>
              <a:gd name="connsiteY20" fmla="*/ 1328177 h 2675025"/>
              <a:gd name="connsiteX21" fmla="*/ 191437 w 4691147"/>
              <a:gd name="connsiteY21" fmla="*/ 1335617 h 2675025"/>
              <a:gd name="connsiteX22" fmla="*/ 171417 w 4691147"/>
              <a:gd name="connsiteY22" fmla="*/ 1351660 h 2675025"/>
              <a:gd name="connsiteX23" fmla="*/ 141251 w 4691147"/>
              <a:gd name="connsiteY23" fmla="*/ 1381745 h 2675025"/>
              <a:gd name="connsiteX24" fmla="*/ 129781 w 4691147"/>
              <a:gd name="connsiteY24" fmla="*/ 1417159 h 2675025"/>
              <a:gd name="connsiteX25" fmla="*/ 129941 w 4691147"/>
              <a:gd name="connsiteY25" fmla="*/ 1417186 h 2675025"/>
              <a:gd name="connsiteX26" fmla="*/ 128617 w 4691147"/>
              <a:gd name="connsiteY26" fmla="*/ 1437856 h 2675025"/>
              <a:gd name="connsiteX27" fmla="*/ 116495 w 4691147"/>
              <a:gd name="connsiteY27" fmla="*/ 1436477 h 2675025"/>
              <a:gd name="connsiteX28" fmla="*/ 77591 w 4691147"/>
              <a:gd name="connsiteY28" fmla="*/ 1406202 h 2675025"/>
              <a:gd name="connsiteX29" fmla="*/ 56489 w 4691147"/>
              <a:gd name="connsiteY29" fmla="*/ 1388374 h 2675025"/>
              <a:gd name="connsiteX30" fmla="*/ 12985 w 4691147"/>
              <a:gd name="connsiteY30" fmla="*/ 1353771 h 2675025"/>
              <a:gd name="connsiteX31" fmla="*/ 0 w 4691147"/>
              <a:gd name="connsiteY31" fmla="*/ 1336618 h 2675025"/>
              <a:gd name="connsiteX32" fmla="*/ 16233 w 4691147"/>
              <a:gd name="connsiteY32" fmla="*/ 1314975 h 2675025"/>
              <a:gd name="connsiteX33" fmla="*/ 61196 w 4691147"/>
              <a:gd name="connsiteY33" fmla="*/ 1284402 h 2675025"/>
              <a:gd name="connsiteX34" fmla="*/ 73804 w 4691147"/>
              <a:gd name="connsiteY34" fmla="*/ 1279371 h 2675025"/>
              <a:gd name="connsiteX35" fmla="*/ 76510 w 4691147"/>
              <a:gd name="connsiteY35" fmla="*/ 1268306 h 2675025"/>
              <a:gd name="connsiteX36" fmla="*/ 125208 w 4691147"/>
              <a:gd name="connsiteY36" fmla="*/ 1234325 h 2675025"/>
              <a:gd name="connsiteX37" fmla="*/ 956026 w 4691147"/>
              <a:gd name="connsiteY37" fmla="*/ 0 h 2675025"/>
              <a:gd name="connsiteX38" fmla="*/ 3735119 w 4691147"/>
              <a:gd name="connsiteY38" fmla="*/ 0 h 2675025"/>
              <a:gd name="connsiteX39" fmla="*/ 4081856 w 4691147"/>
              <a:gd name="connsiteY39" fmla="*/ 346736 h 2675025"/>
              <a:gd name="connsiteX40" fmla="*/ 4081856 w 4691147"/>
              <a:gd name="connsiteY40" fmla="*/ 1008410 h 2675025"/>
              <a:gd name="connsiteX41" fmla="*/ 4093034 w 4691147"/>
              <a:gd name="connsiteY41" fmla="*/ 1008553 h 2675025"/>
              <a:gd name="connsiteX42" fmla="*/ 4198887 w 4691147"/>
              <a:gd name="connsiteY42" fmla="*/ 1021435 h 2675025"/>
              <a:gd name="connsiteX43" fmla="*/ 4254998 w 4691147"/>
              <a:gd name="connsiteY43" fmla="*/ 1102598 h 2675025"/>
              <a:gd name="connsiteX44" fmla="*/ 4261031 w 4691147"/>
              <a:gd name="connsiteY44" fmla="*/ 1125404 h 2675025"/>
              <a:gd name="connsiteX45" fmla="*/ 4277616 w 4691147"/>
              <a:gd name="connsiteY45" fmla="*/ 1127110 h 2675025"/>
              <a:gd name="connsiteX46" fmla="*/ 4309108 w 4691147"/>
              <a:gd name="connsiteY46" fmla="*/ 1136253 h 2675025"/>
              <a:gd name="connsiteX47" fmla="*/ 4344279 w 4691147"/>
              <a:gd name="connsiteY47" fmla="*/ 1188874 h 2675025"/>
              <a:gd name="connsiteX48" fmla="*/ 4348661 w 4691147"/>
              <a:gd name="connsiteY48" fmla="*/ 1210950 h 2675025"/>
              <a:gd name="connsiteX49" fmla="*/ 4365570 w 4691147"/>
              <a:gd name="connsiteY49" fmla="*/ 1214387 h 2675025"/>
              <a:gd name="connsiteX50" fmla="*/ 4418326 w 4691147"/>
              <a:gd name="connsiteY50" fmla="*/ 1245443 h 2675025"/>
              <a:gd name="connsiteX51" fmla="*/ 4459368 w 4691147"/>
              <a:gd name="connsiteY51" fmla="*/ 1314812 h 2675025"/>
              <a:gd name="connsiteX52" fmla="*/ 4469405 w 4691147"/>
              <a:gd name="connsiteY52" fmla="*/ 1337158 h 2675025"/>
              <a:gd name="connsiteX53" fmla="*/ 4456418 w 4691147"/>
              <a:gd name="connsiteY53" fmla="*/ 1364863 h 2675025"/>
              <a:gd name="connsiteX54" fmla="*/ 4377014 w 4691147"/>
              <a:gd name="connsiteY54" fmla="*/ 1456172 h 2675025"/>
              <a:gd name="connsiteX55" fmla="*/ 4353883 w 4691147"/>
              <a:gd name="connsiteY55" fmla="*/ 1461583 h 2675025"/>
              <a:gd name="connsiteX56" fmla="*/ 4344630 w 4691147"/>
              <a:gd name="connsiteY56" fmla="*/ 1481198 h 2675025"/>
              <a:gd name="connsiteX57" fmla="*/ 4280078 w 4691147"/>
              <a:gd name="connsiteY57" fmla="*/ 1544883 h 2675025"/>
              <a:gd name="connsiteX58" fmla="*/ 4259057 w 4691147"/>
              <a:gd name="connsiteY58" fmla="*/ 1549185 h 2675025"/>
              <a:gd name="connsiteX59" fmla="*/ 4253808 w 4691147"/>
              <a:gd name="connsiteY59" fmla="*/ 1572235 h 2675025"/>
              <a:gd name="connsiteX60" fmla="*/ 4178381 w 4691147"/>
              <a:gd name="connsiteY60" fmla="*/ 1659999 h 2675025"/>
              <a:gd name="connsiteX61" fmla="*/ 4161553 w 4691147"/>
              <a:gd name="connsiteY61" fmla="*/ 1665790 h 2675025"/>
              <a:gd name="connsiteX62" fmla="*/ 4081856 w 4691147"/>
              <a:gd name="connsiteY62" fmla="*/ 1665952 h 2675025"/>
              <a:gd name="connsiteX63" fmla="*/ 4081856 w 4691147"/>
              <a:gd name="connsiteY63" fmla="*/ 2328289 h 2675025"/>
              <a:gd name="connsiteX64" fmla="*/ 3735119 w 4691147"/>
              <a:gd name="connsiteY64" fmla="*/ 2675025 h 2675025"/>
              <a:gd name="connsiteX65" fmla="*/ 956026 w 4691147"/>
              <a:gd name="connsiteY65" fmla="*/ 2675025 h 2675025"/>
              <a:gd name="connsiteX66" fmla="*/ 609290 w 4691147"/>
              <a:gd name="connsiteY66" fmla="*/ 2328289 h 2675025"/>
              <a:gd name="connsiteX67" fmla="*/ 609290 w 4691147"/>
              <a:gd name="connsiteY67" fmla="*/ 1666894 h 2675025"/>
              <a:gd name="connsiteX68" fmla="*/ 602937 w 4691147"/>
              <a:gd name="connsiteY68" fmla="*/ 1666831 h 2675025"/>
              <a:gd name="connsiteX69" fmla="*/ 532999 w 4691147"/>
              <a:gd name="connsiteY69" fmla="*/ 1664465 h 2675025"/>
              <a:gd name="connsiteX70" fmla="*/ 471964 w 4691147"/>
              <a:gd name="connsiteY70" fmla="*/ 1634163 h 2675025"/>
              <a:gd name="connsiteX71" fmla="*/ 438526 w 4691147"/>
              <a:gd name="connsiteY71" fmla="*/ 1567744 h 2675025"/>
              <a:gd name="connsiteX72" fmla="*/ 434250 w 4691147"/>
              <a:gd name="connsiteY72" fmla="*/ 1546101 h 2675025"/>
              <a:gd name="connsiteX73" fmla="*/ 414474 w 4691147"/>
              <a:gd name="connsiteY73" fmla="*/ 1544803 h 2675025"/>
              <a:gd name="connsiteX74" fmla="*/ 350760 w 4691147"/>
              <a:gd name="connsiteY74" fmla="*/ 1485905 h 2675025"/>
              <a:gd name="connsiteX75" fmla="*/ 347026 w 4691147"/>
              <a:gd name="connsiteY75" fmla="*/ 1464829 h 2675025"/>
              <a:gd name="connsiteX76" fmla="*/ 329279 w 4691147"/>
              <a:gd name="connsiteY76" fmla="*/ 1459743 h 2675025"/>
              <a:gd name="connsiteX77" fmla="*/ 302441 w 4691147"/>
              <a:gd name="connsiteY77" fmla="*/ 1450599 h 2675025"/>
              <a:gd name="connsiteX78" fmla="*/ 260425 w 4691147"/>
              <a:gd name="connsiteY78" fmla="*/ 1408691 h 2675025"/>
              <a:gd name="connsiteX79" fmla="*/ 226797 w 4691147"/>
              <a:gd name="connsiteY79" fmla="*/ 1336402 h 2675025"/>
              <a:gd name="connsiteX80" fmla="*/ 244193 w 4691147"/>
              <a:gd name="connsiteY80" fmla="*/ 1295469 h 2675025"/>
              <a:gd name="connsiteX81" fmla="*/ 332282 w 4691147"/>
              <a:gd name="connsiteY81" fmla="*/ 1213331 h 2675025"/>
              <a:gd name="connsiteX82" fmla="*/ 347163 w 4691147"/>
              <a:gd name="connsiteY82" fmla="*/ 1211221 h 2675025"/>
              <a:gd name="connsiteX83" fmla="*/ 349164 w 4691147"/>
              <a:gd name="connsiteY83" fmla="*/ 1195151 h 2675025"/>
              <a:gd name="connsiteX84" fmla="*/ 367128 w 4691147"/>
              <a:gd name="connsiteY84" fmla="*/ 1149645 h 2675025"/>
              <a:gd name="connsiteX85" fmla="*/ 416340 w 4691147"/>
              <a:gd name="connsiteY85" fmla="*/ 1127244 h 2675025"/>
              <a:gd name="connsiteX86" fmla="*/ 433952 w 4691147"/>
              <a:gd name="connsiteY86" fmla="*/ 1125431 h 2675025"/>
              <a:gd name="connsiteX87" fmla="*/ 438606 w 4691147"/>
              <a:gd name="connsiteY87" fmla="*/ 1104788 h 2675025"/>
              <a:gd name="connsiteX88" fmla="*/ 469393 w 4691147"/>
              <a:gd name="connsiteY88" fmla="*/ 1041968 h 2675025"/>
              <a:gd name="connsiteX89" fmla="*/ 523043 w 4691147"/>
              <a:gd name="connsiteY89" fmla="*/ 1010721 h 2675025"/>
              <a:gd name="connsiteX90" fmla="*/ 562633 w 4691147"/>
              <a:gd name="connsiteY90" fmla="*/ 1008899 h 2675025"/>
              <a:gd name="connsiteX91" fmla="*/ 609290 w 4691147"/>
              <a:gd name="connsiteY91" fmla="*/ 1008309 h 2675025"/>
              <a:gd name="connsiteX92" fmla="*/ 609290 w 4691147"/>
              <a:gd name="connsiteY92" fmla="*/ 346736 h 2675025"/>
              <a:gd name="connsiteX93" fmla="*/ 956026 w 4691147"/>
              <a:gd name="connsiteY93" fmla="*/ 0 h 26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91147" h="2675025">
                <a:moveTo>
                  <a:pt x="4563770" y="1234812"/>
                </a:moveTo>
                <a:lnTo>
                  <a:pt x="4575026" y="1236164"/>
                </a:lnTo>
                <a:cubicBezTo>
                  <a:pt x="4595641" y="1238627"/>
                  <a:pt x="4604352" y="1244903"/>
                  <a:pt x="4613848" y="1264113"/>
                </a:cubicBezTo>
                <a:cubicBezTo>
                  <a:pt x="4622236" y="1281049"/>
                  <a:pt x="4622885" y="1281671"/>
                  <a:pt x="4636222" y="1284675"/>
                </a:cubicBezTo>
                <a:cubicBezTo>
                  <a:pt x="4653890" y="1288678"/>
                  <a:pt x="4660788" y="1293359"/>
                  <a:pt x="4674532" y="1310701"/>
                </a:cubicBezTo>
                <a:cubicBezTo>
                  <a:pt x="4695689" y="1337402"/>
                  <a:pt x="4695257" y="1334481"/>
                  <a:pt x="4681025" y="1354393"/>
                </a:cubicBezTo>
                <a:cubicBezTo>
                  <a:pt x="4663899" y="1378417"/>
                  <a:pt x="4655432" y="1384910"/>
                  <a:pt x="4636493" y="1388618"/>
                </a:cubicBezTo>
                <a:cubicBezTo>
                  <a:pt x="4621424" y="1391594"/>
                  <a:pt x="4620476" y="1392242"/>
                  <a:pt x="4618880" y="1400844"/>
                </a:cubicBezTo>
                <a:cubicBezTo>
                  <a:pt x="4616635" y="1412885"/>
                  <a:pt x="4605354" y="1425924"/>
                  <a:pt x="4591826" y="1432066"/>
                </a:cubicBezTo>
                <a:lnTo>
                  <a:pt x="4591746" y="1432120"/>
                </a:lnTo>
                <a:cubicBezTo>
                  <a:pt x="4585761" y="1434847"/>
                  <a:pt x="4579357" y="1436541"/>
                  <a:pt x="4572806" y="1437125"/>
                </a:cubicBezTo>
                <a:lnTo>
                  <a:pt x="4564691" y="1437125"/>
                </a:lnTo>
                <a:lnTo>
                  <a:pt x="4564528" y="1420244"/>
                </a:lnTo>
                <a:cubicBezTo>
                  <a:pt x="4564232" y="1395083"/>
                  <a:pt x="4555222" y="1379635"/>
                  <a:pt x="4526652" y="1355447"/>
                </a:cubicBezTo>
                <a:cubicBezTo>
                  <a:pt x="4514018" y="1344762"/>
                  <a:pt x="4504577" y="1335238"/>
                  <a:pt x="4505739" y="1334265"/>
                </a:cubicBezTo>
                <a:cubicBezTo>
                  <a:pt x="4506903" y="1333290"/>
                  <a:pt x="4515397" y="1326770"/>
                  <a:pt x="4524678" y="1319763"/>
                </a:cubicBezTo>
                <a:cubicBezTo>
                  <a:pt x="4553572" y="1297957"/>
                  <a:pt x="4564339" y="1279587"/>
                  <a:pt x="4564014" y="1252777"/>
                </a:cubicBezTo>
                <a:close/>
                <a:moveTo>
                  <a:pt x="125208" y="1234325"/>
                </a:moveTo>
                <a:cubicBezTo>
                  <a:pt x="130104" y="1234298"/>
                  <a:pt x="130537" y="1235814"/>
                  <a:pt x="129699" y="1250315"/>
                </a:cubicBezTo>
                <a:cubicBezTo>
                  <a:pt x="128711" y="1260024"/>
                  <a:pt x="130299" y="1269821"/>
                  <a:pt x="134298" y="1278722"/>
                </a:cubicBezTo>
                <a:cubicBezTo>
                  <a:pt x="140926" y="1293764"/>
                  <a:pt x="164166" y="1318924"/>
                  <a:pt x="179940" y="1328177"/>
                </a:cubicBezTo>
                <a:cubicBezTo>
                  <a:pt x="183972" y="1330331"/>
                  <a:pt x="187819" y="1332821"/>
                  <a:pt x="191437" y="1335617"/>
                </a:cubicBezTo>
                <a:cubicBezTo>
                  <a:pt x="191437" y="1336023"/>
                  <a:pt x="182428" y="1343247"/>
                  <a:pt x="171417" y="1351660"/>
                </a:cubicBezTo>
                <a:cubicBezTo>
                  <a:pt x="160116" y="1360356"/>
                  <a:pt x="149976" y="1370467"/>
                  <a:pt x="141251" y="1381745"/>
                </a:cubicBezTo>
                <a:cubicBezTo>
                  <a:pt x="132241" y="1394839"/>
                  <a:pt x="130944" y="1398762"/>
                  <a:pt x="129781" y="1417159"/>
                </a:cubicBezTo>
                <a:lnTo>
                  <a:pt x="129941" y="1417186"/>
                </a:lnTo>
                <a:lnTo>
                  <a:pt x="128617" y="1437856"/>
                </a:lnTo>
                <a:lnTo>
                  <a:pt x="116495" y="1436477"/>
                </a:lnTo>
                <a:cubicBezTo>
                  <a:pt x="98759" y="1434774"/>
                  <a:pt x="83601" y="1422979"/>
                  <a:pt x="77591" y="1406202"/>
                </a:cubicBezTo>
                <a:cubicBezTo>
                  <a:pt x="73236" y="1393136"/>
                  <a:pt x="72884" y="1392864"/>
                  <a:pt x="56489" y="1388374"/>
                </a:cubicBezTo>
                <a:cubicBezTo>
                  <a:pt x="37741" y="1383233"/>
                  <a:pt x="31545" y="1378309"/>
                  <a:pt x="12985" y="1353771"/>
                </a:cubicBezTo>
                <a:lnTo>
                  <a:pt x="0" y="1336618"/>
                </a:lnTo>
                <a:lnTo>
                  <a:pt x="16233" y="1314975"/>
                </a:lnTo>
                <a:cubicBezTo>
                  <a:pt x="33168" y="1292520"/>
                  <a:pt x="39823" y="1287920"/>
                  <a:pt x="61196" y="1284402"/>
                </a:cubicBezTo>
                <a:cubicBezTo>
                  <a:pt x="67609" y="1283347"/>
                  <a:pt x="73291" y="1281103"/>
                  <a:pt x="73804" y="1279371"/>
                </a:cubicBezTo>
                <a:cubicBezTo>
                  <a:pt x="74318" y="1277639"/>
                  <a:pt x="75536" y="1272688"/>
                  <a:pt x="76510" y="1268306"/>
                </a:cubicBezTo>
                <a:cubicBezTo>
                  <a:pt x="80081" y="1251938"/>
                  <a:pt x="105242" y="1234325"/>
                  <a:pt x="125208" y="1234325"/>
                </a:cubicBezTo>
                <a:close/>
                <a:moveTo>
                  <a:pt x="956026" y="0"/>
                </a:moveTo>
                <a:lnTo>
                  <a:pt x="3735119" y="0"/>
                </a:lnTo>
                <a:cubicBezTo>
                  <a:pt x="3926616" y="0"/>
                  <a:pt x="4081856" y="155240"/>
                  <a:pt x="4081856" y="346736"/>
                </a:cubicBezTo>
                <a:lnTo>
                  <a:pt x="4081856" y="1008410"/>
                </a:lnTo>
                <a:lnTo>
                  <a:pt x="4093034" y="1008553"/>
                </a:lnTo>
                <a:cubicBezTo>
                  <a:pt x="4192936" y="1010234"/>
                  <a:pt x="4185969" y="1013819"/>
                  <a:pt x="4198887" y="1021435"/>
                </a:cubicBezTo>
                <a:cubicBezTo>
                  <a:pt x="4229568" y="1039588"/>
                  <a:pt x="4243798" y="1060177"/>
                  <a:pt x="4254998" y="1102598"/>
                </a:cubicBezTo>
                <a:lnTo>
                  <a:pt x="4261031" y="1125404"/>
                </a:lnTo>
                <a:lnTo>
                  <a:pt x="4277616" y="1127110"/>
                </a:lnTo>
                <a:cubicBezTo>
                  <a:pt x="4288532" y="1128469"/>
                  <a:pt x="4299161" y="1131557"/>
                  <a:pt x="4309108" y="1136253"/>
                </a:cubicBezTo>
                <a:cubicBezTo>
                  <a:pt x="4329183" y="1146343"/>
                  <a:pt x="4338571" y="1160332"/>
                  <a:pt x="4344279" y="1188874"/>
                </a:cubicBezTo>
                <a:lnTo>
                  <a:pt x="4348661" y="1210950"/>
                </a:lnTo>
                <a:lnTo>
                  <a:pt x="4365570" y="1214387"/>
                </a:lnTo>
                <a:cubicBezTo>
                  <a:pt x="4387105" y="1218769"/>
                  <a:pt x="4402500" y="1227832"/>
                  <a:pt x="4418326" y="1245443"/>
                </a:cubicBezTo>
                <a:cubicBezTo>
                  <a:pt x="4432314" y="1260973"/>
                  <a:pt x="4444272" y="1281237"/>
                  <a:pt x="4459368" y="1314812"/>
                </a:cubicBezTo>
                <a:lnTo>
                  <a:pt x="4469405" y="1337158"/>
                </a:lnTo>
                <a:lnTo>
                  <a:pt x="4456418" y="1364863"/>
                </a:lnTo>
                <a:cubicBezTo>
                  <a:pt x="4429471" y="1422300"/>
                  <a:pt x="4408344" y="1446486"/>
                  <a:pt x="4377014" y="1456172"/>
                </a:cubicBezTo>
                <a:cubicBezTo>
                  <a:pt x="4369497" y="1458718"/>
                  <a:pt x="4361750" y="1460530"/>
                  <a:pt x="4353883" y="1461583"/>
                </a:cubicBezTo>
                <a:cubicBezTo>
                  <a:pt x="4348580" y="1461583"/>
                  <a:pt x="4347552" y="1463774"/>
                  <a:pt x="4344630" y="1481198"/>
                </a:cubicBezTo>
                <a:cubicBezTo>
                  <a:pt x="4337650" y="1522752"/>
                  <a:pt x="4317658" y="1542475"/>
                  <a:pt x="4280078" y="1544883"/>
                </a:cubicBezTo>
                <a:cubicBezTo>
                  <a:pt x="4268527" y="1545695"/>
                  <a:pt x="4259490" y="1547508"/>
                  <a:pt x="4259057" y="1549185"/>
                </a:cubicBezTo>
                <a:cubicBezTo>
                  <a:pt x="4258624" y="1550862"/>
                  <a:pt x="4256270" y="1561225"/>
                  <a:pt x="4253808" y="1572235"/>
                </a:cubicBezTo>
                <a:cubicBezTo>
                  <a:pt x="4243583" y="1618173"/>
                  <a:pt x="4219909" y="1645797"/>
                  <a:pt x="4178381" y="1659999"/>
                </a:cubicBezTo>
                <a:lnTo>
                  <a:pt x="4161553" y="1665790"/>
                </a:lnTo>
                <a:lnTo>
                  <a:pt x="4081856" y="1665952"/>
                </a:lnTo>
                <a:lnTo>
                  <a:pt x="4081856" y="2328289"/>
                </a:lnTo>
                <a:cubicBezTo>
                  <a:pt x="4081856" y="2519786"/>
                  <a:pt x="3926616" y="2675025"/>
                  <a:pt x="3735119" y="2675025"/>
                </a:cubicBezTo>
                <a:lnTo>
                  <a:pt x="956026" y="2675025"/>
                </a:lnTo>
                <a:cubicBezTo>
                  <a:pt x="764529" y="2675025"/>
                  <a:pt x="609290" y="2519786"/>
                  <a:pt x="609290" y="2328289"/>
                </a:cubicBezTo>
                <a:lnTo>
                  <a:pt x="609290" y="1666894"/>
                </a:lnTo>
                <a:lnTo>
                  <a:pt x="602937" y="1666831"/>
                </a:lnTo>
                <a:cubicBezTo>
                  <a:pt x="560870" y="1666273"/>
                  <a:pt x="540350" y="1665491"/>
                  <a:pt x="532999" y="1664465"/>
                </a:cubicBezTo>
                <a:cubicBezTo>
                  <a:pt x="509846" y="1661452"/>
                  <a:pt x="488362" y="1650786"/>
                  <a:pt x="471964" y="1634163"/>
                </a:cubicBezTo>
                <a:cubicBezTo>
                  <a:pt x="454405" y="1616442"/>
                  <a:pt x="444099" y="1596151"/>
                  <a:pt x="438526" y="1567744"/>
                </a:cubicBezTo>
                <a:lnTo>
                  <a:pt x="434250" y="1546101"/>
                </a:lnTo>
                <a:lnTo>
                  <a:pt x="414474" y="1544803"/>
                </a:lnTo>
                <a:cubicBezTo>
                  <a:pt x="377950" y="1542438"/>
                  <a:pt x="356713" y="1522807"/>
                  <a:pt x="350760" y="1485905"/>
                </a:cubicBezTo>
                <a:cubicBezTo>
                  <a:pt x="348974" y="1474730"/>
                  <a:pt x="347298" y="1465262"/>
                  <a:pt x="347026" y="1464829"/>
                </a:cubicBezTo>
                <a:cubicBezTo>
                  <a:pt x="341221" y="1462773"/>
                  <a:pt x="335292" y="1461074"/>
                  <a:pt x="329279" y="1459743"/>
                </a:cubicBezTo>
                <a:cubicBezTo>
                  <a:pt x="320086" y="1457478"/>
                  <a:pt x="311104" y="1454419"/>
                  <a:pt x="302441" y="1450599"/>
                </a:cubicBezTo>
                <a:cubicBezTo>
                  <a:pt x="289373" y="1444024"/>
                  <a:pt x="271843" y="1426547"/>
                  <a:pt x="260425" y="1408691"/>
                </a:cubicBezTo>
                <a:cubicBezTo>
                  <a:pt x="248440" y="1389726"/>
                  <a:pt x="226797" y="1343489"/>
                  <a:pt x="226797" y="1336402"/>
                </a:cubicBezTo>
                <a:cubicBezTo>
                  <a:pt x="226797" y="1333344"/>
                  <a:pt x="234616" y="1314975"/>
                  <a:pt x="244193" y="1295469"/>
                </a:cubicBezTo>
                <a:cubicBezTo>
                  <a:pt x="271248" y="1240386"/>
                  <a:pt x="294406" y="1218742"/>
                  <a:pt x="332282" y="1213331"/>
                </a:cubicBezTo>
                <a:lnTo>
                  <a:pt x="347163" y="1211221"/>
                </a:lnTo>
                <a:lnTo>
                  <a:pt x="349164" y="1195151"/>
                </a:lnTo>
                <a:cubicBezTo>
                  <a:pt x="352058" y="1171991"/>
                  <a:pt x="356036" y="1161954"/>
                  <a:pt x="367128" y="1149645"/>
                </a:cubicBezTo>
                <a:cubicBezTo>
                  <a:pt x="379331" y="1136064"/>
                  <a:pt x="393642" y="1129570"/>
                  <a:pt x="416340" y="1127244"/>
                </a:cubicBezTo>
                <a:lnTo>
                  <a:pt x="433952" y="1125431"/>
                </a:lnTo>
                <a:lnTo>
                  <a:pt x="438606" y="1104788"/>
                </a:lnTo>
                <a:cubicBezTo>
                  <a:pt x="444909" y="1076897"/>
                  <a:pt x="453918" y="1058499"/>
                  <a:pt x="469393" y="1041968"/>
                </a:cubicBezTo>
                <a:cubicBezTo>
                  <a:pt x="483967" y="1026697"/>
                  <a:pt x="502568" y="1015864"/>
                  <a:pt x="523043" y="1010721"/>
                </a:cubicBezTo>
                <a:cubicBezTo>
                  <a:pt x="525829" y="1009977"/>
                  <a:pt x="536988" y="1009378"/>
                  <a:pt x="562633" y="1008899"/>
                </a:cubicBezTo>
                <a:lnTo>
                  <a:pt x="609290" y="1008309"/>
                </a:lnTo>
                <a:lnTo>
                  <a:pt x="609290" y="346736"/>
                </a:lnTo>
                <a:cubicBezTo>
                  <a:pt x="609290" y="155240"/>
                  <a:pt x="764529" y="0"/>
                  <a:pt x="9560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5C6A90-A32B-328E-BBA9-D770C03DA0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4657" y="1460462"/>
            <a:ext cx="3639538" cy="2075368"/>
          </a:xfrm>
          <a:custGeom>
            <a:avLst/>
            <a:gdLst>
              <a:gd name="connsiteX0" fmla="*/ 4563770 w 4691147"/>
              <a:gd name="connsiteY0" fmla="*/ 1234812 h 2675025"/>
              <a:gd name="connsiteX1" fmla="*/ 4575026 w 4691147"/>
              <a:gd name="connsiteY1" fmla="*/ 1236164 h 2675025"/>
              <a:gd name="connsiteX2" fmla="*/ 4613848 w 4691147"/>
              <a:gd name="connsiteY2" fmla="*/ 1264113 h 2675025"/>
              <a:gd name="connsiteX3" fmla="*/ 4636222 w 4691147"/>
              <a:gd name="connsiteY3" fmla="*/ 1284675 h 2675025"/>
              <a:gd name="connsiteX4" fmla="*/ 4674532 w 4691147"/>
              <a:gd name="connsiteY4" fmla="*/ 1310701 h 2675025"/>
              <a:gd name="connsiteX5" fmla="*/ 4681025 w 4691147"/>
              <a:gd name="connsiteY5" fmla="*/ 1354393 h 2675025"/>
              <a:gd name="connsiteX6" fmla="*/ 4636493 w 4691147"/>
              <a:gd name="connsiteY6" fmla="*/ 1388618 h 2675025"/>
              <a:gd name="connsiteX7" fmla="*/ 4618880 w 4691147"/>
              <a:gd name="connsiteY7" fmla="*/ 1400844 h 2675025"/>
              <a:gd name="connsiteX8" fmla="*/ 4591826 w 4691147"/>
              <a:gd name="connsiteY8" fmla="*/ 1432066 h 2675025"/>
              <a:gd name="connsiteX9" fmla="*/ 4591746 w 4691147"/>
              <a:gd name="connsiteY9" fmla="*/ 1432120 h 2675025"/>
              <a:gd name="connsiteX10" fmla="*/ 4572806 w 4691147"/>
              <a:gd name="connsiteY10" fmla="*/ 1437125 h 2675025"/>
              <a:gd name="connsiteX11" fmla="*/ 4564691 w 4691147"/>
              <a:gd name="connsiteY11" fmla="*/ 1437125 h 2675025"/>
              <a:gd name="connsiteX12" fmla="*/ 4564528 w 4691147"/>
              <a:gd name="connsiteY12" fmla="*/ 1420244 h 2675025"/>
              <a:gd name="connsiteX13" fmla="*/ 4526652 w 4691147"/>
              <a:gd name="connsiteY13" fmla="*/ 1355447 h 2675025"/>
              <a:gd name="connsiteX14" fmla="*/ 4505739 w 4691147"/>
              <a:gd name="connsiteY14" fmla="*/ 1334265 h 2675025"/>
              <a:gd name="connsiteX15" fmla="*/ 4524678 w 4691147"/>
              <a:gd name="connsiteY15" fmla="*/ 1319763 h 2675025"/>
              <a:gd name="connsiteX16" fmla="*/ 4564014 w 4691147"/>
              <a:gd name="connsiteY16" fmla="*/ 1252777 h 2675025"/>
              <a:gd name="connsiteX17" fmla="*/ 125208 w 4691147"/>
              <a:gd name="connsiteY17" fmla="*/ 1234325 h 2675025"/>
              <a:gd name="connsiteX18" fmla="*/ 129699 w 4691147"/>
              <a:gd name="connsiteY18" fmla="*/ 1250315 h 2675025"/>
              <a:gd name="connsiteX19" fmla="*/ 134298 w 4691147"/>
              <a:gd name="connsiteY19" fmla="*/ 1278722 h 2675025"/>
              <a:gd name="connsiteX20" fmla="*/ 179940 w 4691147"/>
              <a:gd name="connsiteY20" fmla="*/ 1328177 h 2675025"/>
              <a:gd name="connsiteX21" fmla="*/ 191437 w 4691147"/>
              <a:gd name="connsiteY21" fmla="*/ 1335617 h 2675025"/>
              <a:gd name="connsiteX22" fmla="*/ 171417 w 4691147"/>
              <a:gd name="connsiteY22" fmla="*/ 1351660 h 2675025"/>
              <a:gd name="connsiteX23" fmla="*/ 141251 w 4691147"/>
              <a:gd name="connsiteY23" fmla="*/ 1381745 h 2675025"/>
              <a:gd name="connsiteX24" fmla="*/ 129781 w 4691147"/>
              <a:gd name="connsiteY24" fmla="*/ 1417159 h 2675025"/>
              <a:gd name="connsiteX25" fmla="*/ 129941 w 4691147"/>
              <a:gd name="connsiteY25" fmla="*/ 1417186 h 2675025"/>
              <a:gd name="connsiteX26" fmla="*/ 128617 w 4691147"/>
              <a:gd name="connsiteY26" fmla="*/ 1437856 h 2675025"/>
              <a:gd name="connsiteX27" fmla="*/ 116495 w 4691147"/>
              <a:gd name="connsiteY27" fmla="*/ 1436477 h 2675025"/>
              <a:gd name="connsiteX28" fmla="*/ 77591 w 4691147"/>
              <a:gd name="connsiteY28" fmla="*/ 1406202 h 2675025"/>
              <a:gd name="connsiteX29" fmla="*/ 56489 w 4691147"/>
              <a:gd name="connsiteY29" fmla="*/ 1388374 h 2675025"/>
              <a:gd name="connsiteX30" fmla="*/ 12985 w 4691147"/>
              <a:gd name="connsiteY30" fmla="*/ 1353771 h 2675025"/>
              <a:gd name="connsiteX31" fmla="*/ 0 w 4691147"/>
              <a:gd name="connsiteY31" fmla="*/ 1336618 h 2675025"/>
              <a:gd name="connsiteX32" fmla="*/ 16233 w 4691147"/>
              <a:gd name="connsiteY32" fmla="*/ 1314975 h 2675025"/>
              <a:gd name="connsiteX33" fmla="*/ 61196 w 4691147"/>
              <a:gd name="connsiteY33" fmla="*/ 1284402 h 2675025"/>
              <a:gd name="connsiteX34" fmla="*/ 73804 w 4691147"/>
              <a:gd name="connsiteY34" fmla="*/ 1279371 h 2675025"/>
              <a:gd name="connsiteX35" fmla="*/ 76510 w 4691147"/>
              <a:gd name="connsiteY35" fmla="*/ 1268306 h 2675025"/>
              <a:gd name="connsiteX36" fmla="*/ 125208 w 4691147"/>
              <a:gd name="connsiteY36" fmla="*/ 1234325 h 2675025"/>
              <a:gd name="connsiteX37" fmla="*/ 956026 w 4691147"/>
              <a:gd name="connsiteY37" fmla="*/ 0 h 2675025"/>
              <a:gd name="connsiteX38" fmla="*/ 3735119 w 4691147"/>
              <a:gd name="connsiteY38" fmla="*/ 0 h 2675025"/>
              <a:gd name="connsiteX39" fmla="*/ 4081856 w 4691147"/>
              <a:gd name="connsiteY39" fmla="*/ 346736 h 2675025"/>
              <a:gd name="connsiteX40" fmla="*/ 4081856 w 4691147"/>
              <a:gd name="connsiteY40" fmla="*/ 1008410 h 2675025"/>
              <a:gd name="connsiteX41" fmla="*/ 4093034 w 4691147"/>
              <a:gd name="connsiteY41" fmla="*/ 1008553 h 2675025"/>
              <a:gd name="connsiteX42" fmla="*/ 4198887 w 4691147"/>
              <a:gd name="connsiteY42" fmla="*/ 1021435 h 2675025"/>
              <a:gd name="connsiteX43" fmla="*/ 4254998 w 4691147"/>
              <a:gd name="connsiteY43" fmla="*/ 1102598 h 2675025"/>
              <a:gd name="connsiteX44" fmla="*/ 4261031 w 4691147"/>
              <a:gd name="connsiteY44" fmla="*/ 1125404 h 2675025"/>
              <a:gd name="connsiteX45" fmla="*/ 4277616 w 4691147"/>
              <a:gd name="connsiteY45" fmla="*/ 1127110 h 2675025"/>
              <a:gd name="connsiteX46" fmla="*/ 4309108 w 4691147"/>
              <a:gd name="connsiteY46" fmla="*/ 1136253 h 2675025"/>
              <a:gd name="connsiteX47" fmla="*/ 4344279 w 4691147"/>
              <a:gd name="connsiteY47" fmla="*/ 1188874 h 2675025"/>
              <a:gd name="connsiteX48" fmla="*/ 4348661 w 4691147"/>
              <a:gd name="connsiteY48" fmla="*/ 1210950 h 2675025"/>
              <a:gd name="connsiteX49" fmla="*/ 4365570 w 4691147"/>
              <a:gd name="connsiteY49" fmla="*/ 1214387 h 2675025"/>
              <a:gd name="connsiteX50" fmla="*/ 4418326 w 4691147"/>
              <a:gd name="connsiteY50" fmla="*/ 1245443 h 2675025"/>
              <a:gd name="connsiteX51" fmla="*/ 4459368 w 4691147"/>
              <a:gd name="connsiteY51" fmla="*/ 1314812 h 2675025"/>
              <a:gd name="connsiteX52" fmla="*/ 4469405 w 4691147"/>
              <a:gd name="connsiteY52" fmla="*/ 1337158 h 2675025"/>
              <a:gd name="connsiteX53" fmla="*/ 4456418 w 4691147"/>
              <a:gd name="connsiteY53" fmla="*/ 1364863 h 2675025"/>
              <a:gd name="connsiteX54" fmla="*/ 4377014 w 4691147"/>
              <a:gd name="connsiteY54" fmla="*/ 1456172 h 2675025"/>
              <a:gd name="connsiteX55" fmla="*/ 4353883 w 4691147"/>
              <a:gd name="connsiteY55" fmla="*/ 1461583 h 2675025"/>
              <a:gd name="connsiteX56" fmla="*/ 4344630 w 4691147"/>
              <a:gd name="connsiteY56" fmla="*/ 1481198 h 2675025"/>
              <a:gd name="connsiteX57" fmla="*/ 4280078 w 4691147"/>
              <a:gd name="connsiteY57" fmla="*/ 1544883 h 2675025"/>
              <a:gd name="connsiteX58" fmla="*/ 4259057 w 4691147"/>
              <a:gd name="connsiteY58" fmla="*/ 1549185 h 2675025"/>
              <a:gd name="connsiteX59" fmla="*/ 4253808 w 4691147"/>
              <a:gd name="connsiteY59" fmla="*/ 1572235 h 2675025"/>
              <a:gd name="connsiteX60" fmla="*/ 4178381 w 4691147"/>
              <a:gd name="connsiteY60" fmla="*/ 1659999 h 2675025"/>
              <a:gd name="connsiteX61" fmla="*/ 4161553 w 4691147"/>
              <a:gd name="connsiteY61" fmla="*/ 1665790 h 2675025"/>
              <a:gd name="connsiteX62" fmla="*/ 4081856 w 4691147"/>
              <a:gd name="connsiteY62" fmla="*/ 1665952 h 2675025"/>
              <a:gd name="connsiteX63" fmla="*/ 4081856 w 4691147"/>
              <a:gd name="connsiteY63" fmla="*/ 2328289 h 2675025"/>
              <a:gd name="connsiteX64" fmla="*/ 3735119 w 4691147"/>
              <a:gd name="connsiteY64" fmla="*/ 2675025 h 2675025"/>
              <a:gd name="connsiteX65" fmla="*/ 956026 w 4691147"/>
              <a:gd name="connsiteY65" fmla="*/ 2675025 h 2675025"/>
              <a:gd name="connsiteX66" fmla="*/ 609290 w 4691147"/>
              <a:gd name="connsiteY66" fmla="*/ 2328289 h 2675025"/>
              <a:gd name="connsiteX67" fmla="*/ 609290 w 4691147"/>
              <a:gd name="connsiteY67" fmla="*/ 1666894 h 2675025"/>
              <a:gd name="connsiteX68" fmla="*/ 602937 w 4691147"/>
              <a:gd name="connsiteY68" fmla="*/ 1666831 h 2675025"/>
              <a:gd name="connsiteX69" fmla="*/ 532999 w 4691147"/>
              <a:gd name="connsiteY69" fmla="*/ 1664465 h 2675025"/>
              <a:gd name="connsiteX70" fmla="*/ 471964 w 4691147"/>
              <a:gd name="connsiteY70" fmla="*/ 1634163 h 2675025"/>
              <a:gd name="connsiteX71" fmla="*/ 438526 w 4691147"/>
              <a:gd name="connsiteY71" fmla="*/ 1567744 h 2675025"/>
              <a:gd name="connsiteX72" fmla="*/ 434250 w 4691147"/>
              <a:gd name="connsiteY72" fmla="*/ 1546101 h 2675025"/>
              <a:gd name="connsiteX73" fmla="*/ 414474 w 4691147"/>
              <a:gd name="connsiteY73" fmla="*/ 1544803 h 2675025"/>
              <a:gd name="connsiteX74" fmla="*/ 350760 w 4691147"/>
              <a:gd name="connsiteY74" fmla="*/ 1485905 h 2675025"/>
              <a:gd name="connsiteX75" fmla="*/ 347026 w 4691147"/>
              <a:gd name="connsiteY75" fmla="*/ 1464829 h 2675025"/>
              <a:gd name="connsiteX76" fmla="*/ 329279 w 4691147"/>
              <a:gd name="connsiteY76" fmla="*/ 1459743 h 2675025"/>
              <a:gd name="connsiteX77" fmla="*/ 302441 w 4691147"/>
              <a:gd name="connsiteY77" fmla="*/ 1450599 h 2675025"/>
              <a:gd name="connsiteX78" fmla="*/ 260425 w 4691147"/>
              <a:gd name="connsiteY78" fmla="*/ 1408691 h 2675025"/>
              <a:gd name="connsiteX79" fmla="*/ 226797 w 4691147"/>
              <a:gd name="connsiteY79" fmla="*/ 1336402 h 2675025"/>
              <a:gd name="connsiteX80" fmla="*/ 244193 w 4691147"/>
              <a:gd name="connsiteY80" fmla="*/ 1295469 h 2675025"/>
              <a:gd name="connsiteX81" fmla="*/ 332282 w 4691147"/>
              <a:gd name="connsiteY81" fmla="*/ 1213331 h 2675025"/>
              <a:gd name="connsiteX82" fmla="*/ 347163 w 4691147"/>
              <a:gd name="connsiteY82" fmla="*/ 1211221 h 2675025"/>
              <a:gd name="connsiteX83" fmla="*/ 349164 w 4691147"/>
              <a:gd name="connsiteY83" fmla="*/ 1195151 h 2675025"/>
              <a:gd name="connsiteX84" fmla="*/ 367128 w 4691147"/>
              <a:gd name="connsiteY84" fmla="*/ 1149645 h 2675025"/>
              <a:gd name="connsiteX85" fmla="*/ 416340 w 4691147"/>
              <a:gd name="connsiteY85" fmla="*/ 1127244 h 2675025"/>
              <a:gd name="connsiteX86" fmla="*/ 433952 w 4691147"/>
              <a:gd name="connsiteY86" fmla="*/ 1125431 h 2675025"/>
              <a:gd name="connsiteX87" fmla="*/ 438606 w 4691147"/>
              <a:gd name="connsiteY87" fmla="*/ 1104788 h 2675025"/>
              <a:gd name="connsiteX88" fmla="*/ 469393 w 4691147"/>
              <a:gd name="connsiteY88" fmla="*/ 1041968 h 2675025"/>
              <a:gd name="connsiteX89" fmla="*/ 523043 w 4691147"/>
              <a:gd name="connsiteY89" fmla="*/ 1010721 h 2675025"/>
              <a:gd name="connsiteX90" fmla="*/ 562633 w 4691147"/>
              <a:gd name="connsiteY90" fmla="*/ 1008899 h 2675025"/>
              <a:gd name="connsiteX91" fmla="*/ 609290 w 4691147"/>
              <a:gd name="connsiteY91" fmla="*/ 1008309 h 2675025"/>
              <a:gd name="connsiteX92" fmla="*/ 609290 w 4691147"/>
              <a:gd name="connsiteY92" fmla="*/ 346736 h 2675025"/>
              <a:gd name="connsiteX93" fmla="*/ 956026 w 4691147"/>
              <a:gd name="connsiteY93" fmla="*/ 0 h 26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91147" h="2675025">
                <a:moveTo>
                  <a:pt x="4563770" y="1234812"/>
                </a:moveTo>
                <a:lnTo>
                  <a:pt x="4575026" y="1236164"/>
                </a:lnTo>
                <a:cubicBezTo>
                  <a:pt x="4595641" y="1238627"/>
                  <a:pt x="4604352" y="1244903"/>
                  <a:pt x="4613848" y="1264113"/>
                </a:cubicBezTo>
                <a:cubicBezTo>
                  <a:pt x="4622236" y="1281049"/>
                  <a:pt x="4622885" y="1281671"/>
                  <a:pt x="4636222" y="1284675"/>
                </a:cubicBezTo>
                <a:cubicBezTo>
                  <a:pt x="4653890" y="1288678"/>
                  <a:pt x="4660788" y="1293359"/>
                  <a:pt x="4674532" y="1310701"/>
                </a:cubicBezTo>
                <a:cubicBezTo>
                  <a:pt x="4695689" y="1337402"/>
                  <a:pt x="4695257" y="1334481"/>
                  <a:pt x="4681025" y="1354393"/>
                </a:cubicBezTo>
                <a:cubicBezTo>
                  <a:pt x="4663899" y="1378417"/>
                  <a:pt x="4655432" y="1384910"/>
                  <a:pt x="4636493" y="1388618"/>
                </a:cubicBezTo>
                <a:cubicBezTo>
                  <a:pt x="4621424" y="1391594"/>
                  <a:pt x="4620476" y="1392242"/>
                  <a:pt x="4618880" y="1400844"/>
                </a:cubicBezTo>
                <a:cubicBezTo>
                  <a:pt x="4616635" y="1412885"/>
                  <a:pt x="4605354" y="1425924"/>
                  <a:pt x="4591826" y="1432066"/>
                </a:cubicBezTo>
                <a:lnTo>
                  <a:pt x="4591746" y="1432120"/>
                </a:lnTo>
                <a:cubicBezTo>
                  <a:pt x="4585761" y="1434847"/>
                  <a:pt x="4579357" y="1436541"/>
                  <a:pt x="4572806" y="1437125"/>
                </a:cubicBezTo>
                <a:lnTo>
                  <a:pt x="4564691" y="1437125"/>
                </a:lnTo>
                <a:lnTo>
                  <a:pt x="4564528" y="1420244"/>
                </a:lnTo>
                <a:cubicBezTo>
                  <a:pt x="4564232" y="1395083"/>
                  <a:pt x="4555222" y="1379635"/>
                  <a:pt x="4526652" y="1355447"/>
                </a:cubicBezTo>
                <a:cubicBezTo>
                  <a:pt x="4514018" y="1344762"/>
                  <a:pt x="4504577" y="1335238"/>
                  <a:pt x="4505739" y="1334265"/>
                </a:cubicBezTo>
                <a:cubicBezTo>
                  <a:pt x="4506903" y="1333290"/>
                  <a:pt x="4515397" y="1326770"/>
                  <a:pt x="4524678" y="1319763"/>
                </a:cubicBezTo>
                <a:cubicBezTo>
                  <a:pt x="4553572" y="1297957"/>
                  <a:pt x="4564339" y="1279587"/>
                  <a:pt x="4564014" y="1252777"/>
                </a:cubicBezTo>
                <a:close/>
                <a:moveTo>
                  <a:pt x="125208" y="1234325"/>
                </a:moveTo>
                <a:cubicBezTo>
                  <a:pt x="130104" y="1234298"/>
                  <a:pt x="130537" y="1235814"/>
                  <a:pt x="129699" y="1250315"/>
                </a:cubicBezTo>
                <a:cubicBezTo>
                  <a:pt x="128711" y="1260024"/>
                  <a:pt x="130299" y="1269821"/>
                  <a:pt x="134298" y="1278722"/>
                </a:cubicBezTo>
                <a:cubicBezTo>
                  <a:pt x="140926" y="1293764"/>
                  <a:pt x="164166" y="1318924"/>
                  <a:pt x="179940" y="1328177"/>
                </a:cubicBezTo>
                <a:cubicBezTo>
                  <a:pt x="183972" y="1330331"/>
                  <a:pt x="187819" y="1332821"/>
                  <a:pt x="191437" y="1335617"/>
                </a:cubicBezTo>
                <a:cubicBezTo>
                  <a:pt x="191437" y="1336023"/>
                  <a:pt x="182428" y="1343247"/>
                  <a:pt x="171417" y="1351660"/>
                </a:cubicBezTo>
                <a:cubicBezTo>
                  <a:pt x="160116" y="1360356"/>
                  <a:pt x="149976" y="1370467"/>
                  <a:pt x="141251" y="1381745"/>
                </a:cubicBezTo>
                <a:cubicBezTo>
                  <a:pt x="132241" y="1394839"/>
                  <a:pt x="130944" y="1398762"/>
                  <a:pt x="129781" y="1417159"/>
                </a:cubicBezTo>
                <a:lnTo>
                  <a:pt x="129941" y="1417186"/>
                </a:lnTo>
                <a:lnTo>
                  <a:pt x="128617" y="1437856"/>
                </a:lnTo>
                <a:lnTo>
                  <a:pt x="116495" y="1436477"/>
                </a:lnTo>
                <a:cubicBezTo>
                  <a:pt x="98759" y="1434774"/>
                  <a:pt x="83601" y="1422979"/>
                  <a:pt x="77591" y="1406202"/>
                </a:cubicBezTo>
                <a:cubicBezTo>
                  <a:pt x="73236" y="1393136"/>
                  <a:pt x="72884" y="1392864"/>
                  <a:pt x="56489" y="1388374"/>
                </a:cubicBezTo>
                <a:cubicBezTo>
                  <a:pt x="37741" y="1383233"/>
                  <a:pt x="31545" y="1378309"/>
                  <a:pt x="12985" y="1353771"/>
                </a:cubicBezTo>
                <a:lnTo>
                  <a:pt x="0" y="1336618"/>
                </a:lnTo>
                <a:lnTo>
                  <a:pt x="16233" y="1314975"/>
                </a:lnTo>
                <a:cubicBezTo>
                  <a:pt x="33168" y="1292520"/>
                  <a:pt x="39823" y="1287920"/>
                  <a:pt x="61196" y="1284402"/>
                </a:cubicBezTo>
                <a:cubicBezTo>
                  <a:pt x="67609" y="1283347"/>
                  <a:pt x="73291" y="1281103"/>
                  <a:pt x="73804" y="1279371"/>
                </a:cubicBezTo>
                <a:cubicBezTo>
                  <a:pt x="74318" y="1277639"/>
                  <a:pt x="75536" y="1272688"/>
                  <a:pt x="76510" y="1268306"/>
                </a:cubicBezTo>
                <a:cubicBezTo>
                  <a:pt x="80081" y="1251938"/>
                  <a:pt x="105242" y="1234325"/>
                  <a:pt x="125208" y="1234325"/>
                </a:cubicBezTo>
                <a:close/>
                <a:moveTo>
                  <a:pt x="956026" y="0"/>
                </a:moveTo>
                <a:lnTo>
                  <a:pt x="3735119" y="0"/>
                </a:lnTo>
                <a:cubicBezTo>
                  <a:pt x="3926616" y="0"/>
                  <a:pt x="4081856" y="155240"/>
                  <a:pt x="4081856" y="346736"/>
                </a:cubicBezTo>
                <a:lnTo>
                  <a:pt x="4081856" y="1008410"/>
                </a:lnTo>
                <a:lnTo>
                  <a:pt x="4093034" y="1008553"/>
                </a:lnTo>
                <a:cubicBezTo>
                  <a:pt x="4192936" y="1010234"/>
                  <a:pt x="4185969" y="1013819"/>
                  <a:pt x="4198887" y="1021435"/>
                </a:cubicBezTo>
                <a:cubicBezTo>
                  <a:pt x="4229568" y="1039588"/>
                  <a:pt x="4243798" y="1060177"/>
                  <a:pt x="4254998" y="1102598"/>
                </a:cubicBezTo>
                <a:lnTo>
                  <a:pt x="4261031" y="1125404"/>
                </a:lnTo>
                <a:lnTo>
                  <a:pt x="4277616" y="1127110"/>
                </a:lnTo>
                <a:cubicBezTo>
                  <a:pt x="4288532" y="1128469"/>
                  <a:pt x="4299161" y="1131557"/>
                  <a:pt x="4309108" y="1136253"/>
                </a:cubicBezTo>
                <a:cubicBezTo>
                  <a:pt x="4329183" y="1146343"/>
                  <a:pt x="4338571" y="1160332"/>
                  <a:pt x="4344279" y="1188874"/>
                </a:cubicBezTo>
                <a:lnTo>
                  <a:pt x="4348661" y="1210950"/>
                </a:lnTo>
                <a:lnTo>
                  <a:pt x="4365570" y="1214387"/>
                </a:lnTo>
                <a:cubicBezTo>
                  <a:pt x="4387105" y="1218769"/>
                  <a:pt x="4402500" y="1227832"/>
                  <a:pt x="4418326" y="1245443"/>
                </a:cubicBezTo>
                <a:cubicBezTo>
                  <a:pt x="4432314" y="1260973"/>
                  <a:pt x="4444272" y="1281237"/>
                  <a:pt x="4459368" y="1314812"/>
                </a:cubicBezTo>
                <a:lnTo>
                  <a:pt x="4469405" y="1337158"/>
                </a:lnTo>
                <a:lnTo>
                  <a:pt x="4456418" y="1364863"/>
                </a:lnTo>
                <a:cubicBezTo>
                  <a:pt x="4429471" y="1422300"/>
                  <a:pt x="4408344" y="1446486"/>
                  <a:pt x="4377014" y="1456172"/>
                </a:cubicBezTo>
                <a:cubicBezTo>
                  <a:pt x="4369497" y="1458718"/>
                  <a:pt x="4361750" y="1460530"/>
                  <a:pt x="4353883" y="1461583"/>
                </a:cubicBezTo>
                <a:cubicBezTo>
                  <a:pt x="4348580" y="1461583"/>
                  <a:pt x="4347552" y="1463774"/>
                  <a:pt x="4344630" y="1481198"/>
                </a:cubicBezTo>
                <a:cubicBezTo>
                  <a:pt x="4337650" y="1522752"/>
                  <a:pt x="4317658" y="1542475"/>
                  <a:pt x="4280078" y="1544883"/>
                </a:cubicBezTo>
                <a:cubicBezTo>
                  <a:pt x="4268527" y="1545695"/>
                  <a:pt x="4259490" y="1547508"/>
                  <a:pt x="4259057" y="1549185"/>
                </a:cubicBezTo>
                <a:cubicBezTo>
                  <a:pt x="4258624" y="1550862"/>
                  <a:pt x="4256270" y="1561225"/>
                  <a:pt x="4253808" y="1572235"/>
                </a:cubicBezTo>
                <a:cubicBezTo>
                  <a:pt x="4243583" y="1618173"/>
                  <a:pt x="4219909" y="1645797"/>
                  <a:pt x="4178381" y="1659999"/>
                </a:cubicBezTo>
                <a:lnTo>
                  <a:pt x="4161553" y="1665790"/>
                </a:lnTo>
                <a:lnTo>
                  <a:pt x="4081856" y="1665952"/>
                </a:lnTo>
                <a:lnTo>
                  <a:pt x="4081856" y="2328289"/>
                </a:lnTo>
                <a:cubicBezTo>
                  <a:pt x="4081856" y="2519786"/>
                  <a:pt x="3926616" y="2675025"/>
                  <a:pt x="3735119" y="2675025"/>
                </a:cubicBezTo>
                <a:lnTo>
                  <a:pt x="956026" y="2675025"/>
                </a:lnTo>
                <a:cubicBezTo>
                  <a:pt x="764529" y="2675025"/>
                  <a:pt x="609290" y="2519786"/>
                  <a:pt x="609290" y="2328289"/>
                </a:cubicBezTo>
                <a:lnTo>
                  <a:pt x="609290" y="1666894"/>
                </a:lnTo>
                <a:lnTo>
                  <a:pt x="602937" y="1666831"/>
                </a:lnTo>
                <a:cubicBezTo>
                  <a:pt x="560870" y="1666273"/>
                  <a:pt x="540350" y="1665491"/>
                  <a:pt x="532999" y="1664465"/>
                </a:cubicBezTo>
                <a:cubicBezTo>
                  <a:pt x="509846" y="1661452"/>
                  <a:pt x="488362" y="1650786"/>
                  <a:pt x="471964" y="1634163"/>
                </a:cubicBezTo>
                <a:cubicBezTo>
                  <a:pt x="454405" y="1616442"/>
                  <a:pt x="444099" y="1596151"/>
                  <a:pt x="438526" y="1567744"/>
                </a:cubicBezTo>
                <a:lnTo>
                  <a:pt x="434250" y="1546101"/>
                </a:lnTo>
                <a:lnTo>
                  <a:pt x="414474" y="1544803"/>
                </a:lnTo>
                <a:cubicBezTo>
                  <a:pt x="377950" y="1542438"/>
                  <a:pt x="356713" y="1522807"/>
                  <a:pt x="350760" y="1485905"/>
                </a:cubicBezTo>
                <a:cubicBezTo>
                  <a:pt x="348974" y="1474730"/>
                  <a:pt x="347298" y="1465262"/>
                  <a:pt x="347026" y="1464829"/>
                </a:cubicBezTo>
                <a:cubicBezTo>
                  <a:pt x="341221" y="1462773"/>
                  <a:pt x="335292" y="1461074"/>
                  <a:pt x="329279" y="1459743"/>
                </a:cubicBezTo>
                <a:cubicBezTo>
                  <a:pt x="320086" y="1457478"/>
                  <a:pt x="311104" y="1454419"/>
                  <a:pt x="302441" y="1450599"/>
                </a:cubicBezTo>
                <a:cubicBezTo>
                  <a:pt x="289373" y="1444024"/>
                  <a:pt x="271843" y="1426547"/>
                  <a:pt x="260425" y="1408691"/>
                </a:cubicBezTo>
                <a:cubicBezTo>
                  <a:pt x="248440" y="1389726"/>
                  <a:pt x="226797" y="1343489"/>
                  <a:pt x="226797" y="1336402"/>
                </a:cubicBezTo>
                <a:cubicBezTo>
                  <a:pt x="226797" y="1333344"/>
                  <a:pt x="234616" y="1314975"/>
                  <a:pt x="244193" y="1295469"/>
                </a:cubicBezTo>
                <a:cubicBezTo>
                  <a:pt x="271248" y="1240386"/>
                  <a:pt x="294406" y="1218742"/>
                  <a:pt x="332282" y="1213331"/>
                </a:cubicBezTo>
                <a:lnTo>
                  <a:pt x="347163" y="1211221"/>
                </a:lnTo>
                <a:lnTo>
                  <a:pt x="349164" y="1195151"/>
                </a:lnTo>
                <a:cubicBezTo>
                  <a:pt x="352058" y="1171991"/>
                  <a:pt x="356036" y="1161954"/>
                  <a:pt x="367128" y="1149645"/>
                </a:cubicBezTo>
                <a:cubicBezTo>
                  <a:pt x="379331" y="1136064"/>
                  <a:pt x="393642" y="1129570"/>
                  <a:pt x="416340" y="1127244"/>
                </a:cubicBezTo>
                <a:lnTo>
                  <a:pt x="433952" y="1125431"/>
                </a:lnTo>
                <a:lnTo>
                  <a:pt x="438606" y="1104788"/>
                </a:lnTo>
                <a:cubicBezTo>
                  <a:pt x="444909" y="1076897"/>
                  <a:pt x="453918" y="1058499"/>
                  <a:pt x="469393" y="1041968"/>
                </a:cubicBezTo>
                <a:cubicBezTo>
                  <a:pt x="483967" y="1026697"/>
                  <a:pt x="502568" y="1015864"/>
                  <a:pt x="523043" y="1010721"/>
                </a:cubicBezTo>
                <a:cubicBezTo>
                  <a:pt x="525829" y="1009977"/>
                  <a:pt x="536988" y="1009378"/>
                  <a:pt x="562633" y="1008899"/>
                </a:cubicBezTo>
                <a:lnTo>
                  <a:pt x="609290" y="1008309"/>
                </a:lnTo>
                <a:lnTo>
                  <a:pt x="609290" y="346736"/>
                </a:lnTo>
                <a:cubicBezTo>
                  <a:pt x="609290" y="155240"/>
                  <a:pt x="764529" y="0"/>
                  <a:pt x="9560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3A1E62-5202-4AC3-E54A-277919F05D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4657" y="3834000"/>
            <a:ext cx="3639538" cy="2075368"/>
          </a:xfrm>
          <a:custGeom>
            <a:avLst/>
            <a:gdLst>
              <a:gd name="connsiteX0" fmla="*/ 4563770 w 4691147"/>
              <a:gd name="connsiteY0" fmla="*/ 1234812 h 2675025"/>
              <a:gd name="connsiteX1" fmla="*/ 4575026 w 4691147"/>
              <a:gd name="connsiteY1" fmla="*/ 1236164 h 2675025"/>
              <a:gd name="connsiteX2" fmla="*/ 4613848 w 4691147"/>
              <a:gd name="connsiteY2" fmla="*/ 1264113 h 2675025"/>
              <a:gd name="connsiteX3" fmla="*/ 4636222 w 4691147"/>
              <a:gd name="connsiteY3" fmla="*/ 1284675 h 2675025"/>
              <a:gd name="connsiteX4" fmla="*/ 4674532 w 4691147"/>
              <a:gd name="connsiteY4" fmla="*/ 1310701 h 2675025"/>
              <a:gd name="connsiteX5" fmla="*/ 4681025 w 4691147"/>
              <a:gd name="connsiteY5" fmla="*/ 1354393 h 2675025"/>
              <a:gd name="connsiteX6" fmla="*/ 4636493 w 4691147"/>
              <a:gd name="connsiteY6" fmla="*/ 1388618 h 2675025"/>
              <a:gd name="connsiteX7" fmla="*/ 4618880 w 4691147"/>
              <a:gd name="connsiteY7" fmla="*/ 1400844 h 2675025"/>
              <a:gd name="connsiteX8" fmla="*/ 4591826 w 4691147"/>
              <a:gd name="connsiteY8" fmla="*/ 1432066 h 2675025"/>
              <a:gd name="connsiteX9" fmla="*/ 4591746 w 4691147"/>
              <a:gd name="connsiteY9" fmla="*/ 1432120 h 2675025"/>
              <a:gd name="connsiteX10" fmla="*/ 4572806 w 4691147"/>
              <a:gd name="connsiteY10" fmla="*/ 1437125 h 2675025"/>
              <a:gd name="connsiteX11" fmla="*/ 4564691 w 4691147"/>
              <a:gd name="connsiteY11" fmla="*/ 1437125 h 2675025"/>
              <a:gd name="connsiteX12" fmla="*/ 4564528 w 4691147"/>
              <a:gd name="connsiteY12" fmla="*/ 1420244 h 2675025"/>
              <a:gd name="connsiteX13" fmla="*/ 4526652 w 4691147"/>
              <a:gd name="connsiteY13" fmla="*/ 1355447 h 2675025"/>
              <a:gd name="connsiteX14" fmla="*/ 4505739 w 4691147"/>
              <a:gd name="connsiteY14" fmla="*/ 1334265 h 2675025"/>
              <a:gd name="connsiteX15" fmla="*/ 4524678 w 4691147"/>
              <a:gd name="connsiteY15" fmla="*/ 1319763 h 2675025"/>
              <a:gd name="connsiteX16" fmla="*/ 4564014 w 4691147"/>
              <a:gd name="connsiteY16" fmla="*/ 1252777 h 2675025"/>
              <a:gd name="connsiteX17" fmla="*/ 125208 w 4691147"/>
              <a:gd name="connsiteY17" fmla="*/ 1234325 h 2675025"/>
              <a:gd name="connsiteX18" fmla="*/ 129699 w 4691147"/>
              <a:gd name="connsiteY18" fmla="*/ 1250315 h 2675025"/>
              <a:gd name="connsiteX19" fmla="*/ 134298 w 4691147"/>
              <a:gd name="connsiteY19" fmla="*/ 1278722 h 2675025"/>
              <a:gd name="connsiteX20" fmla="*/ 179940 w 4691147"/>
              <a:gd name="connsiteY20" fmla="*/ 1328177 h 2675025"/>
              <a:gd name="connsiteX21" fmla="*/ 191437 w 4691147"/>
              <a:gd name="connsiteY21" fmla="*/ 1335617 h 2675025"/>
              <a:gd name="connsiteX22" fmla="*/ 171417 w 4691147"/>
              <a:gd name="connsiteY22" fmla="*/ 1351660 h 2675025"/>
              <a:gd name="connsiteX23" fmla="*/ 141251 w 4691147"/>
              <a:gd name="connsiteY23" fmla="*/ 1381745 h 2675025"/>
              <a:gd name="connsiteX24" fmla="*/ 129781 w 4691147"/>
              <a:gd name="connsiteY24" fmla="*/ 1417159 h 2675025"/>
              <a:gd name="connsiteX25" fmla="*/ 129941 w 4691147"/>
              <a:gd name="connsiteY25" fmla="*/ 1417186 h 2675025"/>
              <a:gd name="connsiteX26" fmla="*/ 128617 w 4691147"/>
              <a:gd name="connsiteY26" fmla="*/ 1437856 h 2675025"/>
              <a:gd name="connsiteX27" fmla="*/ 116495 w 4691147"/>
              <a:gd name="connsiteY27" fmla="*/ 1436477 h 2675025"/>
              <a:gd name="connsiteX28" fmla="*/ 77591 w 4691147"/>
              <a:gd name="connsiteY28" fmla="*/ 1406202 h 2675025"/>
              <a:gd name="connsiteX29" fmla="*/ 56489 w 4691147"/>
              <a:gd name="connsiteY29" fmla="*/ 1388374 h 2675025"/>
              <a:gd name="connsiteX30" fmla="*/ 12985 w 4691147"/>
              <a:gd name="connsiteY30" fmla="*/ 1353771 h 2675025"/>
              <a:gd name="connsiteX31" fmla="*/ 0 w 4691147"/>
              <a:gd name="connsiteY31" fmla="*/ 1336618 h 2675025"/>
              <a:gd name="connsiteX32" fmla="*/ 16233 w 4691147"/>
              <a:gd name="connsiteY32" fmla="*/ 1314975 h 2675025"/>
              <a:gd name="connsiteX33" fmla="*/ 61196 w 4691147"/>
              <a:gd name="connsiteY33" fmla="*/ 1284402 h 2675025"/>
              <a:gd name="connsiteX34" fmla="*/ 73804 w 4691147"/>
              <a:gd name="connsiteY34" fmla="*/ 1279371 h 2675025"/>
              <a:gd name="connsiteX35" fmla="*/ 76510 w 4691147"/>
              <a:gd name="connsiteY35" fmla="*/ 1268306 h 2675025"/>
              <a:gd name="connsiteX36" fmla="*/ 125208 w 4691147"/>
              <a:gd name="connsiteY36" fmla="*/ 1234325 h 2675025"/>
              <a:gd name="connsiteX37" fmla="*/ 956026 w 4691147"/>
              <a:gd name="connsiteY37" fmla="*/ 0 h 2675025"/>
              <a:gd name="connsiteX38" fmla="*/ 3735119 w 4691147"/>
              <a:gd name="connsiteY38" fmla="*/ 0 h 2675025"/>
              <a:gd name="connsiteX39" fmla="*/ 4081856 w 4691147"/>
              <a:gd name="connsiteY39" fmla="*/ 346736 h 2675025"/>
              <a:gd name="connsiteX40" fmla="*/ 4081856 w 4691147"/>
              <a:gd name="connsiteY40" fmla="*/ 1008410 h 2675025"/>
              <a:gd name="connsiteX41" fmla="*/ 4093034 w 4691147"/>
              <a:gd name="connsiteY41" fmla="*/ 1008553 h 2675025"/>
              <a:gd name="connsiteX42" fmla="*/ 4198887 w 4691147"/>
              <a:gd name="connsiteY42" fmla="*/ 1021435 h 2675025"/>
              <a:gd name="connsiteX43" fmla="*/ 4254998 w 4691147"/>
              <a:gd name="connsiteY43" fmla="*/ 1102598 h 2675025"/>
              <a:gd name="connsiteX44" fmla="*/ 4261031 w 4691147"/>
              <a:gd name="connsiteY44" fmla="*/ 1125404 h 2675025"/>
              <a:gd name="connsiteX45" fmla="*/ 4277616 w 4691147"/>
              <a:gd name="connsiteY45" fmla="*/ 1127110 h 2675025"/>
              <a:gd name="connsiteX46" fmla="*/ 4309108 w 4691147"/>
              <a:gd name="connsiteY46" fmla="*/ 1136253 h 2675025"/>
              <a:gd name="connsiteX47" fmla="*/ 4344279 w 4691147"/>
              <a:gd name="connsiteY47" fmla="*/ 1188874 h 2675025"/>
              <a:gd name="connsiteX48" fmla="*/ 4348661 w 4691147"/>
              <a:gd name="connsiteY48" fmla="*/ 1210950 h 2675025"/>
              <a:gd name="connsiteX49" fmla="*/ 4365570 w 4691147"/>
              <a:gd name="connsiteY49" fmla="*/ 1214387 h 2675025"/>
              <a:gd name="connsiteX50" fmla="*/ 4418326 w 4691147"/>
              <a:gd name="connsiteY50" fmla="*/ 1245443 h 2675025"/>
              <a:gd name="connsiteX51" fmla="*/ 4459368 w 4691147"/>
              <a:gd name="connsiteY51" fmla="*/ 1314812 h 2675025"/>
              <a:gd name="connsiteX52" fmla="*/ 4469405 w 4691147"/>
              <a:gd name="connsiteY52" fmla="*/ 1337158 h 2675025"/>
              <a:gd name="connsiteX53" fmla="*/ 4456418 w 4691147"/>
              <a:gd name="connsiteY53" fmla="*/ 1364863 h 2675025"/>
              <a:gd name="connsiteX54" fmla="*/ 4377014 w 4691147"/>
              <a:gd name="connsiteY54" fmla="*/ 1456172 h 2675025"/>
              <a:gd name="connsiteX55" fmla="*/ 4353883 w 4691147"/>
              <a:gd name="connsiteY55" fmla="*/ 1461583 h 2675025"/>
              <a:gd name="connsiteX56" fmla="*/ 4344630 w 4691147"/>
              <a:gd name="connsiteY56" fmla="*/ 1481198 h 2675025"/>
              <a:gd name="connsiteX57" fmla="*/ 4280078 w 4691147"/>
              <a:gd name="connsiteY57" fmla="*/ 1544883 h 2675025"/>
              <a:gd name="connsiteX58" fmla="*/ 4259057 w 4691147"/>
              <a:gd name="connsiteY58" fmla="*/ 1549185 h 2675025"/>
              <a:gd name="connsiteX59" fmla="*/ 4253808 w 4691147"/>
              <a:gd name="connsiteY59" fmla="*/ 1572235 h 2675025"/>
              <a:gd name="connsiteX60" fmla="*/ 4178381 w 4691147"/>
              <a:gd name="connsiteY60" fmla="*/ 1659999 h 2675025"/>
              <a:gd name="connsiteX61" fmla="*/ 4161553 w 4691147"/>
              <a:gd name="connsiteY61" fmla="*/ 1665790 h 2675025"/>
              <a:gd name="connsiteX62" fmla="*/ 4081856 w 4691147"/>
              <a:gd name="connsiteY62" fmla="*/ 1665952 h 2675025"/>
              <a:gd name="connsiteX63" fmla="*/ 4081856 w 4691147"/>
              <a:gd name="connsiteY63" fmla="*/ 2328289 h 2675025"/>
              <a:gd name="connsiteX64" fmla="*/ 3735119 w 4691147"/>
              <a:gd name="connsiteY64" fmla="*/ 2675025 h 2675025"/>
              <a:gd name="connsiteX65" fmla="*/ 956026 w 4691147"/>
              <a:gd name="connsiteY65" fmla="*/ 2675025 h 2675025"/>
              <a:gd name="connsiteX66" fmla="*/ 609290 w 4691147"/>
              <a:gd name="connsiteY66" fmla="*/ 2328289 h 2675025"/>
              <a:gd name="connsiteX67" fmla="*/ 609290 w 4691147"/>
              <a:gd name="connsiteY67" fmla="*/ 1666894 h 2675025"/>
              <a:gd name="connsiteX68" fmla="*/ 602937 w 4691147"/>
              <a:gd name="connsiteY68" fmla="*/ 1666831 h 2675025"/>
              <a:gd name="connsiteX69" fmla="*/ 532999 w 4691147"/>
              <a:gd name="connsiteY69" fmla="*/ 1664465 h 2675025"/>
              <a:gd name="connsiteX70" fmla="*/ 471964 w 4691147"/>
              <a:gd name="connsiteY70" fmla="*/ 1634163 h 2675025"/>
              <a:gd name="connsiteX71" fmla="*/ 438526 w 4691147"/>
              <a:gd name="connsiteY71" fmla="*/ 1567744 h 2675025"/>
              <a:gd name="connsiteX72" fmla="*/ 434250 w 4691147"/>
              <a:gd name="connsiteY72" fmla="*/ 1546101 h 2675025"/>
              <a:gd name="connsiteX73" fmla="*/ 414474 w 4691147"/>
              <a:gd name="connsiteY73" fmla="*/ 1544803 h 2675025"/>
              <a:gd name="connsiteX74" fmla="*/ 350760 w 4691147"/>
              <a:gd name="connsiteY74" fmla="*/ 1485905 h 2675025"/>
              <a:gd name="connsiteX75" fmla="*/ 347026 w 4691147"/>
              <a:gd name="connsiteY75" fmla="*/ 1464829 h 2675025"/>
              <a:gd name="connsiteX76" fmla="*/ 329279 w 4691147"/>
              <a:gd name="connsiteY76" fmla="*/ 1459743 h 2675025"/>
              <a:gd name="connsiteX77" fmla="*/ 302441 w 4691147"/>
              <a:gd name="connsiteY77" fmla="*/ 1450599 h 2675025"/>
              <a:gd name="connsiteX78" fmla="*/ 260425 w 4691147"/>
              <a:gd name="connsiteY78" fmla="*/ 1408691 h 2675025"/>
              <a:gd name="connsiteX79" fmla="*/ 226797 w 4691147"/>
              <a:gd name="connsiteY79" fmla="*/ 1336402 h 2675025"/>
              <a:gd name="connsiteX80" fmla="*/ 244193 w 4691147"/>
              <a:gd name="connsiteY80" fmla="*/ 1295469 h 2675025"/>
              <a:gd name="connsiteX81" fmla="*/ 332282 w 4691147"/>
              <a:gd name="connsiteY81" fmla="*/ 1213331 h 2675025"/>
              <a:gd name="connsiteX82" fmla="*/ 347163 w 4691147"/>
              <a:gd name="connsiteY82" fmla="*/ 1211221 h 2675025"/>
              <a:gd name="connsiteX83" fmla="*/ 349164 w 4691147"/>
              <a:gd name="connsiteY83" fmla="*/ 1195151 h 2675025"/>
              <a:gd name="connsiteX84" fmla="*/ 367128 w 4691147"/>
              <a:gd name="connsiteY84" fmla="*/ 1149645 h 2675025"/>
              <a:gd name="connsiteX85" fmla="*/ 416340 w 4691147"/>
              <a:gd name="connsiteY85" fmla="*/ 1127244 h 2675025"/>
              <a:gd name="connsiteX86" fmla="*/ 433952 w 4691147"/>
              <a:gd name="connsiteY86" fmla="*/ 1125431 h 2675025"/>
              <a:gd name="connsiteX87" fmla="*/ 438606 w 4691147"/>
              <a:gd name="connsiteY87" fmla="*/ 1104788 h 2675025"/>
              <a:gd name="connsiteX88" fmla="*/ 469393 w 4691147"/>
              <a:gd name="connsiteY88" fmla="*/ 1041968 h 2675025"/>
              <a:gd name="connsiteX89" fmla="*/ 523043 w 4691147"/>
              <a:gd name="connsiteY89" fmla="*/ 1010721 h 2675025"/>
              <a:gd name="connsiteX90" fmla="*/ 562633 w 4691147"/>
              <a:gd name="connsiteY90" fmla="*/ 1008899 h 2675025"/>
              <a:gd name="connsiteX91" fmla="*/ 609290 w 4691147"/>
              <a:gd name="connsiteY91" fmla="*/ 1008309 h 2675025"/>
              <a:gd name="connsiteX92" fmla="*/ 609290 w 4691147"/>
              <a:gd name="connsiteY92" fmla="*/ 346736 h 2675025"/>
              <a:gd name="connsiteX93" fmla="*/ 956026 w 4691147"/>
              <a:gd name="connsiteY93" fmla="*/ 0 h 26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91147" h="2675025">
                <a:moveTo>
                  <a:pt x="4563770" y="1234812"/>
                </a:moveTo>
                <a:lnTo>
                  <a:pt x="4575026" y="1236164"/>
                </a:lnTo>
                <a:cubicBezTo>
                  <a:pt x="4595641" y="1238627"/>
                  <a:pt x="4604352" y="1244903"/>
                  <a:pt x="4613848" y="1264113"/>
                </a:cubicBezTo>
                <a:cubicBezTo>
                  <a:pt x="4622236" y="1281049"/>
                  <a:pt x="4622885" y="1281671"/>
                  <a:pt x="4636222" y="1284675"/>
                </a:cubicBezTo>
                <a:cubicBezTo>
                  <a:pt x="4653890" y="1288678"/>
                  <a:pt x="4660788" y="1293359"/>
                  <a:pt x="4674532" y="1310701"/>
                </a:cubicBezTo>
                <a:cubicBezTo>
                  <a:pt x="4695689" y="1337402"/>
                  <a:pt x="4695257" y="1334481"/>
                  <a:pt x="4681025" y="1354393"/>
                </a:cubicBezTo>
                <a:cubicBezTo>
                  <a:pt x="4663899" y="1378417"/>
                  <a:pt x="4655432" y="1384910"/>
                  <a:pt x="4636493" y="1388618"/>
                </a:cubicBezTo>
                <a:cubicBezTo>
                  <a:pt x="4621424" y="1391594"/>
                  <a:pt x="4620476" y="1392242"/>
                  <a:pt x="4618880" y="1400844"/>
                </a:cubicBezTo>
                <a:cubicBezTo>
                  <a:pt x="4616635" y="1412885"/>
                  <a:pt x="4605354" y="1425924"/>
                  <a:pt x="4591826" y="1432066"/>
                </a:cubicBezTo>
                <a:lnTo>
                  <a:pt x="4591746" y="1432120"/>
                </a:lnTo>
                <a:cubicBezTo>
                  <a:pt x="4585761" y="1434847"/>
                  <a:pt x="4579357" y="1436541"/>
                  <a:pt x="4572806" y="1437125"/>
                </a:cubicBezTo>
                <a:lnTo>
                  <a:pt x="4564691" y="1437125"/>
                </a:lnTo>
                <a:lnTo>
                  <a:pt x="4564528" y="1420244"/>
                </a:lnTo>
                <a:cubicBezTo>
                  <a:pt x="4564232" y="1395083"/>
                  <a:pt x="4555222" y="1379635"/>
                  <a:pt x="4526652" y="1355447"/>
                </a:cubicBezTo>
                <a:cubicBezTo>
                  <a:pt x="4514018" y="1344762"/>
                  <a:pt x="4504577" y="1335238"/>
                  <a:pt x="4505739" y="1334265"/>
                </a:cubicBezTo>
                <a:cubicBezTo>
                  <a:pt x="4506903" y="1333290"/>
                  <a:pt x="4515397" y="1326770"/>
                  <a:pt x="4524678" y="1319763"/>
                </a:cubicBezTo>
                <a:cubicBezTo>
                  <a:pt x="4553572" y="1297957"/>
                  <a:pt x="4564339" y="1279587"/>
                  <a:pt x="4564014" y="1252777"/>
                </a:cubicBezTo>
                <a:close/>
                <a:moveTo>
                  <a:pt x="125208" y="1234325"/>
                </a:moveTo>
                <a:cubicBezTo>
                  <a:pt x="130104" y="1234298"/>
                  <a:pt x="130537" y="1235814"/>
                  <a:pt x="129699" y="1250315"/>
                </a:cubicBezTo>
                <a:cubicBezTo>
                  <a:pt x="128711" y="1260024"/>
                  <a:pt x="130299" y="1269821"/>
                  <a:pt x="134298" y="1278722"/>
                </a:cubicBezTo>
                <a:cubicBezTo>
                  <a:pt x="140926" y="1293764"/>
                  <a:pt x="164166" y="1318924"/>
                  <a:pt x="179940" y="1328177"/>
                </a:cubicBezTo>
                <a:cubicBezTo>
                  <a:pt x="183972" y="1330331"/>
                  <a:pt x="187819" y="1332821"/>
                  <a:pt x="191437" y="1335617"/>
                </a:cubicBezTo>
                <a:cubicBezTo>
                  <a:pt x="191437" y="1336023"/>
                  <a:pt x="182428" y="1343247"/>
                  <a:pt x="171417" y="1351660"/>
                </a:cubicBezTo>
                <a:cubicBezTo>
                  <a:pt x="160116" y="1360356"/>
                  <a:pt x="149976" y="1370467"/>
                  <a:pt x="141251" y="1381745"/>
                </a:cubicBezTo>
                <a:cubicBezTo>
                  <a:pt x="132241" y="1394839"/>
                  <a:pt x="130944" y="1398762"/>
                  <a:pt x="129781" y="1417159"/>
                </a:cubicBezTo>
                <a:lnTo>
                  <a:pt x="129941" y="1417186"/>
                </a:lnTo>
                <a:lnTo>
                  <a:pt x="128617" y="1437856"/>
                </a:lnTo>
                <a:lnTo>
                  <a:pt x="116495" y="1436477"/>
                </a:lnTo>
                <a:cubicBezTo>
                  <a:pt x="98759" y="1434774"/>
                  <a:pt x="83601" y="1422979"/>
                  <a:pt x="77591" y="1406202"/>
                </a:cubicBezTo>
                <a:cubicBezTo>
                  <a:pt x="73236" y="1393136"/>
                  <a:pt x="72884" y="1392864"/>
                  <a:pt x="56489" y="1388374"/>
                </a:cubicBezTo>
                <a:cubicBezTo>
                  <a:pt x="37741" y="1383233"/>
                  <a:pt x="31545" y="1378309"/>
                  <a:pt x="12985" y="1353771"/>
                </a:cubicBezTo>
                <a:lnTo>
                  <a:pt x="0" y="1336618"/>
                </a:lnTo>
                <a:lnTo>
                  <a:pt x="16233" y="1314975"/>
                </a:lnTo>
                <a:cubicBezTo>
                  <a:pt x="33168" y="1292520"/>
                  <a:pt x="39823" y="1287920"/>
                  <a:pt x="61196" y="1284402"/>
                </a:cubicBezTo>
                <a:cubicBezTo>
                  <a:pt x="67609" y="1283347"/>
                  <a:pt x="73291" y="1281103"/>
                  <a:pt x="73804" y="1279371"/>
                </a:cubicBezTo>
                <a:cubicBezTo>
                  <a:pt x="74318" y="1277639"/>
                  <a:pt x="75536" y="1272688"/>
                  <a:pt x="76510" y="1268306"/>
                </a:cubicBezTo>
                <a:cubicBezTo>
                  <a:pt x="80081" y="1251938"/>
                  <a:pt x="105242" y="1234325"/>
                  <a:pt x="125208" y="1234325"/>
                </a:cubicBezTo>
                <a:close/>
                <a:moveTo>
                  <a:pt x="956026" y="0"/>
                </a:moveTo>
                <a:lnTo>
                  <a:pt x="3735119" y="0"/>
                </a:lnTo>
                <a:cubicBezTo>
                  <a:pt x="3926616" y="0"/>
                  <a:pt x="4081856" y="155240"/>
                  <a:pt x="4081856" y="346736"/>
                </a:cubicBezTo>
                <a:lnTo>
                  <a:pt x="4081856" y="1008410"/>
                </a:lnTo>
                <a:lnTo>
                  <a:pt x="4093034" y="1008553"/>
                </a:lnTo>
                <a:cubicBezTo>
                  <a:pt x="4192936" y="1010234"/>
                  <a:pt x="4185969" y="1013819"/>
                  <a:pt x="4198887" y="1021435"/>
                </a:cubicBezTo>
                <a:cubicBezTo>
                  <a:pt x="4229568" y="1039588"/>
                  <a:pt x="4243798" y="1060177"/>
                  <a:pt x="4254998" y="1102598"/>
                </a:cubicBezTo>
                <a:lnTo>
                  <a:pt x="4261031" y="1125404"/>
                </a:lnTo>
                <a:lnTo>
                  <a:pt x="4277616" y="1127110"/>
                </a:lnTo>
                <a:cubicBezTo>
                  <a:pt x="4288532" y="1128469"/>
                  <a:pt x="4299161" y="1131557"/>
                  <a:pt x="4309108" y="1136253"/>
                </a:cubicBezTo>
                <a:cubicBezTo>
                  <a:pt x="4329183" y="1146343"/>
                  <a:pt x="4338571" y="1160332"/>
                  <a:pt x="4344279" y="1188874"/>
                </a:cubicBezTo>
                <a:lnTo>
                  <a:pt x="4348661" y="1210950"/>
                </a:lnTo>
                <a:lnTo>
                  <a:pt x="4365570" y="1214387"/>
                </a:lnTo>
                <a:cubicBezTo>
                  <a:pt x="4387105" y="1218769"/>
                  <a:pt x="4402500" y="1227832"/>
                  <a:pt x="4418326" y="1245443"/>
                </a:cubicBezTo>
                <a:cubicBezTo>
                  <a:pt x="4432314" y="1260973"/>
                  <a:pt x="4444272" y="1281237"/>
                  <a:pt x="4459368" y="1314812"/>
                </a:cubicBezTo>
                <a:lnTo>
                  <a:pt x="4469405" y="1337158"/>
                </a:lnTo>
                <a:lnTo>
                  <a:pt x="4456418" y="1364863"/>
                </a:lnTo>
                <a:cubicBezTo>
                  <a:pt x="4429471" y="1422300"/>
                  <a:pt x="4408344" y="1446486"/>
                  <a:pt x="4377014" y="1456172"/>
                </a:cubicBezTo>
                <a:cubicBezTo>
                  <a:pt x="4369497" y="1458718"/>
                  <a:pt x="4361750" y="1460530"/>
                  <a:pt x="4353883" y="1461583"/>
                </a:cubicBezTo>
                <a:cubicBezTo>
                  <a:pt x="4348580" y="1461583"/>
                  <a:pt x="4347552" y="1463774"/>
                  <a:pt x="4344630" y="1481198"/>
                </a:cubicBezTo>
                <a:cubicBezTo>
                  <a:pt x="4337650" y="1522752"/>
                  <a:pt x="4317658" y="1542475"/>
                  <a:pt x="4280078" y="1544883"/>
                </a:cubicBezTo>
                <a:cubicBezTo>
                  <a:pt x="4268527" y="1545695"/>
                  <a:pt x="4259490" y="1547508"/>
                  <a:pt x="4259057" y="1549185"/>
                </a:cubicBezTo>
                <a:cubicBezTo>
                  <a:pt x="4258624" y="1550862"/>
                  <a:pt x="4256270" y="1561225"/>
                  <a:pt x="4253808" y="1572235"/>
                </a:cubicBezTo>
                <a:cubicBezTo>
                  <a:pt x="4243583" y="1618173"/>
                  <a:pt x="4219909" y="1645797"/>
                  <a:pt x="4178381" y="1659999"/>
                </a:cubicBezTo>
                <a:lnTo>
                  <a:pt x="4161553" y="1665790"/>
                </a:lnTo>
                <a:lnTo>
                  <a:pt x="4081856" y="1665952"/>
                </a:lnTo>
                <a:lnTo>
                  <a:pt x="4081856" y="2328289"/>
                </a:lnTo>
                <a:cubicBezTo>
                  <a:pt x="4081856" y="2519786"/>
                  <a:pt x="3926616" y="2675025"/>
                  <a:pt x="3735119" y="2675025"/>
                </a:cubicBezTo>
                <a:lnTo>
                  <a:pt x="956026" y="2675025"/>
                </a:lnTo>
                <a:cubicBezTo>
                  <a:pt x="764529" y="2675025"/>
                  <a:pt x="609290" y="2519786"/>
                  <a:pt x="609290" y="2328289"/>
                </a:cubicBezTo>
                <a:lnTo>
                  <a:pt x="609290" y="1666894"/>
                </a:lnTo>
                <a:lnTo>
                  <a:pt x="602937" y="1666831"/>
                </a:lnTo>
                <a:cubicBezTo>
                  <a:pt x="560870" y="1666273"/>
                  <a:pt x="540350" y="1665491"/>
                  <a:pt x="532999" y="1664465"/>
                </a:cubicBezTo>
                <a:cubicBezTo>
                  <a:pt x="509846" y="1661452"/>
                  <a:pt x="488362" y="1650786"/>
                  <a:pt x="471964" y="1634163"/>
                </a:cubicBezTo>
                <a:cubicBezTo>
                  <a:pt x="454405" y="1616442"/>
                  <a:pt x="444099" y="1596151"/>
                  <a:pt x="438526" y="1567744"/>
                </a:cubicBezTo>
                <a:lnTo>
                  <a:pt x="434250" y="1546101"/>
                </a:lnTo>
                <a:lnTo>
                  <a:pt x="414474" y="1544803"/>
                </a:lnTo>
                <a:cubicBezTo>
                  <a:pt x="377950" y="1542438"/>
                  <a:pt x="356713" y="1522807"/>
                  <a:pt x="350760" y="1485905"/>
                </a:cubicBezTo>
                <a:cubicBezTo>
                  <a:pt x="348974" y="1474730"/>
                  <a:pt x="347298" y="1465262"/>
                  <a:pt x="347026" y="1464829"/>
                </a:cubicBezTo>
                <a:cubicBezTo>
                  <a:pt x="341221" y="1462773"/>
                  <a:pt x="335292" y="1461074"/>
                  <a:pt x="329279" y="1459743"/>
                </a:cubicBezTo>
                <a:cubicBezTo>
                  <a:pt x="320086" y="1457478"/>
                  <a:pt x="311104" y="1454419"/>
                  <a:pt x="302441" y="1450599"/>
                </a:cubicBezTo>
                <a:cubicBezTo>
                  <a:pt x="289373" y="1444024"/>
                  <a:pt x="271843" y="1426547"/>
                  <a:pt x="260425" y="1408691"/>
                </a:cubicBezTo>
                <a:cubicBezTo>
                  <a:pt x="248440" y="1389726"/>
                  <a:pt x="226797" y="1343489"/>
                  <a:pt x="226797" y="1336402"/>
                </a:cubicBezTo>
                <a:cubicBezTo>
                  <a:pt x="226797" y="1333344"/>
                  <a:pt x="234616" y="1314975"/>
                  <a:pt x="244193" y="1295469"/>
                </a:cubicBezTo>
                <a:cubicBezTo>
                  <a:pt x="271248" y="1240386"/>
                  <a:pt x="294406" y="1218742"/>
                  <a:pt x="332282" y="1213331"/>
                </a:cubicBezTo>
                <a:lnTo>
                  <a:pt x="347163" y="1211221"/>
                </a:lnTo>
                <a:lnTo>
                  <a:pt x="349164" y="1195151"/>
                </a:lnTo>
                <a:cubicBezTo>
                  <a:pt x="352058" y="1171991"/>
                  <a:pt x="356036" y="1161954"/>
                  <a:pt x="367128" y="1149645"/>
                </a:cubicBezTo>
                <a:cubicBezTo>
                  <a:pt x="379331" y="1136064"/>
                  <a:pt x="393642" y="1129570"/>
                  <a:pt x="416340" y="1127244"/>
                </a:cubicBezTo>
                <a:lnTo>
                  <a:pt x="433952" y="1125431"/>
                </a:lnTo>
                <a:lnTo>
                  <a:pt x="438606" y="1104788"/>
                </a:lnTo>
                <a:cubicBezTo>
                  <a:pt x="444909" y="1076897"/>
                  <a:pt x="453918" y="1058499"/>
                  <a:pt x="469393" y="1041968"/>
                </a:cubicBezTo>
                <a:cubicBezTo>
                  <a:pt x="483967" y="1026697"/>
                  <a:pt x="502568" y="1015864"/>
                  <a:pt x="523043" y="1010721"/>
                </a:cubicBezTo>
                <a:cubicBezTo>
                  <a:pt x="525829" y="1009977"/>
                  <a:pt x="536988" y="1009378"/>
                  <a:pt x="562633" y="1008899"/>
                </a:cubicBezTo>
                <a:lnTo>
                  <a:pt x="609290" y="1008309"/>
                </a:lnTo>
                <a:lnTo>
                  <a:pt x="609290" y="346736"/>
                </a:lnTo>
                <a:cubicBezTo>
                  <a:pt x="609290" y="155240"/>
                  <a:pt x="764529" y="0"/>
                  <a:pt x="9560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05069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7290908-FA97-3579-3426-805CD2582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C76DB43-10DC-D49E-7066-B8D97B3959CD}"/>
              </a:ext>
            </a:extLst>
          </p:cNvPr>
          <p:cNvSpPr/>
          <p:nvPr userDrawn="1"/>
        </p:nvSpPr>
        <p:spPr>
          <a:xfrm>
            <a:off x="10448476" y="0"/>
            <a:ext cx="1743524" cy="6770752"/>
          </a:xfrm>
          <a:custGeom>
            <a:avLst/>
            <a:gdLst>
              <a:gd name="connsiteX0" fmla="*/ 337347 w 1743524"/>
              <a:gd name="connsiteY0" fmla="*/ 6570202 h 6770752"/>
              <a:gd name="connsiteX1" fmla="*/ 344741 w 1743524"/>
              <a:gd name="connsiteY1" fmla="*/ 6582270 h 6770752"/>
              <a:gd name="connsiteX2" fmla="*/ 393524 w 1743524"/>
              <a:gd name="connsiteY2" fmla="*/ 6630092 h 6770752"/>
              <a:gd name="connsiteX3" fmla="*/ 421586 w 1743524"/>
              <a:gd name="connsiteY3" fmla="*/ 6634880 h 6770752"/>
              <a:gd name="connsiteX4" fmla="*/ 437367 w 1743524"/>
              <a:gd name="connsiteY4" fmla="*/ 6639611 h 6770752"/>
              <a:gd name="connsiteX5" fmla="*/ 403804 w 1743524"/>
              <a:gd name="connsiteY5" fmla="*/ 6690606 h 6770752"/>
              <a:gd name="connsiteX6" fmla="*/ 392909 w 1743524"/>
              <a:gd name="connsiteY6" fmla="*/ 6693438 h 6770752"/>
              <a:gd name="connsiteX7" fmla="*/ 387944 w 1743524"/>
              <a:gd name="connsiteY7" fmla="*/ 6706669 h 6770752"/>
              <a:gd name="connsiteX8" fmla="*/ 357772 w 1743524"/>
              <a:gd name="connsiteY8" fmla="*/ 6753754 h 6770752"/>
              <a:gd name="connsiteX9" fmla="*/ 336411 w 1743524"/>
              <a:gd name="connsiteY9" fmla="*/ 6770752 h 6770752"/>
              <a:gd name="connsiteX10" fmla="*/ 319510 w 1743524"/>
              <a:gd name="connsiteY10" fmla="*/ 6757069 h 6770752"/>
              <a:gd name="connsiteX11" fmla="*/ 285386 w 1743524"/>
              <a:gd name="connsiteY11" fmla="*/ 6711513 h 6770752"/>
              <a:gd name="connsiteX12" fmla="*/ 267763 w 1743524"/>
              <a:gd name="connsiteY12" fmla="*/ 6689416 h 6770752"/>
              <a:gd name="connsiteX13" fmla="*/ 237886 w 1743524"/>
              <a:gd name="connsiteY13" fmla="*/ 6648649 h 6770752"/>
              <a:gd name="connsiteX14" fmla="*/ 236551 w 1743524"/>
              <a:gd name="connsiteY14" fmla="*/ 6635985 h 6770752"/>
              <a:gd name="connsiteX15" fmla="*/ 256949 w 1743524"/>
              <a:gd name="connsiteY15" fmla="*/ 6634597 h 6770752"/>
              <a:gd name="connsiteX16" fmla="*/ 256896 w 1743524"/>
              <a:gd name="connsiteY16" fmla="*/ 6634767 h 6770752"/>
              <a:gd name="connsiteX17" fmla="*/ 291848 w 1743524"/>
              <a:gd name="connsiteY17" fmla="*/ 6622727 h 6770752"/>
              <a:gd name="connsiteX18" fmla="*/ 321512 w 1743524"/>
              <a:gd name="connsiteY18" fmla="*/ 6591166 h 6770752"/>
              <a:gd name="connsiteX19" fmla="*/ 337347 w 1743524"/>
              <a:gd name="connsiteY19" fmla="*/ 6570202 h 6770752"/>
              <a:gd name="connsiteX20" fmla="*/ 1743524 w 1743524"/>
              <a:gd name="connsiteY20" fmla="*/ 4799014 h 6770752"/>
              <a:gd name="connsiteX21" fmla="*/ 1743524 w 1743524"/>
              <a:gd name="connsiteY21" fmla="*/ 4800716 h 6770752"/>
              <a:gd name="connsiteX22" fmla="*/ 1742370 w 1743524"/>
              <a:gd name="connsiteY22" fmla="*/ 4799984 h 6770752"/>
              <a:gd name="connsiteX23" fmla="*/ 0 w 1743524"/>
              <a:gd name="connsiteY23" fmla="*/ 0 h 6770752"/>
              <a:gd name="connsiteX24" fmla="*/ 645913 w 1743524"/>
              <a:gd name="connsiteY24" fmla="*/ 0 h 6770752"/>
              <a:gd name="connsiteX25" fmla="*/ 645913 w 1743524"/>
              <a:gd name="connsiteY25" fmla="*/ 894298 h 6770752"/>
              <a:gd name="connsiteX26" fmla="*/ 645799 w 1743524"/>
              <a:gd name="connsiteY26" fmla="*/ 894298 h 6770752"/>
              <a:gd name="connsiteX27" fmla="*/ 645799 w 1743524"/>
              <a:gd name="connsiteY27" fmla="*/ 1764068 h 6770752"/>
              <a:gd name="connsiteX28" fmla="*/ 645191 w 1743524"/>
              <a:gd name="connsiteY28" fmla="*/ 1764068 h 6770752"/>
              <a:gd name="connsiteX29" fmla="*/ 645191 w 1743524"/>
              <a:gd name="connsiteY29" fmla="*/ 3884152 h 6770752"/>
              <a:gd name="connsiteX30" fmla="*/ 645191 w 1743524"/>
              <a:gd name="connsiteY30" fmla="*/ 3988056 h 6770752"/>
              <a:gd name="connsiteX31" fmla="*/ 652482 w 1743524"/>
              <a:gd name="connsiteY31" fmla="*/ 3988056 h 6770752"/>
              <a:gd name="connsiteX32" fmla="*/ 658718 w 1743524"/>
              <a:gd name="connsiteY32" fmla="*/ 4058695 h 6770752"/>
              <a:gd name="connsiteX33" fmla="*/ 1032611 w 1743524"/>
              <a:gd name="connsiteY33" fmla="*/ 4442967 h 6770752"/>
              <a:gd name="connsiteX34" fmla="*/ 1116246 w 1743524"/>
              <a:gd name="connsiteY34" fmla="*/ 4451438 h 6770752"/>
              <a:gd name="connsiteX35" fmla="*/ 1159604 w 1743524"/>
              <a:gd name="connsiteY35" fmla="*/ 4451438 h 6770752"/>
              <a:gd name="connsiteX36" fmla="*/ 1163650 w 1743524"/>
              <a:gd name="connsiteY36" fmla="*/ 4452237 h 6770752"/>
              <a:gd name="connsiteX37" fmla="*/ 1176466 w 1743524"/>
              <a:gd name="connsiteY37" fmla="*/ 4452269 h 6770752"/>
              <a:gd name="connsiteX38" fmla="*/ 1375464 w 1743524"/>
              <a:gd name="connsiteY38" fmla="*/ 4455596 h 6770752"/>
              <a:gd name="connsiteX39" fmla="*/ 1441017 w 1743524"/>
              <a:gd name="connsiteY39" fmla="*/ 4487365 h 6770752"/>
              <a:gd name="connsiteX40" fmla="*/ 1476932 w 1743524"/>
              <a:gd name="connsiteY40" fmla="*/ 4556968 h 6770752"/>
              <a:gd name="connsiteX41" fmla="*/ 1481523 w 1743524"/>
              <a:gd name="connsiteY41" fmla="*/ 4579641 h 6770752"/>
              <a:gd name="connsiteX42" fmla="*/ 1502879 w 1743524"/>
              <a:gd name="connsiteY42" fmla="*/ 4581000 h 6770752"/>
              <a:gd name="connsiteX43" fmla="*/ 1571309 w 1743524"/>
              <a:gd name="connsiteY43" fmla="*/ 4642697 h 6770752"/>
              <a:gd name="connsiteX44" fmla="*/ 1575349 w 1743524"/>
              <a:gd name="connsiteY44" fmla="*/ 4664745 h 6770752"/>
              <a:gd name="connsiteX45" fmla="*/ 1594410 w 1743524"/>
              <a:gd name="connsiteY45" fmla="*/ 4670101 h 6770752"/>
              <a:gd name="connsiteX46" fmla="*/ 1623235 w 1743524"/>
              <a:gd name="connsiteY46" fmla="*/ 4679652 h 6770752"/>
              <a:gd name="connsiteX47" fmla="*/ 1668361 w 1743524"/>
              <a:gd name="connsiteY47" fmla="*/ 4723579 h 6770752"/>
              <a:gd name="connsiteX48" fmla="*/ 1704479 w 1743524"/>
              <a:gd name="connsiteY48" fmla="*/ 4799303 h 6770752"/>
              <a:gd name="connsiteX49" fmla="*/ 1685766 w 1743524"/>
              <a:gd name="connsiteY49" fmla="*/ 4842182 h 6770752"/>
              <a:gd name="connsiteX50" fmla="*/ 1591155 w 1743524"/>
              <a:gd name="connsiteY50" fmla="*/ 4928222 h 6770752"/>
              <a:gd name="connsiteX51" fmla="*/ 1575203 w 1743524"/>
              <a:gd name="connsiteY51" fmla="*/ 4930434 h 6770752"/>
              <a:gd name="connsiteX52" fmla="*/ 1573024 w 1743524"/>
              <a:gd name="connsiteY52" fmla="*/ 4947267 h 6770752"/>
              <a:gd name="connsiteX53" fmla="*/ 1553758 w 1743524"/>
              <a:gd name="connsiteY53" fmla="*/ 4994934 h 6770752"/>
              <a:gd name="connsiteX54" fmla="*/ 1500874 w 1743524"/>
              <a:gd name="connsiteY54" fmla="*/ 5018401 h 6770752"/>
              <a:gd name="connsiteX55" fmla="*/ 1481986 w 1743524"/>
              <a:gd name="connsiteY55" fmla="*/ 5020271 h 6770752"/>
              <a:gd name="connsiteX56" fmla="*/ 1476960 w 1743524"/>
              <a:gd name="connsiteY56" fmla="*/ 5041923 h 6770752"/>
              <a:gd name="connsiteX57" fmla="*/ 1443893 w 1743524"/>
              <a:gd name="connsiteY57" fmla="*/ 5107728 h 6770752"/>
              <a:gd name="connsiteX58" fmla="*/ 1386302 w 1743524"/>
              <a:gd name="connsiteY58" fmla="*/ 5140461 h 6770752"/>
              <a:gd name="connsiteX59" fmla="*/ 1207911 w 1743524"/>
              <a:gd name="connsiteY59" fmla="*/ 5143529 h 6770752"/>
              <a:gd name="connsiteX60" fmla="*/ 1184596 w 1743524"/>
              <a:gd name="connsiteY60" fmla="*/ 5143613 h 6770752"/>
              <a:gd name="connsiteX61" fmla="*/ 1182171 w 1743524"/>
              <a:gd name="connsiteY61" fmla="*/ 5143907 h 6770752"/>
              <a:gd name="connsiteX62" fmla="*/ 1175641 w 1743524"/>
              <a:gd name="connsiteY62" fmla="*/ 5143970 h 6770752"/>
              <a:gd name="connsiteX63" fmla="*/ 1129109 w 1743524"/>
              <a:gd name="connsiteY63" fmla="*/ 5143970 h 6770752"/>
              <a:gd name="connsiteX64" fmla="*/ 689055 w 1743524"/>
              <a:gd name="connsiteY64" fmla="*/ 5436398 h 6770752"/>
              <a:gd name="connsiteX65" fmla="*/ 661683 w 1743524"/>
              <a:gd name="connsiteY65" fmla="*/ 5524738 h 6770752"/>
              <a:gd name="connsiteX66" fmla="*/ 661673 w 1743524"/>
              <a:gd name="connsiteY66" fmla="*/ 5595773 h 6770752"/>
              <a:gd name="connsiteX67" fmla="*/ 661587 w 1743524"/>
              <a:gd name="connsiteY67" fmla="*/ 5751727 h 6770752"/>
              <a:gd name="connsiteX68" fmla="*/ 661587 w 1743524"/>
              <a:gd name="connsiteY68" fmla="*/ 6193445 h 6770752"/>
              <a:gd name="connsiteX69" fmla="*/ 659617 w 1743524"/>
              <a:gd name="connsiteY69" fmla="*/ 6193445 h 6770752"/>
              <a:gd name="connsiteX70" fmla="*/ 658127 w 1743524"/>
              <a:gd name="connsiteY70" fmla="*/ 6223044 h 6770752"/>
              <a:gd name="connsiteX71" fmla="*/ 627289 w 1743524"/>
              <a:gd name="connsiteY71" fmla="*/ 6279194 h 6770752"/>
              <a:gd name="connsiteX72" fmla="*/ 565290 w 1743524"/>
              <a:gd name="connsiteY72" fmla="*/ 6311434 h 6770752"/>
              <a:gd name="connsiteX73" fmla="*/ 544890 w 1743524"/>
              <a:gd name="connsiteY73" fmla="*/ 6316334 h 6770752"/>
              <a:gd name="connsiteX74" fmla="*/ 543127 w 1743524"/>
              <a:gd name="connsiteY74" fmla="*/ 6334749 h 6770752"/>
              <a:gd name="connsiteX75" fmla="*/ 521019 w 1743524"/>
              <a:gd name="connsiteY75" fmla="*/ 6386311 h 6770752"/>
              <a:gd name="connsiteX76" fmla="*/ 476109 w 1743524"/>
              <a:gd name="connsiteY76" fmla="*/ 6405093 h 6770752"/>
              <a:gd name="connsiteX77" fmla="*/ 460249 w 1743524"/>
              <a:gd name="connsiteY77" fmla="*/ 6407218 h 6770752"/>
              <a:gd name="connsiteX78" fmla="*/ 458166 w 1743524"/>
              <a:gd name="connsiteY78" fmla="*/ 6422771 h 6770752"/>
              <a:gd name="connsiteX79" fmla="*/ 377102 w 1743524"/>
              <a:gd name="connsiteY79" fmla="*/ 6515015 h 6770752"/>
              <a:gd name="connsiteX80" fmla="*/ 336704 w 1743524"/>
              <a:gd name="connsiteY80" fmla="*/ 6533259 h 6770752"/>
              <a:gd name="connsiteX81" fmla="*/ 265361 w 1743524"/>
              <a:gd name="connsiteY81" fmla="*/ 6498045 h 6770752"/>
              <a:gd name="connsiteX82" fmla="*/ 223975 w 1743524"/>
              <a:gd name="connsiteY82" fmla="*/ 6454048 h 6770752"/>
              <a:gd name="connsiteX83" fmla="*/ 214976 w 1743524"/>
              <a:gd name="connsiteY83" fmla="*/ 6425944 h 6770752"/>
              <a:gd name="connsiteX84" fmla="*/ 209930 w 1743524"/>
              <a:gd name="connsiteY84" fmla="*/ 6407360 h 6770752"/>
              <a:gd name="connsiteX85" fmla="*/ 189157 w 1743524"/>
              <a:gd name="connsiteY85" fmla="*/ 6403422 h 6770752"/>
              <a:gd name="connsiteX86" fmla="*/ 131030 w 1743524"/>
              <a:gd name="connsiteY86" fmla="*/ 6336704 h 6770752"/>
              <a:gd name="connsiteX87" fmla="*/ 129749 w 1743524"/>
              <a:gd name="connsiteY87" fmla="*/ 6315881 h 6770752"/>
              <a:gd name="connsiteX88" fmla="*/ 108388 w 1743524"/>
              <a:gd name="connsiteY88" fmla="*/ 6311405 h 6770752"/>
              <a:gd name="connsiteX89" fmla="*/ 42811 w 1743524"/>
              <a:gd name="connsiteY89" fmla="*/ 6276389 h 6770752"/>
              <a:gd name="connsiteX90" fmla="*/ 12879 w 1743524"/>
              <a:gd name="connsiteY90" fmla="*/ 6212476 h 6770752"/>
              <a:gd name="connsiteX91" fmla="*/ 11855 w 1743524"/>
              <a:gd name="connsiteY91" fmla="*/ 6193445 h 6770752"/>
              <a:gd name="connsiteX92" fmla="*/ 11129 w 1743524"/>
              <a:gd name="connsiteY92" fmla="*/ 6193445 h 6770752"/>
              <a:gd name="connsiteX93" fmla="*/ 11129 w 1743524"/>
              <a:gd name="connsiteY93" fmla="*/ 6189401 h 6770752"/>
              <a:gd name="connsiteX94" fmla="*/ 0 w 1743524"/>
              <a:gd name="connsiteY94" fmla="*/ 6189401 h 6770752"/>
              <a:gd name="connsiteX95" fmla="*/ 0 w 1743524"/>
              <a:gd name="connsiteY95" fmla="*/ 5834487 h 6770752"/>
              <a:gd name="connsiteX96" fmla="*/ 0 w 1743524"/>
              <a:gd name="connsiteY96" fmla="*/ 3884152 h 6770752"/>
              <a:gd name="connsiteX97" fmla="*/ 0 w 1743524"/>
              <a:gd name="connsiteY97" fmla="*/ 1764068 h 6770752"/>
              <a:gd name="connsiteX98" fmla="*/ 0 w 1743524"/>
              <a:gd name="connsiteY98" fmla="*/ 894298 h 677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743524" h="6770752">
                <a:moveTo>
                  <a:pt x="337347" y="6570202"/>
                </a:moveTo>
                <a:cubicBezTo>
                  <a:pt x="340129" y="6573995"/>
                  <a:pt x="342603" y="6578032"/>
                  <a:pt x="344741" y="6582270"/>
                </a:cubicBezTo>
                <a:cubicBezTo>
                  <a:pt x="353846" y="6598787"/>
                  <a:pt x="378705" y="6623123"/>
                  <a:pt x="393524" y="6630092"/>
                </a:cubicBezTo>
                <a:cubicBezTo>
                  <a:pt x="402318" y="6634285"/>
                  <a:pt x="411998" y="6635937"/>
                  <a:pt x="421586" y="6634880"/>
                </a:cubicBezTo>
                <a:cubicBezTo>
                  <a:pt x="435897" y="6634030"/>
                  <a:pt x="437367" y="6634484"/>
                  <a:pt x="437367" y="6639611"/>
                </a:cubicBezTo>
                <a:cubicBezTo>
                  <a:pt x="437367" y="6660519"/>
                  <a:pt x="419958" y="6686866"/>
                  <a:pt x="403804" y="6690606"/>
                </a:cubicBezTo>
                <a:cubicBezTo>
                  <a:pt x="399504" y="6691598"/>
                  <a:pt x="394592" y="6692873"/>
                  <a:pt x="392909" y="6693438"/>
                </a:cubicBezTo>
                <a:cubicBezTo>
                  <a:pt x="391228" y="6694005"/>
                  <a:pt x="388985" y="6699927"/>
                  <a:pt x="387944" y="6706669"/>
                </a:cubicBezTo>
                <a:cubicBezTo>
                  <a:pt x="384472" y="6729050"/>
                  <a:pt x="379933" y="6735991"/>
                  <a:pt x="357772" y="6753754"/>
                </a:cubicBezTo>
                <a:lnTo>
                  <a:pt x="336411" y="6770752"/>
                </a:lnTo>
                <a:lnTo>
                  <a:pt x="319510" y="6757069"/>
                </a:lnTo>
                <a:cubicBezTo>
                  <a:pt x="295318" y="6737633"/>
                  <a:pt x="290460" y="6731146"/>
                  <a:pt x="285386" y="6711513"/>
                </a:cubicBezTo>
                <a:cubicBezTo>
                  <a:pt x="280953" y="6694317"/>
                  <a:pt x="280661" y="6693977"/>
                  <a:pt x="267763" y="6689416"/>
                </a:cubicBezTo>
                <a:cubicBezTo>
                  <a:pt x="251199" y="6683120"/>
                  <a:pt x="239557" y="6667233"/>
                  <a:pt x="237886" y="6648649"/>
                </a:cubicBezTo>
                <a:lnTo>
                  <a:pt x="236551" y="6635985"/>
                </a:lnTo>
                <a:lnTo>
                  <a:pt x="256949" y="6634597"/>
                </a:lnTo>
                <a:lnTo>
                  <a:pt x="256896" y="6634767"/>
                </a:lnTo>
                <a:cubicBezTo>
                  <a:pt x="275027" y="6633520"/>
                  <a:pt x="278924" y="6632188"/>
                  <a:pt x="291848" y="6622727"/>
                </a:cubicBezTo>
                <a:cubicBezTo>
                  <a:pt x="299858" y="6616863"/>
                  <a:pt x="313208" y="6602895"/>
                  <a:pt x="321512" y="6591166"/>
                </a:cubicBezTo>
                <a:cubicBezTo>
                  <a:pt x="329816" y="6579438"/>
                  <a:pt x="336971" y="6570202"/>
                  <a:pt x="337347" y="6570202"/>
                </a:cubicBezTo>
                <a:close/>
                <a:moveTo>
                  <a:pt x="1743524" y="4799014"/>
                </a:moveTo>
                <a:lnTo>
                  <a:pt x="1743524" y="4800716"/>
                </a:lnTo>
                <a:lnTo>
                  <a:pt x="1742370" y="4799984"/>
                </a:lnTo>
                <a:close/>
                <a:moveTo>
                  <a:pt x="0" y="0"/>
                </a:moveTo>
                <a:lnTo>
                  <a:pt x="645913" y="0"/>
                </a:lnTo>
                <a:lnTo>
                  <a:pt x="645913" y="894298"/>
                </a:lnTo>
                <a:lnTo>
                  <a:pt x="645799" y="894298"/>
                </a:lnTo>
                <a:lnTo>
                  <a:pt x="645799" y="1764068"/>
                </a:lnTo>
                <a:lnTo>
                  <a:pt x="645191" y="1764068"/>
                </a:lnTo>
                <a:lnTo>
                  <a:pt x="645191" y="3884152"/>
                </a:lnTo>
                <a:lnTo>
                  <a:pt x="645191" y="3988056"/>
                </a:lnTo>
                <a:lnTo>
                  <a:pt x="652482" y="3988056"/>
                </a:lnTo>
                <a:lnTo>
                  <a:pt x="658718" y="4058695"/>
                </a:lnTo>
                <a:cubicBezTo>
                  <a:pt x="693069" y="4251222"/>
                  <a:pt x="842200" y="4403871"/>
                  <a:pt x="1032611" y="4442967"/>
                </a:cubicBezTo>
                <a:lnTo>
                  <a:pt x="1116246" y="4451438"/>
                </a:lnTo>
                <a:lnTo>
                  <a:pt x="1159604" y="4451438"/>
                </a:lnTo>
                <a:lnTo>
                  <a:pt x="1163650" y="4452237"/>
                </a:lnTo>
                <a:lnTo>
                  <a:pt x="1176466" y="4452269"/>
                </a:lnTo>
                <a:cubicBezTo>
                  <a:pt x="1309857" y="4452746"/>
                  <a:pt x="1362306" y="4453816"/>
                  <a:pt x="1375464" y="4455596"/>
                </a:cubicBezTo>
                <a:cubicBezTo>
                  <a:pt x="1400327" y="4458784"/>
                  <a:pt x="1423393" y="4469962"/>
                  <a:pt x="1441017" y="4487365"/>
                </a:cubicBezTo>
                <a:cubicBezTo>
                  <a:pt x="1459874" y="4505956"/>
                  <a:pt x="1470916" y="4527183"/>
                  <a:pt x="1476932" y="4556968"/>
                </a:cubicBezTo>
                <a:lnTo>
                  <a:pt x="1481523" y="4579641"/>
                </a:lnTo>
                <a:lnTo>
                  <a:pt x="1502879" y="4581000"/>
                </a:lnTo>
                <a:cubicBezTo>
                  <a:pt x="1542106" y="4583475"/>
                  <a:pt x="1564916" y="4604041"/>
                  <a:pt x="1571309" y="4642697"/>
                </a:cubicBezTo>
                <a:cubicBezTo>
                  <a:pt x="1573256" y="4654401"/>
                  <a:pt x="1575058" y="4664320"/>
                  <a:pt x="1575349" y="4664745"/>
                </a:cubicBezTo>
                <a:cubicBezTo>
                  <a:pt x="1581576" y="4666935"/>
                  <a:pt x="1587941" y="4668725"/>
                  <a:pt x="1594410" y="4670101"/>
                </a:cubicBezTo>
                <a:cubicBezTo>
                  <a:pt x="1604280" y="4672470"/>
                  <a:pt x="1613925" y="4675665"/>
                  <a:pt x="1623235" y="4679652"/>
                </a:cubicBezTo>
                <a:cubicBezTo>
                  <a:pt x="1637269" y="4686538"/>
                  <a:pt x="1656098" y="4704874"/>
                  <a:pt x="1668361" y="4723579"/>
                </a:cubicBezTo>
                <a:cubicBezTo>
                  <a:pt x="1681232" y="4743417"/>
                  <a:pt x="1704479" y="4791851"/>
                  <a:pt x="1704479" y="4799303"/>
                </a:cubicBezTo>
                <a:cubicBezTo>
                  <a:pt x="1704479" y="4802506"/>
                  <a:pt x="1696053" y="4821721"/>
                  <a:pt x="1685766" y="4842182"/>
                </a:cubicBezTo>
                <a:cubicBezTo>
                  <a:pt x="1656709" y="4899882"/>
                  <a:pt x="1631835" y="4922554"/>
                  <a:pt x="1591155" y="4928222"/>
                </a:cubicBezTo>
                <a:lnTo>
                  <a:pt x="1575203" y="4930434"/>
                </a:lnTo>
                <a:lnTo>
                  <a:pt x="1573024" y="4947267"/>
                </a:lnTo>
                <a:cubicBezTo>
                  <a:pt x="1569914" y="4971526"/>
                  <a:pt x="1565672" y="4982041"/>
                  <a:pt x="1553758" y="4994934"/>
                </a:cubicBezTo>
                <a:cubicBezTo>
                  <a:pt x="1540654" y="5009133"/>
                  <a:pt x="1525282" y="5015964"/>
                  <a:pt x="1500874" y="5018401"/>
                </a:cubicBezTo>
                <a:lnTo>
                  <a:pt x="1481986" y="5020271"/>
                </a:lnTo>
                <a:lnTo>
                  <a:pt x="1476960" y="5041923"/>
                </a:lnTo>
                <a:cubicBezTo>
                  <a:pt x="1470218" y="5071113"/>
                  <a:pt x="1460514" y="5090384"/>
                  <a:pt x="1443893" y="5107728"/>
                </a:cubicBezTo>
                <a:cubicBezTo>
                  <a:pt x="1428252" y="5123723"/>
                  <a:pt x="1408283" y="5135074"/>
                  <a:pt x="1386302" y="5140461"/>
                </a:cubicBezTo>
                <a:cubicBezTo>
                  <a:pt x="1380316" y="5142020"/>
                  <a:pt x="1338357" y="5142969"/>
                  <a:pt x="1207911" y="5143529"/>
                </a:cubicBezTo>
                <a:lnTo>
                  <a:pt x="1184596" y="5143613"/>
                </a:lnTo>
                <a:lnTo>
                  <a:pt x="1182171" y="5143907"/>
                </a:lnTo>
                <a:cubicBezTo>
                  <a:pt x="1180002" y="5143945"/>
                  <a:pt x="1177822" y="5143970"/>
                  <a:pt x="1175641" y="5143970"/>
                </a:cubicBezTo>
                <a:lnTo>
                  <a:pt x="1129109" y="5143970"/>
                </a:lnTo>
                <a:cubicBezTo>
                  <a:pt x="931298" y="5144028"/>
                  <a:pt x="761579" y="5264588"/>
                  <a:pt x="689055" y="5436398"/>
                </a:cubicBezTo>
                <a:lnTo>
                  <a:pt x="661683" y="5524738"/>
                </a:lnTo>
                <a:lnTo>
                  <a:pt x="661673" y="5595773"/>
                </a:lnTo>
                <a:lnTo>
                  <a:pt x="661587" y="5751727"/>
                </a:lnTo>
                <a:lnTo>
                  <a:pt x="661587" y="6193445"/>
                </a:lnTo>
                <a:lnTo>
                  <a:pt x="659617" y="6193445"/>
                </a:lnTo>
                <a:lnTo>
                  <a:pt x="658127" y="6223044"/>
                </a:lnTo>
                <a:cubicBezTo>
                  <a:pt x="653052" y="6244475"/>
                  <a:pt x="642358" y="6263944"/>
                  <a:pt x="627289" y="6279194"/>
                </a:cubicBezTo>
                <a:cubicBezTo>
                  <a:pt x="610948" y="6295399"/>
                  <a:pt x="592791" y="6304860"/>
                  <a:pt x="565290" y="6311434"/>
                </a:cubicBezTo>
                <a:lnTo>
                  <a:pt x="544890" y="6316334"/>
                </a:lnTo>
                <a:lnTo>
                  <a:pt x="543127" y="6334749"/>
                </a:lnTo>
                <a:cubicBezTo>
                  <a:pt x="540832" y="6358547"/>
                  <a:pt x="534396" y="6373533"/>
                  <a:pt x="521019" y="6386311"/>
                </a:cubicBezTo>
                <a:cubicBezTo>
                  <a:pt x="508871" y="6397926"/>
                  <a:pt x="498964" y="6402061"/>
                  <a:pt x="476109" y="6405093"/>
                </a:cubicBezTo>
                <a:lnTo>
                  <a:pt x="460249" y="6407218"/>
                </a:lnTo>
                <a:lnTo>
                  <a:pt x="458166" y="6422771"/>
                </a:lnTo>
                <a:cubicBezTo>
                  <a:pt x="452826" y="6462434"/>
                  <a:pt x="431465" y="6486684"/>
                  <a:pt x="377102" y="6515015"/>
                </a:cubicBezTo>
                <a:cubicBezTo>
                  <a:pt x="357826" y="6525044"/>
                  <a:pt x="339722" y="6533259"/>
                  <a:pt x="336704" y="6533259"/>
                </a:cubicBezTo>
                <a:cubicBezTo>
                  <a:pt x="329683" y="6533259"/>
                  <a:pt x="284051" y="6510595"/>
                  <a:pt x="265361" y="6498045"/>
                </a:cubicBezTo>
                <a:cubicBezTo>
                  <a:pt x="247739" y="6486090"/>
                  <a:pt x="230463" y="6467731"/>
                  <a:pt x="223975" y="6454048"/>
                </a:cubicBezTo>
                <a:cubicBezTo>
                  <a:pt x="220219" y="6444971"/>
                  <a:pt x="217209" y="6435568"/>
                  <a:pt x="214976" y="6425944"/>
                </a:cubicBezTo>
                <a:cubicBezTo>
                  <a:pt x="213680" y="6419638"/>
                  <a:pt x="211994" y="6413431"/>
                  <a:pt x="209930" y="6407360"/>
                </a:cubicBezTo>
                <a:cubicBezTo>
                  <a:pt x="209529" y="6407077"/>
                  <a:pt x="200184" y="6405320"/>
                  <a:pt x="189157" y="6403422"/>
                </a:cubicBezTo>
                <a:cubicBezTo>
                  <a:pt x="152738" y="6397189"/>
                  <a:pt x="133361" y="6374950"/>
                  <a:pt x="131030" y="6336704"/>
                </a:cubicBezTo>
                <a:lnTo>
                  <a:pt x="129749" y="6315881"/>
                </a:lnTo>
                <a:lnTo>
                  <a:pt x="108388" y="6311405"/>
                </a:lnTo>
                <a:cubicBezTo>
                  <a:pt x="80326" y="6305541"/>
                  <a:pt x="60326" y="6294776"/>
                  <a:pt x="42811" y="6276389"/>
                </a:cubicBezTo>
                <a:cubicBezTo>
                  <a:pt x="26414" y="6259207"/>
                  <a:pt x="15884" y="6236718"/>
                  <a:pt x="12879" y="6212476"/>
                </a:cubicBezTo>
                <a:lnTo>
                  <a:pt x="11855" y="6193445"/>
                </a:lnTo>
                <a:lnTo>
                  <a:pt x="11129" y="6193445"/>
                </a:lnTo>
                <a:lnTo>
                  <a:pt x="11129" y="6189401"/>
                </a:lnTo>
                <a:lnTo>
                  <a:pt x="0" y="6189401"/>
                </a:lnTo>
                <a:lnTo>
                  <a:pt x="0" y="5834487"/>
                </a:lnTo>
                <a:lnTo>
                  <a:pt x="0" y="3884152"/>
                </a:lnTo>
                <a:lnTo>
                  <a:pt x="0" y="1764068"/>
                </a:lnTo>
                <a:lnTo>
                  <a:pt x="0" y="8942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25DB54D-FEEE-D5EB-5A21-3B10AAD944C0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D919721-F9F8-963D-B74F-0D82837448C4}"/>
              </a:ext>
            </a:extLst>
          </p:cNvPr>
          <p:cNvSpPr/>
          <p:nvPr userDrawn="1"/>
        </p:nvSpPr>
        <p:spPr>
          <a:xfrm flipH="1">
            <a:off x="11253730" y="1797489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1D1625E-7076-8665-FD17-4BF0B82349A7}"/>
              </a:ext>
            </a:extLst>
          </p:cNvPr>
          <p:cNvSpPr/>
          <p:nvPr userDrawn="1"/>
        </p:nvSpPr>
        <p:spPr>
          <a:xfrm flipH="1">
            <a:off x="11253730" y="2689311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BC74678-77D1-B9FF-AAD5-ED605A771F0A}"/>
              </a:ext>
            </a:extLst>
          </p:cNvPr>
          <p:cNvSpPr/>
          <p:nvPr userDrawn="1"/>
        </p:nvSpPr>
        <p:spPr>
          <a:xfrm flipH="1">
            <a:off x="11253730" y="3547534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E7A75FB6-A730-0C21-B3FB-719DB8C3AF5B}"/>
              </a:ext>
            </a:extLst>
          </p:cNvPr>
          <p:cNvSpPr txBox="1">
            <a:spLocks/>
          </p:cNvSpPr>
          <p:nvPr userDrawn="1"/>
        </p:nvSpPr>
        <p:spPr>
          <a:xfrm>
            <a:off x="10445241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9182596-9A63-2FBC-AB16-E059977D30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5400000">
            <a:off x="6021147" y="2253026"/>
            <a:ext cx="5122143" cy="2920791"/>
          </a:xfrm>
          <a:custGeom>
            <a:avLst/>
            <a:gdLst>
              <a:gd name="connsiteX0" fmla="*/ 4563770 w 4691147"/>
              <a:gd name="connsiteY0" fmla="*/ 1234812 h 2675025"/>
              <a:gd name="connsiteX1" fmla="*/ 4575026 w 4691147"/>
              <a:gd name="connsiteY1" fmla="*/ 1236164 h 2675025"/>
              <a:gd name="connsiteX2" fmla="*/ 4613848 w 4691147"/>
              <a:gd name="connsiteY2" fmla="*/ 1264113 h 2675025"/>
              <a:gd name="connsiteX3" fmla="*/ 4636222 w 4691147"/>
              <a:gd name="connsiteY3" fmla="*/ 1284675 h 2675025"/>
              <a:gd name="connsiteX4" fmla="*/ 4674532 w 4691147"/>
              <a:gd name="connsiteY4" fmla="*/ 1310701 h 2675025"/>
              <a:gd name="connsiteX5" fmla="*/ 4681025 w 4691147"/>
              <a:gd name="connsiteY5" fmla="*/ 1354393 h 2675025"/>
              <a:gd name="connsiteX6" fmla="*/ 4636493 w 4691147"/>
              <a:gd name="connsiteY6" fmla="*/ 1388618 h 2675025"/>
              <a:gd name="connsiteX7" fmla="*/ 4618880 w 4691147"/>
              <a:gd name="connsiteY7" fmla="*/ 1400844 h 2675025"/>
              <a:gd name="connsiteX8" fmla="*/ 4591826 w 4691147"/>
              <a:gd name="connsiteY8" fmla="*/ 1432066 h 2675025"/>
              <a:gd name="connsiteX9" fmla="*/ 4591746 w 4691147"/>
              <a:gd name="connsiteY9" fmla="*/ 1432120 h 2675025"/>
              <a:gd name="connsiteX10" fmla="*/ 4572806 w 4691147"/>
              <a:gd name="connsiteY10" fmla="*/ 1437125 h 2675025"/>
              <a:gd name="connsiteX11" fmla="*/ 4564691 w 4691147"/>
              <a:gd name="connsiteY11" fmla="*/ 1437125 h 2675025"/>
              <a:gd name="connsiteX12" fmla="*/ 4564528 w 4691147"/>
              <a:gd name="connsiteY12" fmla="*/ 1420244 h 2675025"/>
              <a:gd name="connsiteX13" fmla="*/ 4526652 w 4691147"/>
              <a:gd name="connsiteY13" fmla="*/ 1355447 h 2675025"/>
              <a:gd name="connsiteX14" fmla="*/ 4505739 w 4691147"/>
              <a:gd name="connsiteY14" fmla="*/ 1334265 h 2675025"/>
              <a:gd name="connsiteX15" fmla="*/ 4524678 w 4691147"/>
              <a:gd name="connsiteY15" fmla="*/ 1319763 h 2675025"/>
              <a:gd name="connsiteX16" fmla="*/ 4564014 w 4691147"/>
              <a:gd name="connsiteY16" fmla="*/ 1252777 h 2675025"/>
              <a:gd name="connsiteX17" fmla="*/ 125208 w 4691147"/>
              <a:gd name="connsiteY17" fmla="*/ 1234325 h 2675025"/>
              <a:gd name="connsiteX18" fmla="*/ 129699 w 4691147"/>
              <a:gd name="connsiteY18" fmla="*/ 1250315 h 2675025"/>
              <a:gd name="connsiteX19" fmla="*/ 134298 w 4691147"/>
              <a:gd name="connsiteY19" fmla="*/ 1278722 h 2675025"/>
              <a:gd name="connsiteX20" fmla="*/ 179940 w 4691147"/>
              <a:gd name="connsiteY20" fmla="*/ 1328177 h 2675025"/>
              <a:gd name="connsiteX21" fmla="*/ 191437 w 4691147"/>
              <a:gd name="connsiteY21" fmla="*/ 1335617 h 2675025"/>
              <a:gd name="connsiteX22" fmla="*/ 171417 w 4691147"/>
              <a:gd name="connsiteY22" fmla="*/ 1351660 h 2675025"/>
              <a:gd name="connsiteX23" fmla="*/ 141251 w 4691147"/>
              <a:gd name="connsiteY23" fmla="*/ 1381745 h 2675025"/>
              <a:gd name="connsiteX24" fmla="*/ 129781 w 4691147"/>
              <a:gd name="connsiteY24" fmla="*/ 1417159 h 2675025"/>
              <a:gd name="connsiteX25" fmla="*/ 129941 w 4691147"/>
              <a:gd name="connsiteY25" fmla="*/ 1417186 h 2675025"/>
              <a:gd name="connsiteX26" fmla="*/ 128617 w 4691147"/>
              <a:gd name="connsiteY26" fmla="*/ 1437856 h 2675025"/>
              <a:gd name="connsiteX27" fmla="*/ 116495 w 4691147"/>
              <a:gd name="connsiteY27" fmla="*/ 1436477 h 2675025"/>
              <a:gd name="connsiteX28" fmla="*/ 77591 w 4691147"/>
              <a:gd name="connsiteY28" fmla="*/ 1406202 h 2675025"/>
              <a:gd name="connsiteX29" fmla="*/ 56489 w 4691147"/>
              <a:gd name="connsiteY29" fmla="*/ 1388374 h 2675025"/>
              <a:gd name="connsiteX30" fmla="*/ 12985 w 4691147"/>
              <a:gd name="connsiteY30" fmla="*/ 1353771 h 2675025"/>
              <a:gd name="connsiteX31" fmla="*/ 0 w 4691147"/>
              <a:gd name="connsiteY31" fmla="*/ 1336618 h 2675025"/>
              <a:gd name="connsiteX32" fmla="*/ 16233 w 4691147"/>
              <a:gd name="connsiteY32" fmla="*/ 1314975 h 2675025"/>
              <a:gd name="connsiteX33" fmla="*/ 61196 w 4691147"/>
              <a:gd name="connsiteY33" fmla="*/ 1284402 h 2675025"/>
              <a:gd name="connsiteX34" fmla="*/ 73804 w 4691147"/>
              <a:gd name="connsiteY34" fmla="*/ 1279371 h 2675025"/>
              <a:gd name="connsiteX35" fmla="*/ 76510 w 4691147"/>
              <a:gd name="connsiteY35" fmla="*/ 1268306 h 2675025"/>
              <a:gd name="connsiteX36" fmla="*/ 125208 w 4691147"/>
              <a:gd name="connsiteY36" fmla="*/ 1234325 h 2675025"/>
              <a:gd name="connsiteX37" fmla="*/ 956026 w 4691147"/>
              <a:gd name="connsiteY37" fmla="*/ 0 h 2675025"/>
              <a:gd name="connsiteX38" fmla="*/ 3735119 w 4691147"/>
              <a:gd name="connsiteY38" fmla="*/ 0 h 2675025"/>
              <a:gd name="connsiteX39" fmla="*/ 4081856 w 4691147"/>
              <a:gd name="connsiteY39" fmla="*/ 346736 h 2675025"/>
              <a:gd name="connsiteX40" fmla="*/ 4081856 w 4691147"/>
              <a:gd name="connsiteY40" fmla="*/ 1008410 h 2675025"/>
              <a:gd name="connsiteX41" fmla="*/ 4093034 w 4691147"/>
              <a:gd name="connsiteY41" fmla="*/ 1008553 h 2675025"/>
              <a:gd name="connsiteX42" fmla="*/ 4198887 w 4691147"/>
              <a:gd name="connsiteY42" fmla="*/ 1021435 h 2675025"/>
              <a:gd name="connsiteX43" fmla="*/ 4254998 w 4691147"/>
              <a:gd name="connsiteY43" fmla="*/ 1102598 h 2675025"/>
              <a:gd name="connsiteX44" fmla="*/ 4261031 w 4691147"/>
              <a:gd name="connsiteY44" fmla="*/ 1125404 h 2675025"/>
              <a:gd name="connsiteX45" fmla="*/ 4277616 w 4691147"/>
              <a:gd name="connsiteY45" fmla="*/ 1127110 h 2675025"/>
              <a:gd name="connsiteX46" fmla="*/ 4309108 w 4691147"/>
              <a:gd name="connsiteY46" fmla="*/ 1136253 h 2675025"/>
              <a:gd name="connsiteX47" fmla="*/ 4344279 w 4691147"/>
              <a:gd name="connsiteY47" fmla="*/ 1188874 h 2675025"/>
              <a:gd name="connsiteX48" fmla="*/ 4348661 w 4691147"/>
              <a:gd name="connsiteY48" fmla="*/ 1210950 h 2675025"/>
              <a:gd name="connsiteX49" fmla="*/ 4365570 w 4691147"/>
              <a:gd name="connsiteY49" fmla="*/ 1214387 h 2675025"/>
              <a:gd name="connsiteX50" fmla="*/ 4418326 w 4691147"/>
              <a:gd name="connsiteY50" fmla="*/ 1245443 h 2675025"/>
              <a:gd name="connsiteX51" fmla="*/ 4459368 w 4691147"/>
              <a:gd name="connsiteY51" fmla="*/ 1314812 h 2675025"/>
              <a:gd name="connsiteX52" fmla="*/ 4469405 w 4691147"/>
              <a:gd name="connsiteY52" fmla="*/ 1337158 h 2675025"/>
              <a:gd name="connsiteX53" fmla="*/ 4456418 w 4691147"/>
              <a:gd name="connsiteY53" fmla="*/ 1364863 h 2675025"/>
              <a:gd name="connsiteX54" fmla="*/ 4377014 w 4691147"/>
              <a:gd name="connsiteY54" fmla="*/ 1456172 h 2675025"/>
              <a:gd name="connsiteX55" fmla="*/ 4353883 w 4691147"/>
              <a:gd name="connsiteY55" fmla="*/ 1461583 h 2675025"/>
              <a:gd name="connsiteX56" fmla="*/ 4344630 w 4691147"/>
              <a:gd name="connsiteY56" fmla="*/ 1481198 h 2675025"/>
              <a:gd name="connsiteX57" fmla="*/ 4280078 w 4691147"/>
              <a:gd name="connsiteY57" fmla="*/ 1544883 h 2675025"/>
              <a:gd name="connsiteX58" fmla="*/ 4259057 w 4691147"/>
              <a:gd name="connsiteY58" fmla="*/ 1549185 h 2675025"/>
              <a:gd name="connsiteX59" fmla="*/ 4253808 w 4691147"/>
              <a:gd name="connsiteY59" fmla="*/ 1572235 h 2675025"/>
              <a:gd name="connsiteX60" fmla="*/ 4178381 w 4691147"/>
              <a:gd name="connsiteY60" fmla="*/ 1659999 h 2675025"/>
              <a:gd name="connsiteX61" fmla="*/ 4161553 w 4691147"/>
              <a:gd name="connsiteY61" fmla="*/ 1665790 h 2675025"/>
              <a:gd name="connsiteX62" fmla="*/ 4081856 w 4691147"/>
              <a:gd name="connsiteY62" fmla="*/ 1665952 h 2675025"/>
              <a:gd name="connsiteX63" fmla="*/ 4081856 w 4691147"/>
              <a:gd name="connsiteY63" fmla="*/ 2328289 h 2675025"/>
              <a:gd name="connsiteX64" fmla="*/ 3735119 w 4691147"/>
              <a:gd name="connsiteY64" fmla="*/ 2675025 h 2675025"/>
              <a:gd name="connsiteX65" fmla="*/ 956026 w 4691147"/>
              <a:gd name="connsiteY65" fmla="*/ 2675025 h 2675025"/>
              <a:gd name="connsiteX66" fmla="*/ 609290 w 4691147"/>
              <a:gd name="connsiteY66" fmla="*/ 2328289 h 2675025"/>
              <a:gd name="connsiteX67" fmla="*/ 609290 w 4691147"/>
              <a:gd name="connsiteY67" fmla="*/ 1666894 h 2675025"/>
              <a:gd name="connsiteX68" fmla="*/ 602937 w 4691147"/>
              <a:gd name="connsiteY68" fmla="*/ 1666831 h 2675025"/>
              <a:gd name="connsiteX69" fmla="*/ 532999 w 4691147"/>
              <a:gd name="connsiteY69" fmla="*/ 1664465 h 2675025"/>
              <a:gd name="connsiteX70" fmla="*/ 471964 w 4691147"/>
              <a:gd name="connsiteY70" fmla="*/ 1634163 h 2675025"/>
              <a:gd name="connsiteX71" fmla="*/ 438526 w 4691147"/>
              <a:gd name="connsiteY71" fmla="*/ 1567744 h 2675025"/>
              <a:gd name="connsiteX72" fmla="*/ 434250 w 4691147"/>
              <a:gd name="connsiteY72" fmla="*/ 1546101 h 2675025"/>
              <a:gd name="connsiteX73" fmla="*/ 414474 w 4691147"/>
              <a:gd name="connsiteY73" fmla="*/ 1544803 h 2675025"/>
              <a:gd name="connsiteX74" fmla="*/ 350760 w 4691147"/>
              <a:gd name="connsiteY74" fmla="*/ 1485905 h 2675025"/>
              <a:gd name="connsiteX75" fmla="*/ 347026 w 4691147"/>
              <a:gd name="connsiteY75" fmla="*/ 1464829 h 2675025"/>
              <a:gd name="connsiteX76" fmla="*/ 329279 w 4691147"/>
              <a:gd name="connsiteY76" fmla="*/ 1459743 h 2675025"/>
              <a:gd name="connsiteX77" fmla="*/ 302441 w 4691147"/>
              <a:gd name="connsiteY77" fmla="*/ 1450599 h 2675025"/>
              <a:gd name="connsiteX78" fmla="*/ 260425 w 4691147"/>
              <a:gd name="connsiteY78" fmla="*/ 1408691 h 2675025"/>
              <a:gd name="connsiteX79" fmla="*/ 226797 w 4691147"/>
              <a:gd name="connsiteY79" fmla="*/ 1336402 h 2675025"/>
              <a:gd name="connsiteX80" fmla="*/ 244193 w 4691147"/>
              <a:gd name="connsiteY80" fmla="*/ 1295469 h 2675025"/>
              <a:gd name="connsiteX81" fmla="*/ 332282 w 4691147"/>
              <a:gd name="connsiteY81" fmla="*/ 1213331 h 2675025"/>
              <a:gd name="connsiteX82" fmla="*/ 347163 w 4691147"/>
              <a:gd name="connsiteY82" fmla="*/ 1211221 h 2675025"/>
              <a:gd name="connsiteX83" fmla="*/ 349164 w 4691147"/>
              <a:gd name="connsiteY83" fmla="*/ 1195151 h 2675025"/>
              <a:gd name="connsiteX84" fmla="*/ 367128 w 4691147"/>
              <a:gd name="connsiteY84" fmla="*/ 1149645 h 2675025"/>
              <a:gd name="connsiteX85" fmla="*/ 416340 w 4691147"/>
              <a:gd name="connsiteY85" fmla="*/ 1127244 h 2675025"/>
              <a:gd name="connsiteX86" fmla="*/ 433952 w 4691147"/>
              <a:gd name="connsiteY86" fmla="*/ 1125431 h 2675025"/>
              <a:gd name="connsiteX87" fmla="*/ 438606 w 4691147"/>
              <a:gd name="connsiteY87" fmla="*/ 1104788 h 2675025"/>
              <a:gd name="connsiteX88" fmla="*/ 469393 w 4691147"/>
              <a:gd name="connsiteY88" fmla="*/ 1041968 h 2675025"/>
              <a:gd name="connsiteX89" fmla="*/ 523043 w 4691147"/>
              <a:gd name="connsiteY89" fmla="*/ 1010721 h 2675025"/>
              <a:gd name="connsiteX90" fmla="*/ 562633 w 4691147"/>
              <a:gd name="connsiteY90" fmla="*/ 1008899 h 2675025"/>
              <a:gd name="connsiteX91" fmla="*/ 609290 w 4691147"/>
              <a:gd name="connsiteY91" fmla="*/ 1008309 h 2675025"/>
              <a:gd name="connsiteX92" fmla="*/ 609290 w 4691147"/>
              <a:gd name="connsiteY92" fmla="*/ 346736 h 2675025"/>
              <a:gd name="connsiteX93" fmla="*/ 956026 w 4691147"/>
              <a:gd name="connsiteY93" fmla="*/ 0 h 26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91147" h="2675025">
                <a:moveTo>
                  <a:pt x="4563770" y="1234812"/>
                </a:moveTo>
                <a:lnTo>
                  <a:pt x="4575026" y="1236164"/>
                </a:lnTo>
                <a:cubicBezTo>
                  <a:pt x="4595641" y="1238627"/>
                  <a:pt x="4604352" y="1244903"/>
                  <a:pt x="4613848" y="1264113"/>
                </a:cubicBezTo>
                <a:cubicBezTo>
                  <a:pt x="4622236" y="1281049"/>
                  <a:pt x="4622885" y="1281671"/>
                  <a:pt x="4636222" y="1284675"/>
                </a:cubicBezTo>
                <a:cubicBezTo>
                  <a:pt x="4653890" y="1288678"/>
                  <a:pt x="4660788" y="1293359"/>
                  <a:pt x="4674532" y="1310701"/>
                </a:cubicBezTo>
                <a:cubicBezTo>
                  <a:pt x="4695689" y="1337402"/>
                  <a:pt x="4695257" y="1334481"/>
                  <a:pt x="4681025" y="1354393"/>
                </a:cubicBezTo>
                <a:cubicBezTo>
                  <a:pt x="4663899" y="1378417"/>
                  <a:pt x="4655432" y="1384910"/>
                  <a:pt x="4636493" y="1388618"/>
                </a:cubicBezTo>
                <a:cubicBezTo>
                  <a:pt x="4621424" y="1391594"/>
                  <a:pt x="4620476" y="1392242"/>
                  <a:pt x="4618880" y="1400844"/>
                </a:cubicBezTo>
                <a:cubicBezTo>
                  <a:pt x="4616635" y="1412885"/>
                  <a:pt x="4605354" y="1425924"/>
                  <a:pt x="4591826" y="1432066"/>
                </a:cubicBezTo>
                <a:lnTo>
                  <a:pt x="4591746" y="1432120"/>
                </a:lnTo>
                <a:cubicBezTo>
                  <a:pt x="4585761" y="1434847"/>
                  <a:pt x="4579357" y="1436541"/>
                  <a:pt x="4572806" y="1437125"/>
                </a:cubicBezTo>
                <a:lnTo>
                  <a:pt x="4564691" y="1437125"/>
                </a:lnTo>
                <a:lnTo>
                  <a:pt x="4564528" y="1420244"/>
                </a:lnTo>
                <a:cubicBezTo>
                  <a:pt x="4564232" y="1395083"/>
                  <a:pt x="4555222" y="1379635"/>
                  <a:pt x="4526652" y="1355447"/>
                </a:cubicBezTo>
                <a:cubicBezTo>
                  <a:pt x="4514018" y="1344762"/>
                  <a:pt x="4504577" y="1335238"/>
                  <a:pt x="4505739" y="1334265"/>
                </a:cubicBezTo>
                <a:cubicBezTo>
                  <a:pt x="4506903" y="1333290"/>
                  <a:pt x="4515397" y="1326770"/>
                  <a:pt x="4524678" y="1319763"/>
                </a:cubicBezTo>
                <a:cubicBezTo>
                  <a:pt x="4553572" y="1297957"/>
                  <a:pt x="4564339" y="1279587"/>
                  <a:pt x="4564014" y="1252777"/>
                </a:cubicBezTo>
                <a:close/>
                <a:moveTo>
                  <a:pt x="125208" y="1234325"/>
                </a:moveTo>
                <a:cubicBezTo>
                  <a:pt x="130104" y="1234298"/>
                  <a:pt x="130537" y="1235814"/>
                  <a:pt x="129699" y="1250315"/>
                </a:cubicBezTo>
                <a:cubicBezTo>
                  <a:pt x="128711" y="1260024"/>
                  <a:pt x="130299" y="1269821"/>
                  <a:pt x="134298" y="1278722"/>
                </a:cubicBezTo>
                <a:cubicBezTo>
                  <a:pt x="140926" y="1293764"/>
                  <a:pt x="164166" y="1318924"/>
                  <a:pt x="179940" y="1328177"/>
                </a:cubicBezTo>
                <a:cubicBezTo>
                  <a:pt x="183972" y="1330331"/>
                  <a:pt x="187819" y="1332821"/>
                  <a:pt x="191437" y="1335617"/>
                </a:cubicBezTo>
                <a:cubicBezTo>
                  <a:pt x="191437" y="1336023"/>
                  <a:pt x="182428" y="1343247"/>
                  <a:pt x="171417" y="1351660"/>
                </a:cubicBezTo>
                <a:cubicBezTo>
                  <a:pt x="160116" y="1360356"/>
                  <a:pt x="149976" y="1370467"/>
                  <a:pt x="141251" y="1381745"/>
                </a:cubicBezTo>
                <a:cubicBezTo>
                  <a:pt x="132241" y="1394839"/>
                  <a:pt x="130944" y="1398762"/>
                  <a:pt x="129781" y="1417159"/>
                </a:cubicBezTo>
                <a:lnTo>
                  <a:pt x="129941" y="1417186"/>
                </a:lnTo>
                <a:lnTo>
                  <a:pt x="128617" y="1437856"/>
                </a:lnTo>
                <a:lnTo>
                  <a:pt x="116495" y="1436477"/>
                </a:lnTo>
                <a:cubicBezTo>
                  <a:pt x="98759" y="1434774"/>
                  <a:pt x="83601" y="1422979"/>
                  <a:pt x="77591" y="1406202"/>
                </a:cubicBezTo>
                <a:cubicBezTo>
                  <a:pt x="73236" y="1393136"/>
                  <a:pt x="72884" y="1392864"/>
                  <a:pt x="56489" y="1388374"/>
                </a:cubicBezTo>
                <a:cubicBezTo>
                  <a:pt x="37741" y="1383233"/>
                  <a:pt x="31545" y="1378309"/>
                  <a:pt x="12985" y="1353771"/>
                </a:cubicBezTo>
                <a:lnTo>
                  <a:pt x="0" y="1336618"/>
                </a:lnTo>
                <a:lnTo>
                  <a:pt x="16233" y="1314975"/>
                </a:lnTo>
                <a:cubicBezTo>
                  <a:pt x="33168" y="1292520"/>
                  <a:pt x="39823" y="1287920"/>
                  <a:pt x="61196" y="1284402"/>
                </a:cubicBezTo>
                <a:cubicBezTo>
                  <a:pt x="67609" y="1283347"/>
                  <a:pt x="73291" y="1281103"/>
                  <a:pt x="73804" y="1279371"/>
                </a:cubicBezTo>
                <a:cubicBezTo>
                  <a:pt x="74318" y="1277639"/>
                  <a:pt x="75536" y="1272688"/>
                  <a:pt x="76510" y="1268306"/>
                </a:cubicBezTo>
                <a:cubicBezTo>
                  <a:pt x="80081" y="1251938"/>
                  <a:pt x="105242" y="1234325"/>
                  <a:pt x="125208" y="1234325"/>
                </a:cubicBezTo>
                <a:close/>
                <a:moveTo>
                  <a:pt x="956026" y="0"/>
                </a:moveTo>
                <a:lnTo>
                  <a:pt x="3735119" y="0"/>
                </a:lnTo>
                <a:cubicBezTo>
                  <a:pt x="3926616" y="0"/>
                  <a:pt x="4081856" y="155240"/>
                  <a:pt x="4081856" y="346736"/>
                </a:cubicBezTo>
                <a:lnTo>
                  <a:pt x="4081856" y="1008410"/>
                </a:lnTo>
                <a:lnTo>
                  <a:pt x="4093034" y="1008553"/>
                </a:lnTo>
                <a:cubicBezTo>
                  <a:pt x="4192936" y="1010234"/>
                  <a:pt x="4185969" y="1013819"/>
                  <a:pt x="4198887" y="1021435"/>
                </a:cubicBezTo>
                <a:cubicBezTo>
                  <a:pt x="4229568" y="1039588"/>
                  <a:pt x="4243798" y="1060177"/>
                  <a:pt x="4254998" y="1102598"/>
                </a:cubicBezTo>
                <a:lnTo>
                  <a:pt x="4261031" y="1125404"/>
                </a:lnTo>
                <a:lnTo>
                  <a:pt x="4277616" y="1127110"/>
                </a:lnTo>
                <a:cubicBezTo>
                  <a:pt x="4288532" y="1128469"/>
                  <a:pt x="4299161" y="1131557"/>
                  <a:pt x="4309108" y="1136253"/>
                </a:cubicBezTo>
                <a:cubicBezTo>
                  <a:pt x="4329183" y="1146343"/>
                  <a:pt x="4338571" y="1160332"/>
                  <a:pt x="4344279" y="1188874"/>
                </a:cubicBezTo>
                <a:lnTo>
                  <a:pt x="4348661" y="1210950"/>
                </a:lnTo>
                <a:lnTo>
                  <a:pt x="4365570" y="1214387"/>
                </a:lnTo>
                <a:cubicBezTo>
                  <a:pt x="4387105" y="1218769"/>
                  <a:pt x="4402500" y="1227832"/>
                  <a:pt x="4418326" y="1245443"/>
                </a:cubicBezTo>
                <a:cubicBezTo>
                  <a:pt x="4432314" y="1260973"/>
                  <a:pt x="4444272" y="1281237"/>
                  <a:pt x="4459368" y="1314812"/>
                </a:cubicBezTo>
                <a:lnTo>
                  <a:pt x="4469405" y="1337158"/>
                </a:lnTo>
                <a:lnTo>
                  <a:pt x="4456418" y="1364863"/>
                </a:lnTo>
                <a:cubicBezTo>
                  <a:pt x="4429471" y="1422300"/>
                  <a:pt x="4408344" y="1446486"/>
                  <a:pt x="4377014" y="1456172"/>
                </a:cubicBezTo>
                <a:cubicBezTo>
                  <a:pt x="4369497" y="1458718"/>
                  <a:pt x="4361750" y="1460530"/>
                  <a:pt x="4353883" y="1461583"/>
                </a:cubicBezTo>
                <a:cubicBezTo>
                  <a:pt x="4348580" y="1461583"/>
                  <a:pt x="4347552" y="1463774"/>
                  <a:pt x="4344630" y="1481198"/>
                </a:cubicBezTo>
                <a:cubicBezTo>
                  <a:pt x="4337650" y="1522752"/>
                  <a:pt x="4317658" y="1542475"/>
                  <a:pt x="4280078" y="1544883"/>
                </a:cubicBezTo>
                <a:cubicBezTo>
                  <a:pt x="4268527" y="1545695"/>
                  <a:pt x="4259490" y="1547508"/>
                  <a:pt x="4259057" y="1549185"/>
                </a:cubicBezTo>
                <a:cubicBezTo>
                  <a:pt x="4258624" y="1550862"/>
                  <a:pt x="4256270" y="1561225"/>
                  <a:pt x="4253808" y="1572235"/>
                </a:cubicBezTo>
                <a:cubicBezTo>
                  <a:pt x="4243583" y="1618173"/>
                  <a:pt x="4219909" y="1645797"/>
                  <a:pt x="4178381" y="1659999"/>
                </a:cubicBezTo>
                <a:lnTo>
                  <a:pt x="4161553" y="1665790"/>
                </a:lnTo>
                <a:lnTo>
                  <a:pt x="4081856" y="1665952"/>
                </a:lnTo>
                <a:lnTo>
                  <a:pt x="4081856" y="2328289"/>
                </a:lnTo>
                <a:cubicBezTo>
                  <a:pt x="4081856" y="2519786"/>
                  <a:pt x="3926616" y="2675025"/>
                  <a:pt x="3735119" y="2675025"/>
                </a:cubicBezTo>
                <a:lnTo>
                  <a:pt x="956026" y="2675025"/>
                </a:lnTo>
                <a:cubicBezTo>
                  <a:pt x="764529" y="2675025"/>
                  <a:pt x="609290" y="2519786"/>
                  <a:pt x="609290" y="2328289"/>
                </a:cubicBezTo>
                <a:lnTo>
                  <a:pt x="609290" y="1666894"/>
                </a:lnTo>
                <a:lnTo>
                  <a:pt x="602937" y="1666831"/>
                </a:lnTo>
                <a:cubicBezTo>
                  <a:pt x="560870" y="1666273"/>
                  <a:pt x="540350" y="1665491"/>
                  <a:pt x="532999" y="1664465"/>
                </a:cubicBezTo>
                <a:cubicBezTo>
                  <a:pt x="509846" y="1661452"/>
                  <a:pt x="488362" y="1650786"/>
                  <a:pt x="471964" y="1634163"/>
                </a:cubicBezTo>
                <a:cubicBezTo>
                  <a:pt x="454405" y="1616442"/>
                  <a:pt x="444099" y="1596151"/>
                  <a:pt x="438526" y="1567744"/>
                </a:cubicBezTo>
                <a:lnTo>
                  <a:pt x="434250" y="1546101"/>
                </a:lnTo>
                <a:lnTo>
                  <a:pt x="414474" y="1544803"/>
                </a:lnTo>
                <a:cubicBezTo>
                  <a:pt x="377950" y="1542438"/>
                  <a:pt x="356713" y="1522807"/>
                  <a:pt x="350760" y="1485905"/>
                </a:cubicBezTo>
                <a:cubicBezTo>
                  <a:pt x="348974" y="1474730"/>
                  <a:pt x="347298" y="1465262"/>
                  <a:pt x="347026" y="1464829"/>
                </a:cubicBezTo>
                <a:cubicBezTo>
                  <a:pt x="341221" y="1462773"/>
                  <a:pt x="335292" y="1461074"/>
                  <a:pt x="329279" y="1459743"/>
                </a:cubicBezTo>
                <a:cubicBezTo>
                  <a:pt x="320086" y="1457478"/>
                  <a:pt x="311104" y="1454419"/>
                  <a:pt x="302441" y="1450599"/>
                </a:cubicBezTo>
                <a:cubicBezTo>
                  <a:pt x="289373" y="1444024"/>
                  <a:pt x="271843" y="1426547"/>
                  <a:pt x="260425" y="1408691"/>
                </a:cubicBezTo>
                <a:cubicBezTo>
                  <a:pt x="248440" y="1389726"/>
                  <a:pt x="226797" y="1343489"/>
                  <a:pt x="226797" y="1336402"/>
                </a:cubicBezTo>
                <a:cubicBezTo>
                  <a:pt x="226797" y="1333344"/>
                  <a:pt x="234616" y="1314975"/>
                  <a:pt x="244193" y="1295469"/>
                </a:cubicBezTo>
                <a:cubicBezTo>
                  <a:pt x="271248" y="1240386"/>
                  <a:pt x="294406" y="1218742"/>
                  <a:pt x="332282" y="1213331"/>
                </a:cubicBezTo>
                <a:lnTo>
                  <a:pt x="347163" y="1211221"/>
                </a:lnTo>
                <a:lnTo>
                  <a:pt x="349164" y="1195151"/>
                </a:lnTo>
                <a:cubicBezTo>
                  <a:pt x="352058" y="1171991"/>
                  <a:pt x="356036" y="1161954"/>
                  <a:pt x="367128" y="1149645"/>
                </a:cubicBezTo>
                <a:cubicBezTo>
                  <a:pt x="379331" y="1136064"/>
                  <a:pt x="393642" y="1129570"/>
                  <a:pt x="416340" y="1127244"/>
                </a:cubicBezTo>
                <a:lnTo>
                  <a:pt x="433952" y="1125431"/>
                </a:lnTo>
                <a:lnTo>
                  <a:pt x="438606" y="1104788"/>
                </a:lnTo>
                <a:cubicBezTo>
                  <a:pt x="444909" y="1076897"/>
                  <a:pt x="453918" y="1058499"/>
                  <a:pt x="469393" y="1041968"/>
                </a:cubicBezTo>
                <a:cubicBezTo>
                  <a:pt x="483967" y="1026697"/>
                  <a:pt x="502568" y="1015864"/>
                  <a:pt x="523043" y="1010721"/>
                </a:cubicBezTo>
                <a:cubicBezTo>
                  <a:pt x="525829" y="1009977"/>
                  <a:pt x="536988" y="1009378"/>
                  <a:pt x="562633" y="1008899"/>
                </a:cubicBezTo>
                <a:lnTo>
                  <a:pt x="609290" y="1008309"/>
                </a:lnTo>
                <a:lnTo>
                  <a:pt x="609290" y="346736"/>
                </a:lnTo>
                <a:cubicBezTo>
                  <a:pt x="609290" y="155240"/>
                  <a:pt x="764529" y="0"/>
                  <a:pt x="9560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10471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1AE1E54-7C2C-AA58-1768-CEDD873E9FA2}"/>
              </a:ext>
            </a:extLst>
          </p:cNvPr>
          <p:cNvSpPr/>
          <p:nvPr userDrawn="1"/>
        </p:nvSpPr>
        <p:spPr>
          <a:xfrm>
            <a:off x="0" y="1478279"/>
            <a:ext cx="12192000" cy="5379721"/>
          </a:xfrm>
          <a:custGeom>
            <a:avLst/>
            <a:gdLst>
              <a:gd name="connsiteX0" fmla="*/ 0 w 12192000"/>
              <a:gd name="connsiteY0" fmla="*/ 0 h 5379721"/>
              <a:gd name="connsiteX1" fmla="*/ 857975 w 12192000"/>
              <a:gd name="connsiteY1" fmla="*/ 0 h 5379721"/>
              <a:gd name="connsiteX2" fmla="*/ 909008 w 12192000"/>
              <a:gd name="connsiteY2" fmla="*/ 81264 h 5379721"/>
              <a:gd name="connsiteX3" fmla="*/ 1207101 w 12192000"/>
              <a:gd name="connsiteY3" fmla="*/ 266906 h 5379721"/>
              <a:gd name="connsiteX4" fmla="*/ 1290872 w 12192000"/>
              <a:gd name="connsiteY4" fmla="*/ 310643 h 5379721"/>
              <a:gd name="connsiteX5" fmla="*/ 1469146 w 12192000"/>
              <a:gd name="connsiteY5" fmla="*/ 488755 h 5379721"/>
              <a:gd name="connsiteX6" fmla="*/ 1601840 w 12192000"/>
              <a:gd name="connsiteY6" fmla="*/ 529445 h 5379721"/>
              <a:gd name="connsiteX7" fmla="*/ 1963233 w 12192000"/>
              <a:gd name="connsiteY7" fmla="*/ 435394 h 5379721"/>
              <a:gd name="connsiteX8" fmla="*/ 2173007 w 12192000"/>
              <a:gd name="connsiteY8" fmla="*/ 442216 h 5379721"/>
              <a:gd name="connsiteX9" fmla="*/ 2198161 w 12192000"/>
              <a:gd name="connsiteY9" fmla="*/ 522014 h 5379721"/>
              <a:gd name="connsiteX10" fmla="*/ 2307202 w 12192000"/>
              <a:gd name="connsiteY10" fmla="*/ 548207 h 5379721"/>
              <a:gd name="connsiteX11" fmla="*/ 2391204 w 12192000"/>
              <a:gd name="connsiteY11" fmla="*/ 540654 h 5379721"/>
              <a:gd name="connsiteX12" fmla="*/ 2462975 w 12192000"/>
              <a:gd name="connsiteY12" fmla="*/ 606927 h 5379721"/>
              <a:gd name="connsiteX13" fmla="*/ 2757443 w 12192000"/>
              <a:gd name="connsiteY13" fmla="*/ 774441 h 5379721"/>
              <a:gd name="connsiteX14" fmla="*/ 3738233 w 12192000"/>
              <a:gd name="connsiteY14" fmla="*/ 805142 h 5379721"/>
              <a:gd name="connsiteX15" fmla="*/ 4628329 w 12192000"/>
              <a:gd name="connsiteY15" fmla="*/ 809162 h 5379721"/>
              <a:gd name="connsiteX16" fmla="*/ 4641829 w 12192000"/>
              <a:gd name="connsiteY16" fmla="*/ 843395 h 5379721"/>
              <a:gd name="connsiteX17" fmla="*/ 4796795 w 12192000"/>
              <a:gd name="connsiteY17" fmla="*/ 998970 h 5379721"/>
              <a:gd name="connsiteX18" fmla="*/ 4868681 w 12192000"/>
              <a:gd name="connsiteY18" fmla="*/ 1097407 h 5379721"/>
              <a:gd name="connsiteX19" fmla="*/ 4908835 w 12192000"/>
              <a:gd name="connsiteY19" fmla="*/ 1212534 h 5379721"/>
              <a:gd name="connsiteX20" fmla="*/ 5127148 w 12192000"/>
              <a:gd name="connsiteY20" fmla="*/ 1433286 h 5379721"/>
              <a:gd name="connsiteX21" fmla="*/ 5419308 w 12192000"/>
              <a:gd name="connsiteY21" fmla="*/ 1500291 h 5379721"/>
              <a:gd name="connsiteX22" fmla="*/ 5523157 w 12192000"/>
              <a:gd name="connsiteY22" fmla="*/ 1558891 h 5379721"/>
              <a:gd name="connsiteX23" fmla="*/ 5802970 w 12192000"/>
              <a:gd name="connsiteY23" fmla="*/ 1753084 h 5379721"/>
              <a:gd name="connsiteX24" fmla="*/ 5988396 w 12192000"/>
              <a:gd name="connsiteY24" fmla="*/ 1874912 h 5379721"/>
              <a:gd name="connsiteX25" fmla="*/ 5988396 w 12192000"/>
              <a:gd name="connsiteY25" fmla="*/ 1874425 h 5379721"/>
              <a:gd name="connsiteX26" fmla="*/ 6182477 w 12192000"/>
              <a:gd name="connsiteY26" fmla="*/ 1873694 h 5379721"/>
              <a:gd name="connsiteX27" fmla="*/ 6376559 w 12192000"/>
              <a:gd name="connsiteY27" fmla="*/ 1746749 h 5379721"/>
              <a:gd name="connsiteX28" fmla="*/ 6653950 w 12192000"/>
              <a:gd name="connsiteY28" fmla="*/ 1550240 h 5379721"/>
              <a:gd name="connsiteX29" fmla="*/ 6751913 w 12192000"/>
              <a:gd name="connsiteY29" fmla="*/ 1498343 h 5379721"/>
              <a:gd name="connsiteX30" fmla="*/ 7040381 w 12192000"/>
              <a:gd name="connsiteY30" fmla="*/ 1433042 h 5379721"/>
              <a:gd name="connsiteX31" fmla="*/ 7296425 w 12192000"/>
              <a:gd name="connsiteY31" fmla="*/ 1108615 h 5379721"/>
              <a:gd name="connsiteX32" fmla="*/ 7378119 w 12192000"/>
              <a:gd name="connsiteY32" fmla="*/ 995315 h 5379721"/>
              <a:gd name="connsiteX33" fmla="*/ 7538507 w 12192000"/>
              <a:gd name="connsiteY33" fmla="*/ 824757 h 5379721"/>
              <a:gd name="connsiteX34" fmla="*/ 8440372 w 12192000"/>
              <a:gd name="connsiteY34" fmla="*/ 804898 h 5379721"/>
              <a:gd name="connsiteX35" fmla="*/ 9433394 w 12192000"/>
              <a:gd name="connsiteY35" fmla="*/ 774197 h 5379721"/>
              <a:gd name="connsiteX36" fmla="*/ 9728669 w 12192000"/>
              <a:gd name="connsiteY36" fmla="*/ 605831 h 5379721"/>
              <a:gd name="connsiteX37" fmla="*/ 9855595 w 12192000"/>
              <a:gd name="connsiteY37" fmla="*/ 547842 h 5379721"/>
              <a:gd name="connsiteX38" fmla="*/ 10014599 w 12192000"/>
              <a:gd name="connsiteY38" fmla="*/ 465242 h 5379721"/>
              <a:gd name="connsiteX39" fmla="*/ 10059022 w 12192000"/>
              <a:gd name="connsiteY39" fmla="*/ 356938 h 5379721"/>
              <a:gd name="connsiteX40" fmla="*/ 10230603 w 12192000"/>
              <a:gd name="connsiteY40" fmla="*/ 436003 h 5379721"/>
              <a:gd name="connsiteX41" fmla="*/ 10618188 w 12192000"/>
              <a:gd name="connsiteY41" fmla="*/ 523232 h 5379721"/>
              <a:gd name="connsiteX42" fmla="*/ 10862462 w 12192000"/>
              <a:gd name="connsiteY42" fmla="*/ 365831 h 5379721"/>
              <a:gd name="connsiteX43" fmla="*/ 10907232 w 12192000"/>
              <a:gd name="connsiteY43" fmla="*/ 296389 h 5379721"/>
              <a:gd name="connsiteX44" fmla="*/ 10984312 w 12192000"/>
              <a:gd name="connsiteY44" fmla="*/ 266419 h 5379721"/>
              <a:gd name="connsiteX45" fmla="*/ 11282746 w 12192000"/>
              <a:gd name="connsiteY45" fmla="*/ 80708 h 5379721"/>
              <a:gd name="connsiteX46" fmla="*/ 11333406 w 12192000"/>
              <a:gd name="connsiteY46" fmla="*/ 0 h 5379721"/>
              <a:gd name="connsiteX47" fmla="*/ 12192000 w 12192000"/>
              <a:gd name="connsiteY47" fmla="*/ 0 h 5379721"/>
              <a:gd name="connsiteX48" fmla="*/ 12192000 w 12192000"/>
              <a:gd name="connsiteY48" fmla="*/ 3718561 h 5379721"/>
              <a:gd name="connsiteX49" fmla="*/ 12192000 w 12192000"/>
              <a:gd name="connsiteY49" fmla="*/ 4500609 h 5379721"/>
              <a:gd name="connsiteX50" fmla="*/ 12192000 w 12192000"/>
              <a:gd name="connsiteY50" fmla="*/ 5379721 h 5379721"/>
              <a:gd name="connsiteX51" fmla="*/ 0 w 12192000"/>
              <a:gd name="connsiteY51" fmla="*/ 5379721 h 5379721"/>
              <a:gd name="connsiteX52" fmla="*/ 0 w 12192000"/>
              <a:gd name="connsiteY52" fmla="*/ 4500609 h 5379721"/>
              <a:gd name="connsiteX53" fmla="*/ 0 w 12192000"/>
              <a:gd name="connsiteY53" fmla="*/ 3718561 h 5379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2192000" h="5379721">
                <a:moveTo>
                  <a:pt x="0" y="0"/>
                </a:moveTo>
                <a:lnTo>
                  <a:pt x="857975" y="0"/>
                </a:lnTo>
                <a:lnTo>
                  <a:pt x="909008" y="81264"/>
                </a:lnTo>
                <a:cubicBezTo>
                  <a:pt x="980236" y="169939"/>
                  <a:pt x="1082050" y="233739"/>
                  <a:pt x="1207101" y="266906"/>
                </a:cubicBezTo>
                <a:cubicBezTo>
                  <a:pt x="1262140" y="281526"/>
                  <a:pt x="1285795" y="293830"/>
                  <a:pt x="1290872" y="310643"/>
                </a:cubicBezTo>
                <a:cubicBezTo>
                  <a:pt x="1302527" y="349628"/>
                  <a:pt x="1413760" y="460734"/>
                  <a:pt x="1469146" y="488755"/>
                </a:cubicBezTo>
                <a:cubicBezTo>
                  <a:pt x="1511769" y="507590"/>
                  <a:pt x="1556286" y="521235"/>
                  <a:pt x="1601840" y="529445"/>
                </a:cubicBezTo>
                <a:cubicBezTo>
                  <a:pt x="1714805" y="549425"/>
                  <a:pt x="1787037" y="530663"/>
                  <a:pt x="1963233" y="435394"/>
                </a:cubicBezTo>
                <a:cubicBezTo>
                  <a:pt x="2152237" y="333302"/>
                  <a:pt x="2173007" y="333911"/>
                  <a:pt x="2173007" y="442216"/>
                </a:cubicBezTo>
                <a:cubicBezTo>
                  <a:pt x="2172961" y="470992"/>
                  <a:pt x="2181799" y="499001"/>
                  <a:pt x="2198161" y="522014"/>
                </a:cubicBezTo>
                <a:cubicBezTo>
                  <a:pt x="2222508" y="554786"/>
                  <a:pt x="2225508" y="555517"/>
                  <a:pt x="2307202" y="548207"/>
                </a:cubicBezTo>
                <a:lnTo>
                  <a:pt x="2391204" y="540654"/>
                </a:lnTo>
                <a:lnTo>
                  <a:pt x="2462975" y="606927"/>
                </a:lnTo>
                <a:cubicBezTo>
                  <a:pt x="2547218" y="686555"/>
                  <a:pt x="2648124" y="743960"/>
                  <a:pt x="2757443" y="774441"/>
                </a:cubicBezTo>
                <a:cubicBezTo>
                  <a:pt x="2846522" y="800756"/>
                  <a:pt x="2862560" y="801243"/>
                  <a:pt x="3738233" y="805142"/>
                </a:cubicBezTo>
                <a:lnTo>
                  <a:pt x="4628329" y="809162"/>
                </a:lnTo>
                <a:lnTo>
                  <a:pt x="4641829" y="843395"/>
                </a:lnTo>
                <a:cubicBezTo>
                  <a:pt x="4659483" y="888594"/>
                  <a:pt x="4726639" y="955965"/>
                  <a:pt x="4796795" y="998970"/>
                </a:cubicBezTo>
                <a:cubicBezTo>
                  <a:pt x="4847333" y="1029914"/>
                  <a:pt x="4854719" y="1040147"/>
                  <a:pt x="4868681" y="1097407"/>
                </a:cubicBezTo>
                <a:cubicBezTo>
                  <a:pt x="4878662" y="1137012"/>
                  <a:pt x="4892105" y="1175553"/>
                  <a:pt x="4908835" y="1212534"/>
                </a:cubicBezTo>
                <a:cubicBezTo>
                  <a:pt x="4944030" y="1285265"/>
                  <a:pt x="5052261" y="1394788"/>
                  <a:pt x="5127148" y="1433286"/>
                </a:cubicBezTo>
                <a:cubicBezTo>
                  <a:pt x="5205726" y="1473733"/>
                  <a:pt x="5344653" y="1505530"/>
                  <a:pt x="5419308" y="1500291"/>
                </a:cubicBezTo>
                <a:cubicBezTo>
                  <a:pt x="5474232" y="1496514"/>
                  <a:pt x="5476078" y="1497977"/>
                  <a:pt x="5523157" y="1558891"/>
                </a:cubicBezTo>
                <a:cubicBezTo>
                  <a:pt x="5587426" y="1642708"/>
                  <a:pt x="5652968" y="1688029"/>
                  <a:pt x="5802970" y="1753084"/>
                </a:cubicBezTo>
                <a:cubicBezTo>
                  <a:pt x="5911318" y="1800597"/>
                  <a:pt x="5937164" y="1817410"/>
                  <a:pt x="5988396" y="1874912"/>
                </a:cubicBezTo>
                <a:lnTo>
                  <a:pt x="5988396" y="1874425"/>
                </a:lnTo>
                <a:cubicBezTo>
                  <a:pt x="6070783" y="1966771"/>
                  <a:pt x="6102630" y="1966648"/>
                  <a:pt x="6182477" y="1873694"/>
                </a:cubicBezTo>
                <a:cubicBezTo>
                  <a:pt x="6233941" y="1813876"/>
                  <a:pt x="6255633" y="1799622"/>
                  <a:pt x="6376559" y="1746749"/>
                </a:cubicBezTo>
                <a:cubicBezTo>
                  <a:pt x="6526332" y="1681815"/>
                  <a:pt x="6587140" y="1638687"/>
                  <a:pt x="6653950" y="1550240"/>
                </a:cubicBezTo>
                <a:cubicBezTo>
                  <a:pt x="6697682" y="1492982"/>
                  <a:pt x="6699412" y="1492007"/>
                  <a:pt x="6751913" y="1498343"/>
                </a:cubicBezTo>
                <a:cubicBezTo>
                  <a:pt x="6822069" y="1506748"/>
                  <a:pt x="6961803" y="1475073"/>
                  <a:pt x="7040381" y="1433042"/>
                </a:cubicBezTo>
                <a:cubicBezTo>
                  <a:pt x="7165310" y="1367961"/>
                  <a:pt x="7258335" y="1250100"/>
                  <a:pt x="7296425" y="1108615"/>
                </a:cubicBezTo>
                <a:cubicBezTo>
                  <a:pt x="7314656" y="1038320"/>
                  <a:pt x="7319502" y="1031863"/>
                  <a:pt x="7378119" y="995315"/>
                </a:cubicBezTo>
                <a:cubicBezTo>
                  <a:pt x="7440774" y="957061"/>
                  <a:pt x="7538507" y="852777"/>
                  <a:pt x="7538507" y="824757"/>
                </a:cubicBezTo>
                <a:cubicBezTo>
                  <a:pt x="7538507" y="813061"/>
                  <a:pt x="7735819" y="808675"/>
                  <a:pt x="8440372" y="804898"/>
                </a:cubicBezTo>
                <a:cubicBezTo>
                  <a:pt x="9329545" y="801000"/>
                  <a:pt x="9344662" y="800512"/>
                  <a:pt x="9433394" y="774197"/>
                </a:cubicBezTo>
                <a:cubicBezTo>
                  <a:pt x="9543035" y="743497"/>
                  <a:pt x="9644230" y="685799"/>
                  <a:pt x="9728669" y="605831"/>
                </a:cubicBezTo>
                <a:cubicBezTo>
                  <a:pt x="9801363" y="539436"/>
                  <a:pt x="9802747" y="538704"/>
                  <a:pt x="9855595" y="547842"/>
                </a:cubicBezTo>
                <a:cubicBezTo>
                  <a:pt x="9974790" y="568552"/>
                  <a:pt x="10005483" y="552593"/>
                  <a:pt x="10014599" y="465242"/>
                </a:cubicBezTo>
                <a:cubicBezTo>
                  <a:pt x="10024407" y="366196"/>
                  <a:pt x="10028792" y="356938"/>
                  <a:pt x="10059022" y="356938"/>
                </a:cubicBezTo>
                <a:cubicBezTo>
                  <a:pt x="10074485" y="356938"/>
                  <a:pt x="10151793" y="392511"/>
                  <a:pt x="10230603" y="436003"/>
                </a:cubicBezTo>
                <a:cubicBezTo>
                  <a:pt x="10412338" y="536146"/>
                  <a:pt x="10490339" y="553689"/>
                  <a:pt x="10618188" y="523232"/>
                </a:cubicBezTo>
                <a:cubicBezTo>
                  <a:pt x="10721806" y="498502"/>
                  <a:pt x="10801654" y="447090"/>
                  <a:pt x="10862462" y="365831"/>
                </a:cubicBezTo>
                <a:cubicBezTo>
                  <a:pt x="10887040" y="332937"/>
                  <a:pt x="10907232" y="301993"/>
                  <a:pt x="10907232" y="296389"/>
                </a:cubicBezTo>
                <a:cubicBezTo>
                  <a:pt x="10907232" y="290785"/>
                  <a:pt x="10941849" y="277627"/>
                  <a:pt x="10984312" y="266419"/>
                </a:cubicBezTo>
                <a:cubicBezTo>
                  <a:pt x="11109622" y="233160"/>
                  <a:pt x="11211502" y="169406"/>
                  <a:pt x="11282746" y="80708"/>
                </a:cubicBezTo>
                <a:lnTo>
                  <a:pt x="11333406" y="0"/>
                </a:lnTo>
                <a:lnTo>
                  <a:pt x="12192000" y="0"/>
                </a:lnTo>
                <a:lnTo>
                  <a:pt x="12192000" y="3718561"/>
                </a:lnTo>
                <a:lnTo>
                  <a:pt x="12192000" y="4500609"/>
                </a:lnTo>
                <a:lnTo>
                  <a:pt x="12192000" y="5379721"/>
                </a:lnTo>
                <a:lnTo>
                  <a:pt x="0" y="5379721"/>
                </a:lnTo>
                <a:lnTo>
                  <a:pt x="0" y="4500609"/>
                </a:lnTo>
                <a:lnTo>
                  <a:pt x="0" y="3718561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719D01-3018-8465-2F0D-6667F3C39B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27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D17857C-B58B-43EA-5CBF-9A5992EF9572}"/>
              </a:ext>
            </a:extLst>
          </p:cNvPr>
          <p:cNvSpPr/>
          <p:nvPr userDrawn="1"/>
        </p:nvSpPr>
        <p:spPr>
          <a:xfrm flipV="1">
            <a:off x="0" y="0"/>
            <a:ext cx="12192000" cy="1067325"/>
          </a:xfrm>
          <a:custGeom>
            <a:avLst/>
            <a:gdLst>
              <a:gd name="connsiteX0" fmla="*/ 7308369 w 12192000"/>
              <a:gd name="connsiteY0" fmla="*/ 1067325 h 1067325"/>
              <a:gd name="connsiteX1" fmla="*/ 12192000 w 12192000"/>
              <a:gd name="connsiteY1" fmla="*/ 1067325 h 1067325"/>
              <a:gd name="connsiteX2" fmla="*/ 12192000 w 12192000"/>
              <a:gd name="connsiteY2" fmla="*/ 0 h 1067325"/>
              <a:gd name="connsiteX3" fmla="*/ 11333406 w 12192000"/>
              <a:gd name="connsiteY3" fmla="*/ 0 h 1067325"/>
              <a:gd name="connsiteX4" fmla="*/ 11282746 w 12192000"/>
              <a:gd name="connsiteY4" fmla="*/ 80708 h 1067325"/>
              <a:gd name="connsiteX5" fmla="*/ 10984312 w 12192000"/>
              <a:gd name="connsiteY5" fmla="*/ 266419 h 1067325"/>
              <a:gd name="connsiteX6" fmla="*/ 10907232 w 12192000"/>
              <a:gd name="connsiteY6" fmla="*/ 296389 h 1067325"/>
              <a:gd name="connsiteX7" fmla="*/ 10862462 w 12192000"/>
              <a:gd name="connsiteY7" fmla="*/ 365831 h 1067325"/>
              <a:gd name="connsiteX8" fmla="*/ 10618188 w 12192000"/>
              <a:gd name="connsiteY8" fmla="*/ 523232 h 1067325"/>
              <a:gd name="connsiteX9" fmla="*/ 10230603 w 12192000"/>
              <a:gd name="connsiteY9" fmla="*/ 436003 h 1067325"/>
              <a:gd name="connsiteX10" fmla="*/ 10059022 w 12192000"/>
              <a:gd name="connsiteY10" fmla="*/ 356938 h 1067325"/>
              <a:gd name="connsiteX11" fmla="*/ 10014599 w 12192000"/>
              <a:gd name="connsiteY11" fmla="*/ 465242 h 1067325"/>
              <a:gd name="connsiteX12" fmla="*/ 9855595 w 12192000"/>
              <a:gd name="connsiteY12" fmla="*/ 547842 h 1067325"/>
              <a:gd name="connsiteX13" fmla="*/ 9728669 w 12192000"/>
              <a:gd name="connsiteY13" fmla="*/ 605831 h 1067325"/>
              <a:gd name="connsiteX14" fmla="*/ 9433394 w 12192000"/>
              <a:gd name="connsiteY14" fmla="*/ 774197 h 1067325"/>
              <a:gd name="connsiteX15" fmla="*/ 8440372 w 12192000"/>
              <a:gd name="connsiteY15" fmla="*/ 804898 h 1067325"/>
              <a:gd name="connsiteX16" fmla="*/ 7538507 w 12192000"/>
              <a:gd name="connsiteY16" fmla="*/ 824757 h 1067325"/>
              <a:gd name="connsiteX17" fmla="*/ 7378119 w 12192000"/>
              <a:gd name="connsiteY17" fmla="*/ 995315 h 1067325"/>
              <a:gd name="connsiteX18" fmla="*/ 7308638 w 12192000"/>
              <a:gd name="connsiteY18" fmla="*/ 1066396 h 1067325"/>
              <a:gd name="connsiteX19" fmla="*/ 0 w 12192000"/>
              <a:gd name="connsiteY19" fmla="*/ 1067325 h 1067325"/>
              <a:gd name="connsiteX20" fmla="*/ 4860119 w 12192000"/>
              <a:gd name="connsiteY20" fmla="*/ 1067325 h 1067325"/>
              <a:gd name="connsiteX21" fmla="*/ 4858666 w 12192000"/>
              <a:gd name="connsiteY21" fmla="*/ 1062221 h 1067325"/>
              <a:gd name="connsiteX22" fmla="*/ 4796797 w 12192000"/>
              <a:gd name="connsiteY22" fmla="*/ 998970 h 1067325"/>
              <a:gd name="connsiteX23" fmla="*/ 4641830 w 12192000"/>
              <a:gd name="connsiteY23" fmla="*/ 843395 h 1067325"/>
              <a:gd name="connsiteX24" fmla="*/ 4628330 w 12192000"/>
              <a:gd name="connsiteY24" fmla="*/ 809162 h 1067325"/>
              <a:gd name="connsiteX25" fmla="*/ 3738233 w 12192000"/>
              <a:gd name="connsiteY25" fmla="*/ 805142 h 1067325"/>
              <a:gd name="connsiteX26" fmla="*/ 2757443 w 12192000"/>
              <a:gd name="connsiteY26" fmla="*/ 774441 h 1067325"/>
              <a:gd name="connsiteX27" fmla="*/ 2462975 w 12192000"/>
              <a:gd name="connsiteY27" fmla="*/ 606927 h 1067325"/>
              <a:gd name="connsiteX28" fmla="*/ 2391204 w 12192000"/>
              <a:gd name="connsiteY28" fmla="*/ 540654 h 1067325"/>
              <a:gd name="connsiteX29" fmla="*/ 2307202 w 12192000"/>
              <a:gd name="connsiteY29" fmla="*/ 548207 h 1067325"/>
              <a:gd name="connsiteX30" fmla="*/ 2198161 w 12192000"/>
              <a:gd name="connsiteY30" fmla="*/ 522014 h 1067325"/>
              <a:gd name="connsiteX31" fmla="*/ 2173007 w 12192000"/>
              <a:gd name="connsiteY31" fmla="*/ 442216 h 1067325"/>
              <a:gd name="connsiteX32" fmla="*/ 1963233 w 12192000"/>
              <a:gd name="connsiteY32" fmla="*/ 435394 h 1067325"/>
              <a:gd name="connsiteX33" fmla="*/ 1601840 w 12192000"/>
              <a:gd name="connsiteY33" fmla="*/ 529445 h 1067325"/>
              <a:gd name="connsiteX34" fmla="*/ 1469146 w 12192000"/>
              <a:gd name="connsiteY34" fmla="*/ 488755 h 1067325"/>
              <a:gd name="connsiteX35" fmla="*/ 1290872 w 12192000"/>
              <a:gd name="connsiteY35" fmla="*/ 310643 h 1067325"/>
              <a:gd name="connsiteX36" fmla="*/ 1207101 w 12192000"/>
              <a:gd name="connsiteY36" fmla="*/ 266906 h 1067325"/>
              <a:gd name="connsiteX37" fmla="*/ 909008 w 12192000"/>
              <a:gd name="connsiteY37" fmla="*/ 81264 h 1067325"/>
              <a:gd name="connsiteX38" fmla="*/ 857975 w 12192000"/>
              <a:gd name="connsiteY38" fmla="*/ 0 h 1067325"/>
              <a:gd name="connsiteX39" fmla="*/ 0 w 12192000"/>
              <a:gd name="connsiteY39" fmla="*/ 0 h 106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2192000" h="1067325">
                <a:moveTo>
                  <a:pt x="7308369" y="1067325"/>
                </a:moveTo>
                <a:lnTo>
                  <a:pt x="12192000" y="1067325"/>
                </a:lnTo>
                <a:lnTo>
                  <a:pt x="12192000" y="0"/>
                </a:lnTo>
                <a:lnTo>
                  <a:pt x="11333406" y="0"/>
                </a:lnTo>
                <a:lnTo>
                  <a:pt x="11282746" y="80708"/>
                </a:lnTo>
                <a:cubicBezTo>
                  <a:pt x="11211502" y="169406"/>
                  <a:pt x="11109622" y="233160"/>
                  <a:pt x="10984312" y="266419"/>
                </a:cubicBezTo>
                <a:cubicBezTo>
                  <a:pt x="10941849" y="277627"/>
                  <a:pt x="10907232" y="290785"/>
                  <a:pt x="10907232" y="296389"/>
                </a:cubicBezTo>
                <a:cubicBezTo>
                  <a:pt x="10907232" y="301993"/>
                  <a:pt x="10887040" y="332937"/>
                  <a:pt x="10862462" y="365831"/>
                </a:cubicBezTo>
                <a:cubicBezTo>
                  <a:pt x="10801654" y="447090"/>
                  <a:pt x="10721806" y="498502"/>
                  <a:pt x="10618188" y="523232"/>
                </a:cubicBezTo>
                <a:cubicBezTo>
                  <a:pt x="10490339" y="553689"/>
                  <a:pt x="10412338" y="536146"/>
                  <a:pt x="10230603" y="436003"/>
                </a:cubicBezTo>
                <a:cubicBezTo>
                  <a:pt x="10151793" y="392511"/>
                  <a:pt x="10074485" y="356938"/>
                  <a:pt x="10059022" y="356938"/>
                </a:cubicBezTo>
                <a:cubicBezTo>
                  <a:pt x="10028792" y="356938"/>
                  <a:pt x="10024407" y="366196"/>
                  <a:pt x="10014599" y="465242"/>
                </a:cubicBezTo>
                <a:cubicBezTo>
                  <a:pt x="10005483" y="552593"/>
                  <a:pt x="9974790" y="568552"/>
                  <a:pt x="9855595" y="547842"/>
                </a:cubicBezTo>
                <a:cubicBezTo>
                  <a:pt x="9802747" y="538704"/>
                  <a:pt x="9801363" y="539436"/>
                  <a:pt x="9728669" y="605831"/>
                </a:cubicBezTo>
                <a:cubicBezTo>
                  <a:pt x="9644230" y="685799"/>
                  <a:pt x="9543035" y="743497"/>
                  <a:pt x="9433394" y="774197"/>
                </a:cubicBezTo>
                <a:cubicBezTo>
                  <a:pt x="9344662" y="800512"/>
                  <a:pt x="9329545" y="801000"/>
                  <a:pt x="8440372" y="804898"/>
                </a:cubicBezTo>
                <a:cubicBezTo>
                  <a:pt x="7735819" y="808675"/>
                  <a:pt x="7538507" y="813061"/>
                  <a:pt x="7538507" y="824757"/>
                </a:cubicBezTo>
                <a:cubicBezTo>
                  <a:pt x="7538507" y="852777"/>
                  <a:pt x="7440774" y="957061"/>
                  <a:pt x="7378119" y="995315"/>
                </a:cubicBezTo>
                <a:cubicBezTo>
                  <a:pt x="7334156" y="1022726"/>
                  <a:pt x="7320440" y="1033211"/>
                  <a:pt x="7308638" y="1066396"/>
                </a:cubicBezTo>
                <a:close/>
                <a:moveTo>
                  <a:pt x="0" y="1067325"/>
                </a:moveTo>
                <a:lnTo>
                  <a:pt x="4860119" y="1067325"/>
                </a:lnTo>
                <a:lnTo>
                  <a:pt x="4858666" y="1062221"/>
                </a:lnTo>
                <a:cubicBezTo>
                  <a:pt x="4848330" y="1033736"/>
                  <a:pt x="4834700" y="1022178"/>
                  <a:pt x="4796797" y="998970"/>
                </a:cubicBezTo>
                <a:cubicBezTo>
                  <a:pt x="4726639" y="955965"/>
                  <a:pt x="4659485" y="888594"/>
                  <a:pt x="4641830" y="843395"/>
                </a:cubicBezTo>
                <a:lnTo>
                  <a:pt x="4628330" y="809162"/>
                </a:lnTo>
                <a:lnTo>
                  <a:pt x="3738233" y="805142"/>
                </a:lnTo>
                <a:cubicBezTo>
                  <a:pt x="2862560" y="801243"/>
                  <a:pt x="2846522" y="800756"/>
                  <a:pt x="2757443" y="774441"/>
                </a:cubicBezTo>
                <a:cubicBezTo>
                  <a:pt x="2648124" y="743960"/>
                  <a:pt x="2547218" y="686555"/>
                  <a:pt x="2462975" y="606927"/>
                </a:cubicBezTo>
                <a:lnTo>
                  <a:pt x="2391204" y="540654"/>
                </a:lnTo>
                <a:lnTo>
                  <a:pt x="2307202" y="548207"/>
                </a:lnTo>
                <a:cubicBezTo>
                  <a:pt x="2225508" y="555517"/>
                  <a:pt x="2222508" y="554786"/>
                  <a:pt x="2198161" y="522014"/>
                </a:cubicBezTo>
                <a:cubicBezTo>
                  <a:pt x="2181799" y="499001"/>
                  <a:pt x="2172961" y="470992"/>
                  <a:pt x="2173007" y="442216"/>
                </a:cubicBezTo>
                <a:cubicBezTo>
                  <a:pt x="2173007" y="333911"/>
                  <a:pt x="2152237" y="333302"/>
                  <a:pt x="1963233" y="435394"/>
                </a:cubicBezTo>
                <a:cubicBezTo>
                  <a:pt x="1787037" y="530663"/>
                  <a:pt x="1714805" y="549425"/>
                  <a:pt x="1601840" y="529445"/>
                </a:cubicBezTo>
                <a:cubicBezTo>
                  <a:pt x="1556286" y="521235"/>
                  <a:pt x="1511769" y="507590"/>
                  <a:pt x="1469146" y="488755"/>
                </a:cubicBezTo>
                <a:cubicBezTo>
                  <a:pt x="1413760" y="460734"/>
                  <a:pt x="1302527" y="349628"/>
                  <a:pt x="1290872" y="310643"/>
                </a:cubicBezTo>
                <a:cubicBezTo>
                  <a:pt x="1285795" y="293830"/>
                  <a:pt x="1262140" y="281526"/>
                  <a:pt x="1207101" y="266906"/>
                </a:cubicBezTo>
                <a:cubicBezTo>
                  <a:pt x="1082050" y="233739"/>
                  <a:pt x="980236" y="169939"/>
                  <a:pt x="909008" y="81264"/>
                </a:cubicBezTo>
                <a:lnTo>
                  <a:pt x="857975" y="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D4E52F-AF09-90C3-ABE9-58235CE3CB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15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B955956-CE43-B187-5660-7D637B966054}"/>
              </a:ext>
            </a:extLst>
          </p:cNvPr>
          <p:cNvSpPr/>
          <p:nvPr userDrawn="1"/>
        </p:nvSpPr>
        <p:spPr>
          <a:xfrm flipV="1">
            <a:off x="0" y="0"/>
            <a:ext cx="12192000" cy="3581401"/>
          </a:xfrm>
          <a:custGeom>
            <a:avLst/>
            <a:gdLst>
              <a:gd name="connsiteX0" fmla="*/ 0 w 12192000"/>
              <a:gd name="connsiteY0" fmla="*/ 3581401 h 3581401"/>
              <a:gd name="connsiteX1" fmla="*/ 12192000 w 12192000"/>
              <a:gd name="connsiteY1" fmla="*/ 3581401 h 3581401"/>
              <a:gd name="connsiteX2" fmla="*/ 12192000 w 12192000"/>
              <a:gd name="connsiteY2" fmla="*/ 0 h 3581401"/>
              <a:gd name="connsiteX3" fmla="*/ 11333406 w 12192000"/>
              <a:gd name="connsiteY3" fmla="*/ 0 h 3581401"/>
              <a:gd name="connsiteX4" fmla="*/ 11282746 w 12192000"/>
              <a:gd name="connsiteY4" fmla="*/ 80708 h 3581401"/>
              <a:gd name="connsiteX5" fmla="*/ 10984312 w 12192000"/>
              <a:gd name="connsiteY5" fmla="*/ 266419 h 3581401"/>
              <a:gd name="connsiteX6" fmla="*/ 10907232 w 12192000"/>
              <a:gd name="connsiteY6" fmla="*/ 296389 h 3581401"/>
              <a:gd name="connsiteX7" fmla="*/ 10862462 w 12192000"/>
              <a:gd name="connsiteY7" fmla="*/ 365831 h 3581401"/>
              <a:gd name="connsiteX8" fmla="*/ 10618188 w 12192000"/>
              <a:gd name="connsiteY8" fmla="*/ 523232 h 3581401"/>
              <a:gd name="connsiteX9" fmla="*/ 10230603 w 12192000"/>
              <a:gd name="connsiteY9" fmla="*/ 436003 h 3581401"/>
              <a:gd name="connsiteX10" fmla="*/ 10059022 w 12192000"/>
              <a:gd name="connsiteY10" fmla="*/ 356938 h 3581401"/>
              <a:gd name="connsiteX11" fmla="*/ 10014599 w 12192000"/>
              <a:gd name="connsiteY11" fmla="*/ 465242 h 3581401"/>
              <a:gd name="connsiteX12" fmla="*/ 9855595 w 12192000"/>
              <a:gd name="connsiteY12" fmla="*/ 547842 h 3581401"/>
              <a:gd name="connsiteX13" fmla="*/ 9728669 w 12192000"/>
              <a:gd name="connsiteY13" fmla="*/ 605831 h 3581401"/>
              <a:gd name="connsiteX14" fmla="*/ 9433394 w 12192000"/>
              <a:gd name="connsiteY14" fmla="*/ 774197 h 3581401"/>
              <a:gd name="connsiteX15" fmla="*/ 8440372 w 12192000"/>
              <a:gd name="connsiteY15" fmla="*/ 804898 h 3581401"/>
              <a:gd name="connsiteX16" fmla="*/ 7538507 w 12192000"/>
              <a:gd name="connsiteY16" fmla="*/ 824757 h 3581401"/>
              <a:gd name="connsiteX17" fmla="*/ 7378119 w 12192000"/>
              <a:gd name="connsiteY17" fmla="*/ 995315 h 3581401"/>
              <a:gd name="connsiteX18" fmla="*/ 7296425 w 12192000"/>
              <a:gd name="connsiteY18" fmla="*/ 1108615 h 3581401"/>
              <a:gd name="connsiteX19" fmla="*/ 7040381 w 12192000"/>
              <a:gd name="connsiteY19" fmla="*/ 1433042 h 3581401"/>
              <a:gd name="connsiteX20" fmla="*/ 6751913 w 12192000"/>
              <a:gd name="connsiteY20" fmla="*/ 1498343 h 3581401"/>
              <a:gd name="connsiteX21" fmla="*/ 6653950 w 12192000"/>
              <a:gd name="connsiteY21" fmla="*/ 1550240 h 3581401"/>
              <a:gd name="connsiteX22" fmla="*/ 6376559 w 12192000"/>
              <a:gd name="connsiteY22" fmla="*/ 1746749 h 3581401"/>
              <a:gd name="connsiteX23" fmla="*/ 6182478 w 12192000"/>
              <a:gd name="connsiteY23" fmla="*/ 1873694 h 3581401"/>
              <a:gd name="connsiteX24" fmla="*/ 5988396 w 12192000"/>
              <a:gd name="connsiteY24" fmla="*/ 1874425 h 3581401"/>
              <a:gd name="connsiteX25" fmla="*/ 5988396 w 12192000"/>
              <a:gd name="connsiteY25" fmla="*/ 1874912 h 3581401"/>
              <a:gd name="connsiteX26" fmla="*/ 5802971 w 12192000"/>
              <a:gd name="connsiteY26" fmla="*/ 1753084 h 3581401"/>
              <a:gd name="connsiteX27" fmla="*/ 5523157 w 12192000"/>
              <a:gd name="connsiteY27" fmla="*/ 1558891 h 3581401"/>
              <a:gd name="connsiteX28" fmla="*/ 5419308 w 12192000"/>
              <a:gd name="connsiteY28" fmla="*/ 1500291 h 3581401"/>
              <a:gd name="connsiteX29" fmla="*/ 5127148 w 12192000"/>
              <a:gd name="connsiteY29" fmla="*/ 1433286 h 3581401"/>
              <a:gd name="connsiteX30" fmla="*/ 4908835 w 12192000"/>
              <a:gd name="connsiteY30" fmla="*/ 1212534 h 3581401"/>
              <a:gd name="connsiteX31" fmla="*/ 4868682 w 12192000"/>
              <a:gd name="connsiteY31" fmla="*/ 1097407 h 3581401"/>
              <a:gd name="connsiteX32" fmla="*/ 4796796 w 12192000"/>
              <a:gd name="connsiteY32" fmla="*/ 998970 h 3581401"/>
              <a:gd name="connsiteX33" fmla="*/ 4641829 w 12192000"/>
              <a:gd name="connsiteY33" fmla="*/ 843395 h 3581401"/>
              <a:gd name="connsiteX34" fmla="*/ 4628330 w 12192000"/>
              <a:gd name="connsiteY34" fmla="*/ 809162 h 3581401"/>
              <a:gd name="connsiteX35" fmla="*/ 3738233 w 12192000"/>
              <a:gd name="connsiteY35" fmla="*/ 805142 h 3581401"/>
              <a:gd name="connsiteX36" fmla="*/ 2757443 w 12192000"/>
              <a:gd name="connsiteY36" fmla="*/ 774441 h 3581401"/>
              <a:gd name="connsiteX37" fmla="*/ 2462975 w 12192000"/>
              <a:gd name="connsiteY37" fmla="*/ 606927 h 3581401"/>
              <a:gd name="connsiteX38" fmla="*/ 2391204 w 12192000"/>
              <a:gd name="connsiteY38" fmla="*/ 540654 h 3581401"/>
              <a:gd name="connsiteX39" fmla="*/ 2307202 w 12192000"/>
              <a:gd name="connsiteY39" fmla="*/ 548207 h 3581401"/>
              <a:gd name="connsiteX40" fmla="*/ 2198161 w 12192000"/>
              <a:gd name="connsiteY40" fmla="*/ 522014 h 3581401"/>
              <a:gd name="connsiteX41" fmla="*/ 2173007 w 12192000"/>
              <a:gd name="connsiteY41" fmla="*/ 442216 h 3581401"/>
              <a:gd name="connsiteX42" fmla="*/ 1963233 w 12192000"/>
              <a:gd name="connsiteY42" fmla="*/ 435394 h 3581401"/>
              <a:gd name="connsiteX43" fmla="*/ 1601840 w 12192000"/>
              <a:gd name="connsiteY43" fmla="*/ 529445 h 3581401"/>
              <a:gd name="connsiteX44" fmla="*/ 1469146 w 12192000"/>
              <a:gd name="connsiteY44" fmla="*/ 488755 h 3581401"/>
              <a:gd name="connsiteX45" fmla="*/ 1290872 w 12192000"/>
              <a:gd name="connsiteY45" fmla="*/ 310643 h 3581401"/>
              <a:gd name="connsiteX46" fmla="*/ 1207101 w 12192000"/>
              <a:gd name="connsiteY46" fmla="*/ 266906 h 3581401"/>
              <a:gd name="connsiteX47" fmla="*/ 909008 w 12192000"/>
              <a:gd name="connsiteY47" fmla="*/ 81264 h 3581401"/>
              <a:gd name="connsiteX48" fmla="*/ 857975 w 12192000"/>
              <a:gd name="connsiteY48" fmla="*/ 0 h 3581401"/>
              <a:gd name="connsiteX49" fmla="*/ 0 w 12192000"/>
              <a:gd name="connsiteY49" fmla="*/ 0 h 358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2192000" h="3581401">
                <a:moveTo>
                  <a:pt x="0" y="3581401"/>
                </a:moveTo>
                <a:lnTo>
                  <a:pt x="12192000" y="3581401"/>
                </a:lnTo>
                <a:lnTo>
                  <a:pt x="12192000" y="0"/>
                </a:lnTo>
                <a:lnTo>
                  <a:pt x="11333406" y="0"/>
                </a:lnTo>
                <a:lnTo>
                  <a:pt x="11282746" y="80708"/>
                </a:lnTo>
                <a:cubicBezTo>
                  <a:pt x="11211502" y="169406"/>
                  <a:pt x="11109622" y="233160"/>
                  <a:pt x="10984312" y="266419"/>
                </a:cubicBezTo>
                <a:cubicBezTo>
                  <a:pt x="10941849" y="277627"/>
                  <a:pt x="10907232" y="290785"/>
                  <a:pt x="10907232" y="296389"/>
                </a:cubicBezTo>
                <a:cubicBezTo>
                  <a:pt x="10907232" y="301993"/>
                  <a:pt x="10887040" y="332937"/>
                  <a:pt x="10862462" y="365831"/>
                </a:cubicBezTo>
                <a:cubicBezTo>
                  <a:pt x="10801654" y="447090"/>
                  <a:pt x="10721806" y="498502"/>
                  <a:pt x="10618188" y="523232"/>
                </a:cubicBezTo>
                <a:cubicBezTo>
                  <a:pt x="10490339" y="553689"/>
                  <a:pt x="10412338" y="536146"/>
                  <a:pt x="10230603" y="436003"/>
                </a:cubicBezTo>
                <a:cubicBezTo>
                  <a:pt x="10151793" y="392511"/>
                  <a:pt x="10074485" y="356938"/>
                  <a:pt x="10059022" y="356938"/>
                </a:cubicBezTo>
                <a:cubicBezTo>
                  <a:pt x="10028792" y="356938"/>
                  <a:pt x="10024407" y="366196"/>
                  <a:pt x="10014599" y="465242"/>
                </a:cubicBezTo>
                <a:cubicBezTo>
                  <a:pt x="10005483" y="552593"/>
                  <a:pt x="9974790" y="568552"/>
                  <a:pt x="9855595" y="547842"/>
                </a:cubicBezTo>
                <a:cubicBezTo>
                  <a:pt x="9802747" y="538704"/>
                  <a:pt x="9801363" y="539436"/>
                  <a:pt x="9728669" y="605831"/>
                </a:cubicBezTo>
                <a:cubicBezTo>
                  <a:pt x="9644230" y="685799"/>
                  <a:pt x="9543035" y="743497"/>
                  <a:pt x="9433394" y="774197"/>
                </a:cubicBezTo>
                <a:cubicBezTo>
                  <a:pt x="9344662" y="800512"/>
                  <a:pt x="9329545" y="801000"/>
                  <a:pt x="8440372" y="804898"/>
                </a:cubicBezTo>
                <a:cubicBezTo>
                  <a:pt x="7735819" y="808675"/>
                  <a:pt x="7538507" y="813061"/>
                  <a:pt x="7538507" y="824757"/>
                </a:cubicBezTo>
                <a:cubicBezTo>
                  <a:pt x="7538507" y="852777"/>
                  <a:pt x="7440774" y="957061"/>
                  <a:pt x="7378119" y="995315"/>
                </a:cubicBezTo>
                <a:cubicBezTo>
                  <a:pt x="7319502" y="1031863"/>
                  <a:pt x="7314656" y="1038320"/>
                  <a:pt x="7296425" y="1108615"/>
                </a:cubicBezTo>
                <a:cubicBezTo>
                  <a:pt x="7258335" y="1250100"/>
                  <a:pt x="7165310" y="1367961"/>
                  <a:pt x="7040381" y="1433042"/>
                </a:cubicBezTo>
                <a:cubicBezTo>
                  <a:pt x="6961803" y="1475073"/>
                  <a:pt x="6822069" y="1506748"/>
                  <a:pt x="6751913" y="1498343"/>
                </a:cubicBezTo>
                <a:cubicBezTo>
                  <a:pt x="6699412" y="1492007"/>
                  <a:pt x="6697682" y="1492982"/>
                  <a:pt x="6653950" y="1550240"/>
                </a:cubicBezTo>
                <a:cubicBezTo>
                  <a:pt x="6587140" y="1638687"/>
                  <a:pt x="6526332" y="1681815"/>
                  <a:pt x="6376559" y="1746749"/>
                </a:cubicBezTo>
                <a:cubicBezTo>
                  <a:pt x="6255634" y="1799622"/>
                  <a:pt x="6233941" y="1813876"/>
                  <a:pt x="6182478" y="1873694"/>
                </a:cubicBezTo>
                <a:cubicBezTo>
                  <a:pt x="6102630" y="1966648"/>
                  <a:pt x="6070784" y="1966771"/>
                  <a:pt x="5988396" y="1874425"/>
                </a:cubicBezTo>
                <a:lnTo>
                  <a:pt x="5988396" y="1874912"/>
                </a:lnTo>
                <a:cubicBezTo>
                  <a:pt x="5937165" y="1817410"/>
                  <a:pt x="5911319" y="1800597"/>
                  <a:pt x="5802971" y="1753084"/>
                </a:cubicBezTo>
                <a:cubicBezTo>
                  <a:pt x="5652968" y="1688029"/>
                  <a:pt x="5587426" y="1642708"/>
                  <a:pt x="5523157" y="1558891"/>
                </a:cubicBezTo>
                <a:cubicBezTo>
                  <a:pt x="5476079" y="1497977"/>
                  <a:pt x="5474232" y="1496514"/>
                  <a:pt x="5419308" y="1500291"/>
                </a:cubicBezTo>
                <a:cubicBezTo>
                  <a:pt x="5344653" y="1505530"/>
                  <a:pt x="5205726" y="1473733"/>
                  <a:pt x="5127148" y="1433286"/>
                </a:cubicBezTo>
                <a:cubicBezTo>
                  <a:pt x="5052262" y="1394788"/>
                  <a:pt x="4944031" y="1285265"/>
                  <a:pt x="4908835" y="1212534"/>
                </a:cubicBezTo>
                <a:cubicBezTo>
                  <a:pt x="4892105" y="1175553"/>
                  <a:pt x="4878663" y="1137012"/>
                  <a:pt x="4868682" y="1097407"/>
                </a:cubicBezTo>
                <a:cubicBezTo>
                  <a:pt x="4854719" y="1040147"/>
                  <a:pt x="4847333" y="1029914"/>
                  <a:pt x="4796796" y="998970"/>
                </a:cubicBezTo>
                <a:cubicBezTo>
                  <a:pt x="4726639" y="955965"/>
                  <a:pt x="4659483" y="888594"/>
                  <a:pt x="4641829" y="843395"/>
                </a:cubicBezTo>
                <a:lnTo>
                  <a:pt x="4628330" y="809162"/>
                </a:lnTo>
                <a:lnTo>
                  <a:pt x="3738233" y="805142"/>
                </a:lnTo>
                <a:cubicBezTo>
                  <a:pt x="2862560" y="801243"/>
                  <a:pt x="2846522" y="800756"/>
                  <a:pt x="2757443" y="774441"/>
                </a:cubicBezTo>
                <a:cubicBezTo>
                  <a:pt x="2648124" y="743960"/>
                  <a:pt x="2547218" y="686555"/>
                  <a:pt x="2462975" y="606927"/>
                </a:cubicBezTo>
                <a:lnTo>
                  <a:pt x="2391204" y="540654"/>
                </a:lnTo>
                <a:lnTo>
                  <a:pt x="2307202" y="548207"/>
                </a:lnTo>
                <a:cubicBezTo>
                  <a:pt x="2225508" y="555517"/>
                  <a:pt x="2222508" y="554786"/>
                  <a:pt x="2198161" y="522014"/>
                </a:cubicBezTo>
                <a:cubicBezTo>
                  <a:pt x="2181799" y="499001"/>
                  <a:pt x="2172961" y="470992"/>
                  <a:pt x="2173007" y="442216"/>
                </a:cubicBezTo>
                <a:cubicBezTo>
                  <a:pt x="2173007" y="333911"/>
                  <a:pt x="2152237" y="333302"/>
                  <a:pt x="1963233" y="435394"/>
                </a:cubicBezTo>
                <a:cubicBezTo>
                  <a:pt x="1787037" y="530663"/>
                  <a:pt x="1714805" y="549425"/>
                  <a:pt x="1601840" y="529445"/>
                </a:cubicBezTo>
                <a:cubicBezTo>
                  <a:pt x="1556286" y="521235"/>
                  <a:pt x="1511769" y="507590"/>
                  <a:pt x="1469146" y="488755"/>
                </a:cubicBezTo>
                <a:cubicBezTo>
                  <a:pt x="1413760" y="460734"/>
                  <a:pt x="1302527" y="349628"/>
                  <a:pt x="1290872" y="310643"/>
                </a:cubicBezTo>
                <a:cubicBezTo>
                  <a:pt x="1285795" y="293830"/>
                  <a:pt x="1262140" y="281526"/>
                  <a:pt x="1207101" y="266906"/>
                </a:cubicBezTo>
                <a:cubicBezTo>
                  <a:pt x="1082050" y="233739"/>
                  <a:pt x="980236" y="169939"/>
                  <a:pt x="909008" y="81264"/>
                </a:cubicBezTo>
                <a:lnTo>
                  <a:pt x="857975" y="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69211D-0084-5DDD-CFF2-6F3F1C2066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23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>
            <a:extLst>
              <a:ext uri="{FF2B5EF4-FFF2-40B4-BE49-F238E27FC236}">
                <a16:creationId xmlns:a16="http://schemas.microsoft.com/office/drawing/2014/main" id="{90EE40AD-3CFD-EB70-37A8-4BEBCBD732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63D5E38A-575B-D3B3-8F00-7268F387F8AD}"/>
              </a:ext>
            </a:extLst>
          </p:cNvPr>
          <p:cNvSpPr/>
          <p:nvPr userDrawn="1"/>
        </p:nvSpPr>
        <p:spPr>
          <a:xfrm>
            <a:off x="10445241" y="-22"/>
            <a:ext cx="1746759" cy="6770775"/>
          </a:xfrm>
          <a:custGeom>
            <a:avLst/>
            <a:gdLst>
              <a:gd name="connsiteX0" fmla="*/ 327882 w 1746759"/>
              <a:gd name="connsiteY0" fmla="*/ 6570225 h 6770775"/>
              <a:gd name="connsiteX1" fmla="*/ 335276 w 1746759"/>
              <a:gd name="connsiteY1" fmla="*/ 6582293 h 6770775"/>
              <a:gd name="connsiteX2" fmla="*/ 384059 w 1746759"/>
              <a:gd name="connsiteY2" fmla="*/ 6630115 h 6770775"/>
              <a:gd name="connsiteX3" fmla="*/ 412121 w 1746759"/>
              <a:gd name="connsiteY3" fmla="*/ 6634903 h 6770775"/>
              <a:gd name="connsiteX4" fmla="*/ 427902 w 1746759"/>
              <a:gd name="connsiteY4" fmla="*/ 6639634 h 6770775"/>
              <a:gd name="connsiteX5" fmla="*/ 394339 w 1746759"/>
              <a:gd name="connsiteY5" fmla="*/ 6690629 h 6770775"/>
              <a:gd name="connsiteX6" fmla="*/ 383444 w 1746759"/>
              <a:gd name="connsiteY6" fmla="*/ 6693461 h 6770775"/>
              <a:gd name="connsiteX7" fmla="*/ 378479 w 1746759"/>
              <a:gd name="connsiteY7" fmla="*/ 6706692 h 6770775"/>
              <a:gd name="connsiteX8" fmla="*/ 348307 w 1746759"/>
              <a:gd name="connsiteY8" fmla="*/ 6753777 h 6770775"/>
              <a:gd name="connsiteX9" fmla="*/ 326946 w 1746759"/>
              <a:gd name="connsiteY9" fmla="*/ 6770775 h 6770775"/>
              <a:gd name="connsiteX10" fmla="*/ 310045 w 1746759"/>
              <a:gd name="connsiteY10" fmla="*/ 6757092 h 6770775"/>
              <a:gd name="connsiteX11" fmla="*/ 275921 w 1746759"/>
              <a:gd name="connsiteY11" fmla="*/ 6711536 h 6770775"/>
              <a:gd name="connsiteX12" fmla="*/ 258298 w 1746759"/>
              <a:gd name="connsiteY12" fmla="*/ 6689439 h 6770775"/>
              <a:gd name="connsiteX13" fmla="*/ 228421 w 1746759"/>
              <a:gd name="connsiteY13" fmla="*/ 6648672 h 6770775"/>
              <a:gd name="connsiteX14" fmla="*/ 227086 w 1746759"/>
              <a:gd name="connsiteY14" fmla="*/ 6636008 h 6770775"/>
              <a:gd name="connsiteX15" fmla="*/ 247484 w 1746759"/>
              <a:gd name="connsiteY15" fmla="*/ 6634620 h 6770775"/>
              <a:gd name="connsiteX16" fmla="*/ 247431 w 1746759"/>
              <a:gd name="connsiteY16" fmla="*/ 6634790 h 6770775"/>
              <a:gd name="connsiteX17" fmla="*/ 282383 w 1746759"/>
              <a:gd name="connsiteY17" fmla="*/ 6622750 h 6770775"/>
              <a:gd name="connsiteX18" fmla="*/ 312047 w 1746759"/>
              <a:gd name="connsiteY18" fmla="*/ 6591189 h 6770775"/>
              <a:gd name="connsiteX19" fmla="*/ 327882 w 1746759"/>
              <a:gd name="connsiteY19" fmla="*/ 6570225 h 6770775"/>
              <a:gd name="connsiteX20" fmla="*/ 1746759 w 1746759"/>
              <a:gd name="connsiteY20" fmla="*/ 1254375 h 6770775"/>
              <a:gd name="connsiteX21" fmla="*/ 1746759 w 1746759"/>
              <a:gd name="connsiteY21" fmla="*/ 1256077 h 6770775"/>
              <a:gd name="connsiteX22" fmla="*/ 1745602 w 1746759"/>
              <a:gd name="connsiteY22" fmla="*/ 1255345 h 6770775"/>
              <a:gd name="connsiteX23" fmla="*/ 1664 w 1746759"/>
              <a:gd name="connsiteY23" fmla="*/ 0 h 6770775"/>
              <a:gd name="connsiteX24" fmla="*/ 651868 w 1746759"/>
              <a:gd name="connsiteY24" fmla="*/ 0 h 6770775"/>
              <a:gd name="connsiteX25" fmla="*/ 651868 w 1746759"/>
              <a:gd name="connsiteY25" fmla="*/ 429318 h 6770775"/>
              <a:gd name="connsiteX26" fmla="*/ 1034151 w 1746759"/>
              <a:gd name="connsiteY26" fmla="*/ 898328 h 6770775"/>
              <a:gd name="connsiteX27" fmla="*/ 1124845 w 1746759"/>
              <a:gd name="connsiteY27" fmla="*/ 907492 h 6770775"/>
              <a:gd name="connsiteX28" fmla="*/ 1178349 w 1746759"/>
              <a:gd name="connsiteY28" fmla="*/ 907630 h 6770775"/>
              <a:gd name="connsiteX29" fmla="*/ 1377821 w 1746759"/>
              <a:gd name="connsiteY29" fmla="*/ 910957 h 6770775"/>
              <a:gd name="connsiteX30" fmla="*/ 1443531 w 1746759"/>
              <a:gd name="connsiteY30" fmla="*/ 942726 h 6770775"/>
              <a:gd name="connsiteX31" fmla="*/ 1479531 w 1746759"/>
              <a:gd name="connsiteY31" fmla="*/ 1012329 h 6770775"/>
              <a:gd name="connsiteX32" fmla="*/ 1484133 w 1746759"/>
              <a:gd name="connsiteY32" fmla="*/ 1035002 h 6770775"/>
              <a:gd name="connsiteX33" fmla="*/ 1505540 w 1746759"/>
              <a:gd name="connsiteY33" fmla="*/ 1036361 h 6770775"/>
              <a:gd name="connsiteX34" fmla="*/ 1574133 w 1746759"/>
              <a:gd name="connsiteY34" fmla="*/ 1098058 h 6770775"/>
              <a:gd name="connsiteX35" fmla="*/ 1578183 w 1746759"/>
              <a:gd name="connsiteY35" fmla="*/ 1120106 h 6770775"/>
              <a:gd name="connsiteX36" fmla="*/ 1597289 w 1746759"/>
              <a:gd name="connsiteY36" fmla="*/ 1125462 h 6770775"/>
              <a:gd name="connsiteX37" fmla="*/ 1626183 w 1746759"/>
              <a:gd name="connsiteY37" fmla="*/ 1135013 h 6770775"/>
              <a:gd name="connsiteX38" fmla="*/ 1671417 w 1746759"/>
              <a:gd name="connsiteY38" fmla="*/ 1178940 h 6770775"/>
              <a:gd name="connsiteX39" fmla="*/ 1707621 w 1746759"/>
              <a:gd name="connsiteY39" fmla="*/ 1254664 h 6770775"/>
              <a:gd name="connsiteX40" fmla="*/ 1688863 w 1746759"/>
              <a:gd name="connsiteY40" fmla="*/ 1297543 h 6770775"/>
              <a:gd name="connsiteX41" fmla="*/ 1594027 w 1746759"/>
              <a:gd name="connsiteY41" fmla="*/ 1383583 h 6770775"/>
              <a:gd name="connsiteX42" fmla="*/ 1578037 w 1746759"/>
              <a:gd name="connsiteY42" fmla="*/ 1385795 h 6770775"/>
              <a:gd name="connsiteX43" fmla="*/ 1575852 w 1746759"/>
              <a:gd name="connsiteY43" fmla="*/ 1402628 h 6770775"/>
              <a:gd name="connsiteX44" fmla="*/ 1556541 w 1746759"/>
              <a:gd name="connsiteY44" fmla="*/ 1450295 h 6770775"/>
              <a:gd name="connsiteX45" fmla="*/ 1503531 w 1746759"/>
              <a:gd name="connsiteY45" fmla="*/ 1473762 h 6770775"/>
              <a:gd name="connsiteX46" fmla="*/ 1484598 w 1746759"/>
              <a:gd name="connsiteY46" fmla="*/ 1475632 h 6770775"/>
              <a:gd name="connsiteX47" fmla="*/ 1479560 w 1746759"/>
              <a:gd name="connsiteY47" fmla="*/ 1497284 h 6770775"/>
              <a:gd name="connsiteX48" fmla="*/ 1446414 w 1746759"/>
              <a:gd name="connsiteY48" fmla="*/ 1563089 h 6770775"/>
              <a:gd name="connsiteX49" fmla="*/ 1388685 w 1746759"/>
              <a:gd name="connsiteY49" fmla="*/ 1595822 h 6770775"/>
              <a:gd name="connsiteX50" fmla="*/ 1209869 w 1746759"/>
              <a:gd name="connsiteY50" fmla="*/ 1598890 h 6770775"/>
              <a:gd name="connsiteX51" fmla="*/ 1186498 w 1746759"/>
              <a:gd name="connsiteY51" fmla="*/ 1598974 h 6770775"/>
              <a:gd name="connsiteX52" fmla="*/ 1184068 w 1746759"/>
              <a:gd name="connsiteY52" fmla="*/ 1599268 h 6770775"/>
              <a:gd name="connsiteX53" fmla="*/ 1177522 w 1746759"/>
              <a:gd name="connsiteY53" fmla="*/ 1599331 h 6770775"/>
              <a:gd name="connsiteX54" fmla="*/ 1130879 w 1746759"/>
              <a:gd name="connsiteY54" fmla="*/ 1599331 h 6770775"/>
              <a:gd name="connsiteX55" fmla="*/ 652122 w 1746759"/>
              <a:gd name="connsiteY55" fmla="*/ 2078088 h 6770775"/>
              <a:gd name="connsiteX56" fmla="*/ 652122 w 1746759"/>
              <a:gd name="connsiteY56" fmla="*/ 4651478 h 6770775"/>
              <a:gd name="connsiteX57" fmla="*/ 652208 w 1746759"/>
              <a:gd name="connsiteY57" fmla="*/ 4807433 h 6770775"/>
              <a:gd name="connsiteX58" fmla="*/ 652240 w 1746759"/>
              <a:gd name="connsiteY58" fmla="*/ 5033887 h 6770775"/>
              <a:gd name="connsiteX59" fmla="*/ 652250 w 1746759"/>
              <a:gd name="connsiteY59" fmla="*/ 5055502 h 6770775"/>
              <a:gd name="connsiteX60" fmla="*/ 652246 w 1746759"/>
              <a:gd name="connsiteY60" fmla="*/ 5201614 h 6770775"/>
              <a:gd name="connsiteX61" fmla="*/ 652250 w 1746759"/>
              <a:gd name="connsiteY61" fmla="*/ 5347726 h 6770775"/>
              <a:gd name="connsiteX62" fmla="*/ 652240 w 1746759"/>
              <a:gd name="connsiteY62" fmla="*/ 5369341 h 6770775"/>
              <a:gd name="connsiteX63" fmla="*/ 652208 w 1746759"/>
              <a:gd name="connsiteY63" fmla="*/ 5595796 h 6770775"/>
              <a:gd name="connsiteX64" fmla="*/ 652122 w 1746759"/>
              <a:gd name="connsiteY64" fmla="*/ 5751750 h 6770775"/>
              <a:gd name="connsiteX65" fmla="*/ 652122 w 1746759"/>
              <a:gd name="connsiteY65" fmla="*/ 6193468 h 6770775"/>
              <a:gd name="connsiteX66" fmla="*/ 650152 w 1746759"/>
              <a:gd name="connsiteY66" fmla="*/ 6193468 h 6770775"/>
              <a:gd name="connsiteX67" fmla="*/ 648662 w 1746759"/>
              <a:gd name="connsiteY67" fmla="*/ 6223067 h 6770775"/>
              <a:gd name="connsiteX68" fmla="*/ 617824 w 1746759"/>
              <a:gd name="connsiteY68" fmla="*/ 6279217 h 6770775"/>
              <a:gd name="connsiteX69" fmla="*/ 555825 w 1746759"/>
              <a:gd name="connsiteY69" fmla="*/ 6311457 h 6770775"/>
              <a:gd name="connsiteX70" fmla="*/ 535425 w 1746759"/>
              <a:gd name="connsiteY70" fmla="*/ 6316357 h 6770775"/>
              <a:gd name="connsiteX71" fmla="*/ 533662 w 1746759"/>
              <a:gd name="connsiteY71" fmla="*/ 6334772 h 6770775"/>
              <a:gd name="connsiteX72" fmla="*/ 511554 w 1746759"/>
              <a:gd name="connsiteY72" fmla="*/ 6386334 h 6770775"/>
              <a:gd name="connsiteX73" fmla="*/ 466644 w 1746759"/>
              <a:gd name="connsiteY73" fmla="*/ 6405116 h 6770775"/>
              <a:gd name="connsiteX74" fmla="*/ 450784 w 1746759"/>
              <a:gd name="connsiteY74" fmla="*/ 6407241 h 6770775"/>
              <a:gd name="connsiteX75" fmla="*/ 448701 w 1746759"/>
              <a:gd name="connsiteY75" fmla="*/ 6422794 h 6770775"/>
              <a:gd name="connsiteX76" fmla="*/ 367637 w 1746759"/>
              <a:gd name="connsiteY76" fmla="*/ 6515038 h 6770775"/>
              <a:gd name="connsiteX77" fmla="*/ 327239 w 1746759"/>
              <a:gd name="connsiteY77" fmla="*/ 6533282 h 6770775"/>
              <a:gd name="connsiteX78" fmla="*/ 255896 w 1746759"/>
              <a:gd name="connsiteY78" fmla="*/ 6498068 h 6770775"/>
              <a:gd name="connsiteX79" fmla="*/ 214510 w 1746759"/>
              <a:gd name="connsiteY79" fmla="*/ 6454071 h 6770775"/>
              <a:gd name="connsiteX80" fmla="*/ 205511 w 1746759"/>
              <a:gd name="connsiteY80" fmla="*/ 6425967 h 6770775"/>
              <a:gd name="connsiteX81" fmla="*/ 200465 w 1746759"/>
              <a:gd name="connsiteY81" fmla="*/ 6407383 h 6770775"/>
              <a:gd name="connsiteX82" fmla="*/ 179692 w 1746759"/>
              <a:gd name="connsiteY82" fmla="*/ 6403445 h 6770775"/>
              <a:gd name="connsiteX83" fmla="*/ 121565 w 1746759"/>
              <a:gd name="connsiteY83" fmla="*/ 6336727 h 6770775"/>
              <a:gd name="connsiteX84" fmla="*/ 120284 w 1746759"/>
              <a:gd name="connsiteY84" fmla="*/ 6315904 h 6770775"/>
              <a:gd name="connsiteX85" fmla="*/ 98923 w 1746759"/>
              <a:gd name="connsiteY85" fmla="*/ 6311428 h 6770775"/>
              <a:gd name="connsiteX86" fmla="*/ 33346 w 1746759"/>
              <a:gd name="connsiteY86" fmla="*/ 6276412 h 6770775"/>
              <a:gd name="connsiteX87" fmla="*/ 3414 w 1746759"/>
              <a:gd name="connsiteY87" fmla="*/ 6212499 h 6770775"/>
              <a:gd name="connsiteX88" fmla="*/ 2390 w 1746759"/>
              <a:gd name="connsiteY88" fmla="*/ 6193468 h 6770775"/>
              <a:gd name="connsiteX89" fmla="*/ 1664 w 1746759"/>
              <a:gd name="connsiteY89" fmla="*/ 6193468 h 6770775"/>
              <a:gd name="connsiteX90" fmla="*/ 1664 w 1746759"/>
              <a:gd name="connsiteY90" fmla="*/ 6168012 h 6770775"/>
              <a:gd name="connsiteX91" fmla="*/ 920 w 1746759"/>
              <a:gd name="connsiteY91" fmla="*/ 6123733 h 6770775"/>
              <a:gd name="connsiteX92" fmla="*/ 13 w 1746759"/>
              <a:gd name="connsiteY92" fmla="*/ 5860619 h 6770775"/>
              <a:gd name="connsiteX93" fmla="*/ 744 w 1746759"/>
              <a:gd name="connsiteY93" fmla="*/ 5213092 h 6770775"/>
              <a:gd name="connsiteX94" fmla="*/ 767 w 1746759"/>
              <a:gd name="connsiteY94" fmla="*/ 5201614 h 6770775"/>
              <a:gd name="connsiteX95" fmla="*/ 744 w 1746759"/>
              <a:gd name="connsiteY95" fmla="*/ 5190137 h 6770775"/>
              <a:gd name="connsiteX96" fmla="*/ 13 w 1746759"/>
              <a:gd name="connsiteY96" fmla="*/ 4542610 h 6770775"/>
              <a:gd name="connsiteX97" fmla="*/ 920 w 1746759"/>
              <a:gd name="connsiteY97" fmla="*/ 4279496 h 6770775"/>
              <a:gd name="connsiteX98" fmla="*/ 1664 w 1746759"/>
              <a:gd name="connsiteY98" fmla="*/ 4235217 h 6770775"/>
              <a:gd name="connsiteX99" fmla="*/ 1664 w 1746759"/>
              <a:gd name="connsiteY99" fmla="*/ 1599551 h 6770775"/>
              <a:gd name="connsiteX100" fmla="*/ 0 w 1746759"/>
              <a:gd name="connsiteY100" fmla="*/ 1599550 h 6770775"/>
              <a:gd name="connsiteX101" fmla="*/ 0 w 1746759"/>
              <a:gd name="connsiteY101" fmla="*/ 908817 h 6770775"/>
              <a:gd name="connsiteX102" fmla="*/ 1664 w 1746759"/>
              <a:gd name="connsiteY102" fmla="*/ 908814 h 677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746759" h="6770775">
                <a:moveTo>
                  <a:pt x="327882" y="6570225"/>
                </a:moveTo>
                <a:cubicBezTo>
                  <a:pt x="330664" y="6574018"/>
                  <a:pt x="333138" y="6578055"/>
                  <a:pt x="335276" y="6582293"/>
                </a:cubicBezTo>
                <a:cubicBezTo>
                  <a:pt x="344381" y="6598810"/>
                  <a:pt x="369240" y="6623146"/>
                  <a:pt x="384059" y="6630115"/>
                </a:cubicBezTo>
                <a:cubicBezTo>
                  <a:pt x="392853" y="6634308"/>
                  <a:pt x="402533" y="6635960"/>
                  <a:pt x="412121" y="6634903"/>
                </a:cubicBezTo>
                <a:cubicBezTo>
                  <a:pt x="426432" y="6634053"/>
                  <a:pt x="427902" y="6634507"/>
                  <a:pt x="427902" y="6639634"/>
                </a:cubicBezTo>
                <a:cubicBezTo>
                  <a:pt x="427902" y="6660542"/>
                  <a:pt x="410493" y="6686889"/>
                  <a:pt x="394339" y="6690629"/>
                </a:cubicBezTo>
                <a:cubicBezTo>
                  <a:pt x="390039" y="6691621"/>
                  <a:pt x="385127" y="6692896"/>
                  <a:pt x="383444" y="6693461"/>
                </a:cubicBezTo>
                <a:cubicBezTo>
                  <a:pt x="381763" y="6694028"/>
                  <a:pt x="379520" y="6699950"/>
                  <a:pt x="378479" y="6706692"/>
                </a:cubicBezTo>
                <a:cubicBezTo>
                  <a:pt x="375007" y="6729073"/>
                  <a:pt x="370468" y="6736014"/>
                  <a:pt x="348307" y="6753777"/>
                </a:cubicBezTo>
                <a:lnTo>
                  <a:pt x="326946" y="6770775"/>
                </a:lnTo>
                <a:lnTo>
                  <a:pt x="310045" y="6757092"/>
                </a:lnTo>
                <a:cubicBezTo>
                  <a:pt x="285853" y="6737656"/>
                  <a:pt x="280995" y="6731169"/>
                  <a:pt x="275921" y="6711536"/>
                </a:cubicBezTo>
                <a:cubicBezTo>
                  <a:pt x="271488" y="6694340"/>
                  <a:pt x="271196" y="6694000"/>
                  <a:pt x="258298" y="6689439"/>
                </a:cubicBezTo>
                <a:cubicBezTo>
                  <a:pt x="241734" y="6683143"/>
                  <a:pt x="230092" y="6667256"/>
                  <a:pt x="228421" y="6648672"/>
                </a:cubicBezTo>
                <a:lnTo>
                  <a:pt x="227086" y="6636008"/>
                </a:lnTo>
                <a:lnTo>
                  <a:pt x="247484" y="6634620"/>
                </a:lnTo>
                <a:lnTo>
                  <a:pt x="247431" y="6634790"/>
                </a:lnTo>
                <a:cubicBezTo>
                  <a:pt x="265562" y="6633543"/>
                  <a:pt x="269459" y="6632211"/>
                  <a:pt x="282383" y="6622750"/>
                </a:cubicBezTo>
                <a:cubicBezTo>
                  <a:pt x="290393" y="6616886"/>
                  <a:pt x="303743" y="6602918"/>
                  <a:pt x="312047" y="6591189"/>
                </a:cubicBezTo>
                <a:cubicBezTo>
                  <a:pt x="320351" y="6579461"/>
                  <a:pt x="327506" y="6570225"/>
                  <a:pt x="327882" y="6570225"/>
                </a:cubicBezTo>
                <a:close/>
                <a:moveTo>
                  <a:pt x="1746759" y="1254375"/>
                </a:moveTo>
                <a:lnTo>
                  <a:pt x="1746759" y="1256077"/>
                </a:lnTo>
                <a:lnTo>
                  <a:pt x="1745602" y="1255345"/>
                </a:lnTo>
                <a:close/>
                <a:moveTo>
                  <a:pt x="1664" y="0"/>
                </a:moveTo>
                <a:lnTo>
                  <a:pt x="651868" y="0"/>
                </a:lnTo>
                <a:lnTo>
                  <a:pt x="651868" y="429318"/>
                </a:lnTo>
                <a:cubicBezTo>
                  <a:pt x="651935" y="660652"/>
                  <a:pt x="816019" y="853647"/>
                  <a:pt x="1034151" y="898328"/>
                </a:cubicBezTo>
                <a:lnTo>
                  <a:pt x="1124845" y="907492"/>
                </a:lnTo>
                <a:lnTo>
                  <a:pt x="1178349" y="907630"/>
                </a:lnTo>
                <a:cubicBezTo>
                  <a:pt x="1312058" y="908107"/>
                  <a:pt x="1364632" y="909177"/>
                  <a:pt x="1377821" y="910957"/>
                </a:cubicBezTo>
                <a:cubicBezTo>
                  <a:pt x="1402744" y="914145"/>
                  <a:pt x="1425865" y="925323"/>
                  <a:pt x="1443531" y="942726"/>
                </a:cubicBezTo>
                <a:cubicBezTo>
                  <a:pt x="1462433" y="961317"/>
                  <a:pt x="1473501" y="982544"/>
                  <a:pt x="1479531" y="1012329"/>
                </a:cubicBezTo>
                <a:lnTo>
                  <a:pt x="1484133" y="1035002"/>
                </a:lnTo>
                <a:lnTo>
                  <a:pt x="1505540" y="1036361"/>
                </a:lnTo>
                <a:cubicBezTo>
                  <a:pt x="1544861" y="1038836"/>
                  <a:pt x="1567725" y="1059402"/>
                  <a:pt x="1574133" y="1098058"/>
                </a:cubicBezTo>
                <a:cubicBezTo>
                  <a:pt x="1576085" y="1109762"/>
                  <a:pt x="1577891" y="1119681"/>
                  <a:pt x="1578183" y="1120106"/>
                </a:cubicBezTo>
                <a:cubicBezTo>
                  <a:pt x="1584425" y="1122296"/>
                  <a:pt x="1590805" y="1124086"/>
                  <a:pt x="1597289" y="1125462"/>
                </a:cubicBezTo>
                <a:cubicBezTo>
                  <a:pt x="1607183" y="1127831"/>
                  <a:pt x="1616851" y="1131026"/>
                  <a:pt x="1626183" y="1135013"/>
                </a:cubicBezTo>
                <a:cubicBezTo>
                  <a:pt x="1640251" y="1141899"/>
                  <a:pt x="1659125" y="1160235"/>
                  <a:pt x="1671417" y="1178940"/>
                </a:cubicBezTo>
                <a:cubicBezTo>
                  <a:pt x="1684319" y="1198778"/>
                  <a:pt x="1707621" y="1247212"/>
                  <a:pt x="1707621" y="1254664"/>
                </a:cubicBezTo>
                <a:cubicBezTo>
                  <a:pt x="1707621" y="1257867"/>
                  <a:pt x="1699175" y="1277082"/>
                  <a:pt x="1688863" y="1297543"/>
                </a:cubicBezTo>
                <a:cubicBezTo>
                  <a:pt x="1659737" y="1355243"/>
                  <a:pt x="1634804" y="1377915"/>
                  <a:pt x="1594027" y="1383583"/>
                </a:cubicBezTo>
                <a:lnTo>
                  <a:pt x="1578037" y="1385795"/>
                </a:lnTo>
                <a:lnTo>
                  <a:pt x="1575852" y="1402628"/>
                </a:lnTo>
                <a:cubicBezTo>
                  <a:pt x="1572735" y="1426887"/>
                  <a:pt x="1568483" y="1437402"/>
                  <a:pt x="1556541" y="1450295"/>
                </a:cubicBezTo>
                <a:cubicBezTo>
                  <a:pt x="1543405" y="1464494"/>
                  <a:pt x="1527997" y="1471325"/>
                  <a:pt x="1503531" y="1473762"/>
                </a:cubicBezTo>
                <a:lnTo>
                  <a:pt x="1484598" y="1475632"/>
                </a:lnTo>
                <a:lnTo>
                  <a:pt x="1479560" y="1497284"/>
                </a:lnTo>
                <a:cubicBezTo>
                  <a:pt x="1472801" y="1526474"/>
                  <a:pt x="1463074" y="1545745"/>
                  <a:pt x="1446414" y="1563089"/>
                </a:cubicBezTo>
                <a:cubicBezTo>
                  <a:pt x="1430735" y="1579084"/>
                  <a:pt x="1410719" y="1590435"/>
                  <a:pt x="1388685" y="1595822"/>
                </a:cubicBezTo>
                <a:cubicBezTo>
                  <a:pt x="1382685" y="1597381"/>
                  <a:pt x="1340626" y="1598330"/>
                  <a:pt x="1209869" y="1598890"/>
                </a:cubicBezTo>
                <a:lnTo>
                  <a:pt x="1186498" y="1598974"/>
                </a:lnTo>
                <a:lnTo>
                  <a:pt x="1184068" y="1599268"/>
                </a:lnTo>
                <a:cubicBezTo>
                  <a:pt x="1181894" y="1599306"/>
                  <a:pt x="1179708" y="1599331"/>
                  <a:pt x="1177522" y="1599331"/>
                </a:cubicBezTo>
                <a:lnTo>
                  <a:pt x="1130879" y="1599331"/>
                </a:lnTo>
                <a:cubicBezTo>
                  <a:pt x="866502" y="1599408"/>
                  <a:pt x="652186" y="1813711"/>
                  <a:pt x="652122" y="2078088"/>
                </a:cubicBezTo>
                <a:lnTo>
                  <a:pt x="652122" y="4651478"/>
                </a:lnTo>
                <a:lnTo>
                  <a:pt x="652208" y="4807433"/>
                </a:lnTo>
                <a:lnTo>
                  <a:pt x="652240" y="5033887"/>
                </a:lnTo>
                <a:lnTo>
                  <a:pt x="652250" y="5055502"/>
                </a:lnTo>
                <a:lnTo>
                  <a:pt x="652246" y="5201614"/>
                </a:lnTo>
                <a:lnTo>
                  <a:pt x="652250" y="5347726"/>
                </a:lnTo>
                <a:lnTo>
                  <a:pt x="652240" y="5369341"/>
                </a:lnTo>
                <a:lnTo>
                  <a:pt x="652208" y="5595796"/>
                </a:lnTo>
                <a:lnTo>
                  <a:pt x="652122" y="5751750"/>
                </a:lnTo>
                <a:lnTo>
                  <a:pt x="652122" y="6193468"/>
                </a:lnTo>
                <a:lnTo>
                  <a:pt x="650152" y="6193468"/>
                </a:lnTo>
                <a:lnTo>
                  <a:pt x="648662" y="6223067"/>
                </a:lnTo>
                <a:cubicBezTo>
                  <a:pt x="643587" y="6244498"/>
                  <a:pt x="632893" y="6263967"/>
                  <a:pt x="617824" y="6279217"/>
                </a:cubicBezTo>
                <a:cubicBezTo>
                  <a:pt x="601483" y="6295422"/>
                  <a:pt x="583326" y="6304883"/>
                  <a:pt x="555825" y="6311457"/>
                </a:cubicBezTo>
                <a:lnTo>
                  <a:pt x="535425" y="6316357"/>
                </a:lnTo>
                <a:lnTo>
                  <a:pt x="533662" y="6334772"/>
                </a:lnTo>
                <a:cubicBezTo>
                  <a:pt x="531367" y="6358570"/>
                  <a:pt x="524931" y="6373556"/>
                  <a:pt x="511554" y="6386334"/>
                </a:cubicBezTo>
                <a:cubicBezTo>
                  <a:pt x="499406" y="6397949"/>
                  <a:pt x="489499" y="6402084"/>
                  <a:pt x="466644" y="6405116"/>
                </a:cubicBezTo>
                <a:lnTo>
                  <a:pt x="450784" y="6407241"/>
                </a:lnTo>
                <a:lnTo>
                  <a:pt x="448701" y="6422794"/>
                </a:lnTo>
                <a:cubicBezTo>
                  <a:pt x="443361" y="6462457"/>
                  <a:pt x="422000" y="6486707"/>
                  <a:pt x="367637" y="6515038"/>
                </a:cubicBezTo>
                <a:cubicBezTo>
                  <a:pt x="348361" y="6525067"/>
                  <a:pt x="330257" y="6533282"/>
                  <a:pt x="327239" y="6533282"/>
                </a:cubicBezTo>
                <a:cubicBezTo>
                  <a:pt x="320218" y="6533282"/>
                  <a:pt x="274586" y="6510618"/>
                  <a:pt x="255896" y="6498068"/>
                </a:cubicBezTo>
                <a:cubicBezTo>
                  <a:pt x="238274" y="6486113"/>
                  <a:pt x="220998" y="6467754"/>
                  <a:pt x="214510" y="6454071"/>
                </a:cubicBezTo>
                <a:cubicBezTo>
                  <a:pt x="210754" y="6444994"/>
                  <a:pt x="207744" y="6435591"/>
                  <a:pt x="205511" y="6425967"/>
                </a:cubicBezTo>
                <a:cubicBezTo>
                  <a:pt x="204215" y="6419661"/>
                  <a:pt x="202529" y="6413454"/>
                  <a:pt x="200465" y="6407383"/>
                </a:cubicBezTo>
                <a:cubicBezTo>
                  <a:pt x="200064" y="6407100"/>
                  <a:pt x="190719" y="6405343"/>
                  <a:pt x="179692" y="6403445"/>
                </a:cubicBezTo>
                <a:cubicBezTo>
                  <a:pt x="143273" y="6397212"/>
                  <a:pt x="123896" y="6374973"/>
                  <a:pt x="121565" y="6336727"/>
                </a:cubicBezTo>
                <a:lnTo>
                  <a:pt x="120284" y="6315904"/>
                </a:lnTo>
                <a:lnTo>
                  <a:pt x="98923" y="6311428"/>
                </a:lnTo>
                <a:cubicBezTo>
                  <a:pt x="70861" y="6305564"/>
                  <a:pt x="50861" y="6294799"/>
                  <a:pt x="33346" y="6276412"/>
                </a:cubicBezTo>
                <a:cubicBezTo>
                  <a:pt x="16949" y="6259230"/>
                  <a:pt x="6419" y="6236741"/>
                  <a:pt x="3414" y="6212499"/>
                </a:cubicBezTo>
                <a:lnTo>
                  <a:pt x="2390" y="6193468"/>
                </a:lnTo>
                <a:lnTo>
                  <a:pt x="1664" y="6193468"/>
                </a:lnTo>
                <a:lnTo>
                  <a:pt x="1664" y="6168012"/>
                </a:lnTo>
                <a:lnTo>
                  <a:pt x="920" y="6123733"/>
                </a:lnTo>
                <a:cubicBezTo>
                  <a:pt x="364" y="6069097"/>
                  <a:pt x="72" y="5985403"/>
                  <a:pt x="13" y="5860619"/>
                </a:cubicBezTo>
                <a:cubicBezTo>
                  <a:pt x="-59" y="5710876"/>
                  <a:pt x="204" y="5501965"/>
                  <a:pt x="744" y="5213092"/>
                </a:cubicBezTo>
                <a:lnTo>
                  <a:pt x="767" y="5201614"/>
                </a:lnTo>
                <a:lnTo>
                  <a:pt x="744" y="5190137"/>
                </a:lnTo>
                <a:cubicBezTo>
                  <a:pt x="204" y="4901264"/>
                  <a:pt x="-59" y="4692352"/>
                  <a:pt x="13" y="4542610"/>
                </a:cubicBezTo>
                <a:cubicBezTo>
                  <a:pt x="72" y="4417826"/>
                  <a:pt x="364" y="4334132"/>
                  <a:pt x="920" y="4279496"/>
                </a:cubicBezTo>
                <a:lnTo>
                  <a:pt x="1664" y="4235217"/>
                </a:lnTo>
                <a:lnTo>
                  <a:pt x="1664" y="1599551"/>
                </a:lnTo>
                <a:lnTo>
                  <a:pt x="0" y="1599550"/>
                </a:lnTo>
                <a:lnTo>
                  <a:pt x="0" y="908817"/>
                </a:lnTo>
                <a:lnTo>
                  <a:pt x="1664" y="9088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57" name="Slide Number Placeholder 2">
            <a:extLst>
              <a:ext uri="{FF2B5EF4-FFF2-40B4-BE49-F238E27FC236}">
                <a16:creationId xmlns:a16="http://schemas.microsoft.com/office/drawing/2014/main" id="{1E62476C-95E5-CE48-3F93-2119708F3008}"/>
              </a:ext>
            </a:extLst>
          </p:cNvPr>
          <p:cNvSpPr txBox="1">
            <a:spLocks/>
          </p:cNvSpPr>
          <p:nvPr userDrawn="1"/>
        </p:nvSpPr>
        <p:spPr>
          <a:xfrm>
            <a:off x="10477899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8D025A40-0B01-7A79-CA0C-1ED65D17F724}"/>
              </a:ext>
            </a:extLst>
          </p:cNvPr>
          <p:cNvSpPr/>
          <p:nvPr userDrawn="1"/>
        </p:nvSpPr>
        <p:spPr>
          <a:xfrm flipH="1">
            <a:off x="11253730" y="1797489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83E72F5D-B148-D7B1-577E-DFBA13A1A415}"/>
              </a:ext>
            </a:extLst>
          </p:cNvPr>
          <p:cNvSpPr/>
          <p:nvPr userDrawn="1"/>
        </p:nvSpPr>
        <p:spPr>
          <a:xfrm flipH="1">
            <a:off x="11253730" y="2689311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13ADA89F-32D2-ABD3-291F-0B64426898A8}"/>
              </a:ext>
            </a:extLst>
          </p:cNvPr>
          <p:cNvSpPr/>
          <p:nvPr userDrawn="1"/>
        </p:nvSpPr>
        <p:spPr>
          <a:xfrm flipH="1">
            <a:off x="11253730" y="3547534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DD0A8226-3E04-0077-5B56-887DE1A36598}"/>
              </a:ext>
            </a:extLst>
          </p:cNvPr>
          <p:cNvSpPr/>
          <p:nvPr userDrawn="1"/>
        </p:nvSpPr>
        <p:spPr>
          <a:xfrm flipH="1">
            <a:off x="11253730" y="444674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76" name="Freeform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E8A4F0C-4705-E5CB-8C5C-85D918F3B911}"/>
              </a:ext>
            </a:extLst>
          </p:cNvPr>
          <p:cNvSpPr>
            <a:spLocks/>
          </p:cNvSpPr>
          <p:nvPr userDrawn="1"/>
        </p:nvSpPr>
        <p:spPr bwMode="auto">
          <a:xfrm rot="18890387">
            <a:off x="10781801" y="6449855"/>
            <a:ext cx="145536" cy="145536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D6CC386-B25A-A4E9-890C-B222D144B6CE}"/>
              </a:ext>
            </a:extLst>
          </p:cNvPr>
          <p:cNvSpPr>
            <a:spLocks/>
          </p:cNvSpPr>
          <p:nvPr userDrawn="1"/>
        </p:nvSpPr>
        <p:spPr bwMode="auto">
          <a:xfrm rot="13509613" flipV="1">
            <a:off x="11733638" y="6449854"/>
            <a:ext cx="145535" cy="145535"/>
          </a:xfrm>
          <a:custGeom>
            <a:avLst/>
            <a:gdLst>
              <a:gd name="T0" fmla="*/ 158 w 160"/>
              <a:gd name="T1" fmla="*/ 131 h 160"/>
              <a:gd name="T2" fmla="*/ 99 w 160"/>
              <a:gd name="T3" fmla="*/ 75 h 160"/>
              <a:gd name="T4" fmla="*/ 136 w 160"/>
              <a:gd name="T5" fmla="*/ 54 h 160"/>
              <a:gd name="T6" fmla="*/ 138 w 160"/>
              <a:gd name="T7" fmla="*/ 51 h 160"/>
              <a:gd name="T8" fmla="*/ 136 w 160"/>
              <a:gd name="T9" fmla="*/ 48 h 160"/>
              <a:gd name="T10" fmla="*/ 5 w 160"/>
              <a:gd name="T11" fmla="*/ 0 h 160"/>
              <a:gd name="T12" fmla="*/ 2 w 160"/>
              <a:gd name="T13" fmla="*/ 0 h 160"/>
              <a:gd name="T14" fmla="*/ 0 w 160"/>
              <a:gd name="T15" fmla="*/ 1 h 160"/>
              <a:gd name="T16" fmla="*/ 0 w 160"/>
              <a:gd name="T17" fmla="*/ 5 h 160"/>
              <a:gd name="T18" fmla="*/ 48 w 160"/>
              <a:gd name="T19" fmla="*/ 136 h 160"/>
              <a:gd name="T20" fmla="*/ 51 w 160"/>
              <a:gd name="T21" fmla="*/ 137 h 160"/>
              <a:gd name="T22" fmla="*/ 54 w 160"/>
              <a:gd name="T23" fmla="*/ 136 h 160"/>
              <a:gd name="T24" fmla="*/ 77 w 160"/>
              <a:gd name="T25" fmla="*/ 99 h 160"/>
              <a:gd name="T26" fmla="*/ 131 w 160"/>
              <a:gd name="T27" fmla="*/ 158 h 160"/>
              <a:gd name="T28" fmla="*/ 134 w 160"/>
              <a:gd name="T29" fmla="*/ 160 h 160"/>
              <a:gd name="T30" fmla="*/ 134 w 160"/>
              <a:gd name="T31" fmla="*/ 160 h 160"/>
              <a:gd name="T32" fmla="*/ 136 w 160"/>
              <a:gd name="T33" fmla="*/ 158 h 160"/>
              <a:gd name="T34" fmla="*/ 158 w 160"/>
              <a:gd name="T35" fmla="*/ 136 h 160"/>
              <a:gd name="T36" fmla="*/ 160 w 160"/>
              <a:gd name="T37" fmla="*/ 134 h 160"/>
              <a:gd name="T38" fmla="*/ 158 w 160"/>
              <a:gd name="T3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0">
                <a:moveTo>
                  <a:pt x="158" y="131"/>
                </a:moveTo>
                <a:cubicBezTo>
                  <a:pt x="99" y="75"/>
                  <a:pt x="99" y="75"/>
                  <a:pt x="99" y="75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8" y="53"/>
                  <a:pt x="138" y="51"/>
                  <a:pt x="138" y="51"/>
                </a:cubicBezTo>
                <a:cubicBezTo>
                  <a:pt x="138" y="49"/>
                  <a:pt x="136" y="48"/>
                  <a:pt x="136" y="48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50" y="137"/>
                  <a:pt x="51" y="137"/>
                </a:cubicBezTo>
                <a:cubicBezTo>
                  <a:pt x="51" y="137"/>
                  <a:pt x="53" y="137"/>
                  <a:pt x="54" y="136"/>
                </a:cubicBezTo>
                <a:cubicBezTo>
                  <a:pt x="77" y="99"/>
                  <a:pt x="77" y="99"/>
                  <a:pt x="77" y="99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33" y="158"/>
                  <a:pt x="133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58" y="136"/>
                  <a:pt x="158" y="136"/>
                  <a:pt x="158" y="136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0" y="133"/>
                  <a:pt x="158" y="133"/>
                  <a:pt x="158" y="13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660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9CF8F6-44B2-1783-B335-CED90BC08D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95978" y="1378451"/>
            <a:ext cx="2675025" cy="4691147"/>
          </a:xfrm>
          <a:custGeom>
            <a:avLst/>
            <a:gdLst>
              <a:gd name="connsiteX0" fmla="*/ 1340760 w 2675025"/>
              <a:gd name="connsiteY0" fmla="*/ 4505739 h 4691147"/>
              <a:gd name="connsiteX1" fmla="*/ 1355262 w 2675025"/>
              <a:gd name="connsiteY1" fmla="*/ 4524678 h 4691147"/>
              <a:gd name="connsiteX2" fmla="*/ 1422248 w 2675025"/>
              <a:gd name="connsiteY2" fmla="*/ 4564014 h 4691147"/>
              <a:gd name="connsiteX3" fmla="*/ 1440213 w 2675025"/>
              <a:gd name="connsiteY3" fmla="*/ 4563770 h 4691147"/>
              <a:gd name="connsiteX4" fmla="*/ 1438861 w 2675025"/>
              <a:gd name="connsiteY4" fmla="*/ 4575026 h 4691147"/>
              <a:gd name="connsiteX5" fmla="*/ 1410913 w 2675025"/>
              <a:gd name="connsiteY5" fmla="*/ 4613848 h 4691147"/>
              <a:gd name="connsiteX6" fmla="*/ 1390351 w 2675025"/>
              <a:gd name="connsiteY6" fmla="*/ 4636222 h 4691147"/>
              <a:gd name="connsiteX7" fmla="*/ 1364325 w 2675025"/>
              <a:gd name="connsiteY7" fmla="*/ 4674532 h 4691147"/>
              <a:gd name="connsiteX8" fmla="*/ 1320632 w 2675025"/>
              <a:gd name="connsiteY8" fmla="*/ 4681025 h 4691147"/>
              <a:gd name="connsiteX9" fmla="*/ 1286408 w 2675025"/>
              <a:gd name="connsiteY9" fmla="*/ 4636493 h 4691147"/>
              <a:gd name="connsiteX10" fmla="*/ 1274181 w 2675025"/>
              <a:gd name="connsiteY10" fmla="*/ 4618880 h 4691147"/>
              <a:gd name="connsiteX11" fmla="*/ 1242959 w 2675025"/>
              <a:gd name="connsiteY11" fmla="*/ 4591826 h 4691147"/>
              <a:gd name="connsiteX12" fmla="*/ 1242905 w 2675025"/>
              <a:gd name="connsiteY12" fmla="*/ 4591746 h 4691147"/>
              <a:gd name="connsiteX13" fmla="*/ 1237900 w 2675025"/>
              <a:gd name="connsiteY13" fmla="*/ 4572806 h 4691147"/>
              <a:gd name="connsiteX14" fmla="*/ 1237900 w 2675025"/>
              <a:gd name="connsiteY14" fmla="*/ 4564691 h 4691147"/>
              <a:gd name="connsiteX15" fmla="*/ 1254781 w 2675025"/>
              <a:gd name="connsiteY15" fmla="*/ 4564528 h 4691147"/>
              <a:gd name="connsiteX16" fmla="*/ 1319578 w 2675025"/>
              <a:gd name="connsiteY16" fmla="*/ 4526652 h 4691147"/>
              <a:gd name="connsiteX17" fmla="*/ 1340760 w 2675025"/>
              <a:gd name="connsiteY17" fmla="*/ 4505739 h 4691147"/>
              <a:gd name="connsiteX18" fmla="*/ 1338624 w 2675025"/>
              <a:gd name="connsiteY18" fmla="*/ 226797 h 4691147"/>
              <a:gd name="connsiteX19" fmla="*/ 1379557 w 2675025"/>
              <a:gd name="connsiteY19" fmla="*/ 244193 h 4691147"/>
              <a:gd name="connsiteX20" fmla="*/ 1461695 w 2675025"/>
              <a:gd name="connsiteY20" fmla="*/ 332282 h 4691147"/>
              <a:gd name="connsiteX21" fmla="*/ 1463804 w 2675025"/>
              <a:gd name="connsiteY21" fmla="*/ 347163 h 4691147"/>
              <a:gd name="connsiteX22" fmla="*/ 1479874 w 2675025"/>
              <a:gd name="connsiteY22" fmla="*/ 349164 h 4691147"/>
              <a:gd name="connsiteX23" fmla="*/ 1525380 w 2675025"/>
              <a:gd name="connsiteY23" fmla="*/ 367128 h 4691147"/>
              <a:gd name="connsiteX24" fmla="*/ 1547782 w 2675025"/>
              <a:gd name="connsiteY24" fmla="*/ 416340 h 4691147"/>
              <a:gd name="connsiteX25" fmla="*/ 1549594 w 2675025"/>
              <a:gd name="connsiteY25" fmla="*/ 433952 h 4691147"/>
              <a:gd name="connsiteX26" fmla="*/ 1570237 w 2675025"/>
              <a:gd name="connsiteY26" fmla="*/ 438606 h 4691147"/>
              <a:gd name="connsiteX27" fmla="*/ 1633058 w 2675025"/>
              <a:gd name="connsiteY27" fmla="*/ 469393 h 4691147"/>
              <a:gd name="connsiteX28" fmla="*/ 1664304 w 2675025"/>
              <a:gd name="connsiteY28" fmla="*/ 523043 h 4691147"/>
              <a:gd name="connsiteX29" fmla="*/ 1666126 w 2675025"/>
              <a:gd name="connsiteY29" fmla="*/ 562633 h 4691147"/>
              <a:gd name="connsiteX30" fmla="*/ 1666716 w 2675025"/>
              <a:gd name="connsiteY30" fmla="*/ 609290 h 4691147"/>
              <a:gd name="connsiteX31" fmla="*/ 2328289 w 2675025"/>
              <a:gd name="connsiteY31" fmla="*/ 609290 h 4691147"/>
              <a:gd name="connsiteX32" fmla="*/ 2675025 w 2675025"/>
              <a:gd name="connsiteY32" fmla="*/ 956026 h 4691147"/>
              <a:gd name="connsiteX33" fmla="*/ 2675025 w 2675025"/>
              <a:gd name="connsiteY33" fmla="*/ 3735119 h 4691147"/>
              <a:gd name="connsiteX34" fmla="*/ 2328289 w 2675025"/>
              <a:gd name="connsiteY34" fmla="*/ 4081856 h 4691147"/>
              <a:gd name="connsiteX35" fmla="*/ 1666615 w 2675025"/>
              <a:gd name="connsiteY35" fmla="*/ 4081856 h 4691147"/>
              <a:gd name="connsiteX36" fmla="*/ 1666472 w 2675025"/>
              <a:gd name="connsiteY36" fmla="*/ 4093034 h 4691147"/>
              <a:gd name="connsiteX37" fmla="*/ 1653590 w 2675025"/>
              <a:gd name="connsiteY37" fmla="*/ 4198887 h 4691147"/>
              <a:gd name="connsiteX38" fmla="*/ 1572428 w 2675025"/>
              <a:gd name="connsiteY38" fmla="*/ 4254998 h 4691147"/>
              <a:gd name="connsiteX39" fmla="*/ 1549622 w 2675025"/>
              <a:gd name="connsiteY39" fmla="*/ 4261031 h 4691147"/>
              <a:gd name="connsiteX40" fmla="*/ 1547915 w 2675025"/>
              <a:gd name="connsiteY40" fmla="*/ 4277616 h 4691147"/>
              <a:gd name="connsiteX41" fmla="*/ 1538772 w 2675025"/>
              <a:gd name="connsiteY41" fmla="*/ 4309108 h 4691147"/>
              <a:gd name="connsiteX42" fmla="*/ 1486152 w 2675025"/>
              <a:gd name="connsiteY42" fmla="*/ 4344279 h 4691147"/>
              <a:gd name="connsiteX43" fmla="*/ 1464075 w 2675025"/>
              <a:gd name="connsiteY43" fmla="*/ 4348661 h 4691147"/>
              <a:gd name="connsiteX44" fmla="*/ 1460639 w 2675025"/>
              <a:gd name="connsiteY44" fmla="*/ 4365570 h 4691147"/>
              <a:gd name="connsiteX45" fmla="*/ 1429582 w 2675025"/>
              <a:gd name="connsiteY45" fmla="*/ 4418326 h 4691147"/>
              <a:gd name="connsiteX46" fmla="*/ 1360213 w 2675025"/>
              <a:gd name="connsiteY46" fmla="*/ 4459368 h 4691147"/>
              <a:gd name="connsiteX47" fmla="*/ 1337867 w 2675025"/>
              <a:gd name="connsiteY47" fmla="*/ 4469405 h 4691147"/>
              <a:gd name="connsiteX48" fmla="*/ 1310162 w 2675025"/>
              <a:gd name="connsiteY48" fmla="*/ 4456418 h 4691147"/>
              <a:gd name="connsiteX49" fmla="*/ 1218854 w 2675025"/>
              <a:gd name="connsiteY49" fmla="*/ 4377014 h 4691147"/>
              <a:gd name="connsiteX50" fmla="*/ 1213443 w 2675025"/>
              <a:gd name="connsiteY50" fmla="*/ 4353883 h 4691147"/>
              <a:gd name="connsiteX51" fmla="*/ 1193828 w 2675025"/>
              <a:gd name="connsiteY51" fmla="*/ 4344630 h 4691147"/>
              <a:gd name="connsiteX52" fmla="*/ 1130143 w 2675025"/>
              <a:gd name="connsiteY52" fmla="*/ 4280078 h 4691147"/>
              <a:gd name="connsiteX53" fmla="*/ 1125840 w 2675025"/>
              <a:gd name="connsiteY53" fmla="*/ 4259057 h 4691147"/>
              <a:gd name="connsiteX54" fmla="*/ 1102790 w 2675025"/>
              <a:gd name="connsiteY54" fmla="*/ 4253808 h 4691147"/>
              <a:gd name="connsiteX55" fmla="*/ 1015027 w 2675025"/>
              <a:gd name="connsiteY55" fmla="*/ 4178381 h 4691147"/>
              <a:gd name="connsiteX56" fmla="*/ 1009235 w 2675025"/>
              <a:gd name="connsiteY56" fmla="*/ 4161553 h 4691147"/>
              <a:gd name="connsiteX57" fmla="*/ 1009074 w 2675025"/>
              <a:gd name="connsiteY57" fmla="*/ 4081856 h 4691147"/>
              <a:gd name="connsiteX58" fmla="*/ 346737 w 2675025"/>
              <a:gd name="connsiteY58" fmla="*/ 4081856 h 4691147"/>
              <a:gd name="connsiteX59" fmla="*/ 0 w 2675025"/>
              <a:gd name="connsiteY59" fmla="*/ 3735119 h 4691147"/>
              <a:gd name="connsiteX60" fmla="*/ 0 w 2675025"/>
              <a:gd name="connsiteY60" fmla="*/ 956026 h 4691147"/>
              <a:gd name="connsiteX61" fmla="*/ 346737 w 2675025"/>
              <a:gd name="connsiteY61" fmla="*/ 609290 h 4691147"/>
              <a:gd name="connsiteX62" fmla="*/ 1008132 w 2675025"/>
              <a:gd name="connsiteY62" fmla="*/ 609290 h 4691147"/>
              <a:gd name="connsiteX63" fmla="*/ 1008194 w 2675025"/>
              <a:gd name="connsiteY63" fmla="*/ 602937 h 4691147"/>
              <a:gd name="connsiteX64" fmla="*/ 1010561 w 2675025"/>
              <a:gd name="connsiteY64" fmla="*/ 532999 h 4691147"/>
              <a:gd name="connsiteX65" fmla="*/ 1040862 w 2675025"/>
              <a:gd name="connsiteY65" fmla="*/ 471964 h 4691147"/>
              <a:gd name="connsiteX66" fmla="*/ 1107281 w 2675025"/>
              <a:gd name="connsiteY66" fmla="*/ 438526 h 4691147"/>
              <a:gd name="connsiteX67" fmla="*/ 1128925 w 2675025"/>
              <a:gd name="connsiteY67" fmla="*/ 434250 h 4691147"/>
              <a:gd name="connsiteX68" fmla="*/ 1130223 w 2675025"/>
              <a:gd name="connsiteY68" fmla="*/ 414474 h 4691147"/>
              <a:gd name="connsiteX69" fmla="*/ 1189121 w 2675025"/>
              <a:gd name="connsiteY69" fmla="*/ 350760 h 4691147"/>
              <a:gd name="connsiteX70" fmla="*/ 1210196 w 2675025"/>
              <a:gd name="connsiteY70" fmla="*/ 347026 h 4691147"/>
              <a:gd name="connsiteX71" fmla="*/ 1215282 w 2675025"/>
              <a:gd name="connsiteY71" fmla="*/ 329279 h 4691147"/>
              <a:gd name="connsiteX72" fmla="*/ 1224427 w 2675025"/>
              <a:gd name="connsiteY72" fmla="*/ 302441 h 4691147"/>
              <a:gd name="connsiteX73" fmla="*/ 1266334 w 2675025"/>
              <a:gd name="connsiteY73" fmla="*/ 260425 h 4691147"/>
              <a:gd name="connsiteX74" fmla="*/ 1338624 w 2675025"/>
              <a:gd name="connsiteY74" fmla="*/ 226797 h 4691147"/>
              <a:gd name="connsiteX75" fmla="*/ 1338407 w 2675025"/>
              <a:gd name="connsiteY75" fmla="*/ 0 h 4691147"/>
              <a:gd name="connsiteX76" fmla="*/ 1360051 w 2675025"/>
              <a:gd name="connsiteY76" fmla="*/ 16233 h 4691147"/>
              <a:gd name="connsiteX77" fmla="*/ 1390623 w 2675025"/>
              <a:gd name="connsiteY77" fmla="*/ 61196 h 4691147"/>
              <a:gd name="connsiteX78" fmla="*/ 1395655 w 2675025"/>
              <a:gd name="connsiteY78" fmla="*/ 73804 h 4691147"/>
              <a:gd name="connsiteX79" fmla="*/ 1406719 w 2675025"/>
              <a:gd name="connsiteY79" fmla="*/ 76510 h 4691147"/>
              <a:gd name="connsiteX80" fmla="*/ 1440701 w 2675025"/>
              <a:gd name="connsiteY80" fmla="*/ 125208 h 4691147"/>
              <a:gd name="connsiteX81" fmla="*/ 1424711 w 2675025"/>
              <a:gd name="connsiteY81" fmla="*/ 129699 h 4691147"/>
              <a:gd name="connsiteX82" fmla="*/ 1396303 w 2675025"/>
              <a:gd name="connsiteY82" fmla="*/ 134298 h 4691147"/>
              <a:gd name="connsiteX83" fmla="*/ 1346848 w 2675025"/>
              <a:gd name="connsiteY83" fmla="*/ 179940 h 4691147"/>
              <a:gd name="connsiteX84" fmla="*/ 1339408 w 2675025"/>
              <a:gd name="connsiteY84" fmla="*/ 191437 h 4691147"/>
              <a:gd name="connsiteX85" fmla="*/ 1323365 w 2675025"/>
              <a:gd name="connsiteY85" fmla="*/ 171417 h 4691147"/>
              <a:gd name="connsiteX86" fmla="*/ 1293281 w 2675025"/>
              <a:gd name="connsiteY86" fmla="*/ 141251 h 4691147"/>
              <a:gd name="connsiteX87" fmla="*/ 1257867 w 2675025"/>
              <a:gd name="connsiteY87" fmla="*/ 129781 h 4691147"/>
              <a:gd name="connsiteX88" fmla="*/ 1257839 w 2675025"/>
              <a:gd name="connsiteY88" fmla="*/ 129941 h 4691147"/>
              <a:gd name="connsiteX89" fmla="*/ 1237170 w 2675025"/>
              <a:gd name="connsiteY89" fmla="*/ 128617 h 4691147"/>
              <a:gd name="connsiteX90" fmla="*/ 1238549 w 2675025"/>
              <a:gd name="connsiteY90" fmla="*/ 116495 h 4691147"/>
              <a:gd name="connsiteX91" fmla="*/ 1268824 w 2675025"/>
              <a:gd name="connsiteY91" fmla="*/ 77591 h 4691147"/>
              <a:gd name="connsiteX92" fmla="*/ 1286652 w 2675025"/>
              <a:gd name="connsiteY92" fmla="*/ 56489 h 4691147"/>
              <a:gd name="connsiteX93" fmla="*/ 1321254 w 2675025"/>
              <a:gd name="connsiteY93" fmla="*/ 12985 h 469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2675025" h="4691147">
                <a:moveTo>
                  <a:pt x="1340760" y="4505739"/>
                </a:moveTo>
                <a:cubicBezTo>
                  <a:pt x="1341735" y="4506903"/>
                  <a:pt x="1348255" y="4515397"/>
                  <a:pt x="1355262" y="4524678"/>
                </a:cubicBezTo>
                <a:cubicBezTo>
                  <a:pt x="1377068" y="4553572"/>
                  <a:pt x="1395438" y="4564339"/>
                  <a:pt x="1422248" y="4564014"/>
                </a:cubicBezTo>
                <a:lnTo>
                  <a:pt x="1440213" y="4563770"/>
                </a:lnTo>
                <a:lnTo>
                  <a:pt x="1438861" y="4575026"/>
                </a:lnTo>
                <a:cubicBezTo>
                  <a:pt x="1436398" y="4595641"/>
                  <a:pt x="1430122" y="4604352"/>
                  <a:pt x="1410913" y="4613848"/>
                </a:cubicBezTo>
                <a:cubicBezTo>
                  <a:pt x="1393976" y="4622236"/>
                  <a:pt x="1393354" y="4622885"/>
                  <a:pt x="1390351" y="4636222"/>
                </a:cubicBezTo>
                <a:cubicBezTo>
                  <a:pt x="1386347" y="4653890"/>
                  <a:pt x="1381667" y="4660788"/>
                  <a:pt x="1364325" y="4674532"/>
                </a:cubicBezTo>
                <a:cubicBezTo>
                  <a:pt x="1337624" y="4695689"/>
                  <a:pt x="1340545" y="4695257"/>
                  <a:pt x="1320632" y="4681025"/>
                </a:cubicBezTo>
                <a:cubicBezTo>
                  <a:pt x="1296608" y="4663899"/>
                  <a:pt x="1290115" y="4655432"/>
                  <a:pt x="1286408" y="4636493"/>
                </a:cubicBezTo>
                <a:cubicBezTo>
                  <a:pt x="1283432" y="4621424"/>
                  <a:pt x="1282783" y="4620476"/>
                  <a:pt x="1274181" y="4618880"/>
                </a:cubicBezTo>
                <a:cubicBezTo>
                  <a:pt x="1262141" y="4616635"/>
                  <a:pt x="1249101" y="4605354"/>
                  <a:pt x="1242959" y="4591826"/>
                </a:cubicBezTo>
                <a:lnTo>
                  <a:pt x="1242905" y="4591746"/>
                </a:lnTo>
                <a:cubicBezTo>
                  <a:pt x="1240178" y="4585761"/>
                  <a:pt x="1238484" y="4579357"/>
                  <a:pt x="1237900" y="4572806"/>
                </a:cubicBezTo>
                <a:lnTo>
                  <a:pt x="1237900" y="4564691"/>
                </a:lnTo>
                <a:lnTo>
                  <a:pt x="1254781" y="4564528"/>
                </a:lnTo>
                <a:cubicBezTo>
                  <a:pt x="1279942" y="4564232"/>
                  <a:pt x="1295391" y="4555222"/>
                  <a:pt x="1319578" y="4526652"/>
                </a:cubicBezTo>
                <a:cubicBezTo>
                  <a:pt x="1330264" y="4514018"/>
                  <a:pt x="1339787" y="4504577"/>
                  <a:pt x="1340760" y="4505739"/>
                </a:cubicBezTo>
                <a:close/>
                <a:moveTo>
                  <a:pt x="1338624" y="226797"/>
                </a:moveTo>
                <a:cubicBezTo>
                  <a:pt x="1341681" y="226797"/>
                  <a:pt x="1360051" y="234616"/>
                  <a:pt x="1379557" y="244193"/>
                </a:cubicBezTo>
                <a:cubicBezTo>
                  <a:pt x="1434639" y="271248"/>
                  <a:pt x="1456283" y="294406"/>
                  <a:pt x="1461695" y="332282"/>
                </a:cubicBezTo>
                <a:lnTo>
                  <a:pt x="1463804" y="347163"/>
                </a:lnTo>
                <a:lnTo>
                  <a:pt x="1479874" y="349164"/>
                </a:lnTo>
                <a:cubicBezTo>
                  <a:pt x="1503034" y="352058"/>
                  <a:pt x="1513071" y="356036"/>
                  <a:pt x="1525380" y="367128"/>
                </a:cubicBezTo>
                <a:cubicBezTo>
                  <a:pt x="1538961" y="379331"/>
                  <a:pt x="1545455" y="393642"/>
                  <a:pt x="1547782" y="416340"/>
                </a:cubicBezTo>
                <a:lnTo>
                  <a:pt x="1549594" y="433952"/>
                </a:lnTo>
                <a:lnTo>
                  <a:pt x="1570237" y="438606"/>
                </a:lnTo>
                <a:cubicBezTo>
                  <a:pt x="1598129" y="444909"/>
                  <a:pt x="1616527" y="453918"/>
                  <a:pt x="1633058" y="469393"/>
                </a:cubicBezTo>
                <a:cubicBezTo>
                  <a:pt x="1648329" y="483967"/>
                  <a:pt x="1659161" y="502568"/>
                  <a:pt x="1664304" y="523043"/>
                </a:cubicBezTo>
                <a:cubicBezTo>
                  <a:pt x="1665049" y="525829"/>
                  <a:pt x="1665647" y="536988"/>
                  <a:pt x="1666126" y="562633"/>
                </a:cubicBezTo>
                <a:lnTo>
                  <a:pt x="1666716" y="609290"/>
                </a:lnTo>
                <a:lnTo>
                  <a:pt x="2328289" y="609290"/>
                </a:lnTo>
                <a:cubicBezTo>
                  <a:pt x="2519786" y="609290"/>
                  <a:pt x="2675025" y="764529"/>
                  <a:pt x="2675025" y="956026"/>
                </a:cubicBezTo>
                <a:lnTo>
                  <a:pt x="2675025" y="3735119"/>
                </a:lnTo>
                <a:cubicBezTo>
                  <a:pt x="2675025" y="3926616"/>
                  <a:pt x="2519786" y="4081856"/>
                  <a:pt x="2328289" y="4081856"/>
                </a:cubicBezTo>
                <a:lnTo>
                  <a:pt x="1666615" y="4081856"/>
                </a:lnTo>
                <a:lnTo>
                  <a:pt x="1666472" y="4093034"/>
                </a:lnTo>
                <a:cubicBezTo>
                  <a:pt x="1664791" y="4192936"/>
                  <a:pt x="1661207" y="4185969"/>
                  <a:pt x="1653590" y="4198887"/>
                </a:cubicBezTo>
                <a:cubicBezTo>
                  <a:pt x="1635437" y="4229568"/>
                  <a:pt x="1614849" y="4243798"/>
                  <a:pt x="1572428" y="4254998"/>
                </a:cubicBezTo>
                <a:lnTo>
                  <a:pt x="1549622" y="4261031"/>
                </a:lnTo>
                <a:lnTo>
                  <a:pt x="1547915" y="4277616"/>
                </a:lnTo>
                <a:cubicBezTo>
                  <a:pt x="1546557" y="4288532"/>
                  <a:pt x="1543469" y="4299161"/>
                  <a:pt x="1538772" y="4309108"/>
                </a:cubicBezTo>
                <a:cubicBezTo>
                  <a:pt x="1528682" y="4329183"/>
                  <a:pt x="1514693" y="4338571"/>
                  <a:pt x="1486152" y="4344279"/>
                </a:cubicBezTo>
                <a:lnTo>
                  <a:pt x="1464075" y="4348661"/>
                </a:lnTo>
                <a:lnTo>
                  <a:pt x="1460639" y="4365570"/>
                </a:lnTo>
                <a:cubicBezTo>
                  <a:pt x="1456256" y="4387105"/>
                  <a:pt x="1447194" y="4402500"/>
                  <a:pt x="1429582" y="4418326"/>
                </a:cubicBezTo>
                <a:cubicBezTo>
                  <a:pt x="1414053" y="4432314"/>
                  <a:pt x="1393788" y="4444272"/>
                  <a:pt x="1360213" y="4459368"/>
                </a:cubicBezTo>
                <a:lnTo>
                  <a:pt x="1337867" y="4469405"/>
                </a:lnTo>
                <a:lnTo>
                  <a:pt x="1310162" y="4456418"/>
                </a:lnTo>
                <a:cubicBezTo>
                  <a:pt x="1252726" y="4429471"/>
                  <a:pt x="1228539" y="4408344"/>
                  <a:pt x="1218854" y="4377014"/>
                </a:cubicBezTo>
                <a:cubicBezTo>
                  <a:pt x="1216308" y="4369497"/>
                  <a:pt x="1214495" y="4361750"/>
                  <a:pt x="1213443" y="4353883"/>
                </a:cubicBezTo>
                <a:cubicBezTo>
                  <a:pt x="1213443" y="4348580"/>
                  <a:pt x="1211251" y="4347552"/>
                  <a:pt x="1193828" y="4344630"/>
                </a:cubicBezTo>
                <a:cubicBezTo>
                  <a:pt x="1152273" y="4337650"/>
                  <a:pt x="1132550" y="4317658"/>
                  <a:pt x="1130143" y="4280078"/>
                </a:cubicBezTo>
                <a:cubicBezTo>
                  <a:pt x="1129330" y="4268527"/>
                  <a:pt x="1127517" y="4259490"/>
                  <a:pt x="1125840" y="4259057"/>
                </a:cubicBezTo>
                <a:cubicBezTo>
                  <a:pt x="1124163" y="4258624"/>
                  <a:pt x="1113801" y="4256270"/>
                  <a:pt x="1102790" y="4253808"/>
                </a:cubicBezTo>
                <a:cubicBezTo>
                  <a:pt x="1056852" y="4243583"/>
                  <a:pt x="1029228" y="4219909"/>
                  <a:pt x="1015027" y="4178381"/>
                </a:cubicBezTo>
                <a:lnTo>
                  <a:pt x="1009235" y="4161553"/>
                </a:lnTo>
                <a:lnTo>
                  <a:pt x="1009074" y="4081856"/>
                </a:lnTo>
                <a:lnTo>
                  <a:pt x="346737" y="4081856"/>
                </a:lnTo>
                <a:cubicBezTo>
                  <a:pt x="155240" y="4081856"/>
                  <a:pt x="0" y="3926616"/>
                  <a:pt x="0" y="3735119"/>
                </a:cubicBezTo>
                <a:lnTo>
                  <a:pt x="0" y="956026"/>
                </a:lnTo>
                <a:cubicBezTo>
                  <a:pt x="0" y="764529"/>
                  <a:pt x="155240" y="609290"/>
                  <a:pt x="346737" y="609290"/>
                </a:cubicBezTo>
                <a:lnTo>
                  <a:pt x="1008132" y="609290"/>
                </a:lnTo>
                <a:lnTo>
                  <a:pt x="1008194" y="602937"/>
                </a:lnTo>
                <a:cubicBezTo>
                  <a:pt x="1008753" y="560870"/>
                  <a:pt x="1009534" y="540350"/>
                  <a:pt x="1010561" y="532999"/>
                </a:cubicBezTo>
                <a:cubicBezTo>
                  <a:pt x="1013574" y="509846"/>
                  <a:pt x="1024239" y="488362"/>
                  <a:pt x="1040862" y="471964"/>
                </a:cubicBezTo>
                <a:cubicBezTo>
                  <a:pt x="1058583" y="454405"/>
                  <a:pt x="1078875" y="444099"/>
                  <a:pt x="1107281" y="438526"/>
                </a:cubicBezTo>
                <a:lnTo>
                  <a:pt x="1128925" y="434250"/>
                </a:lnTo>
                <a:lnTo>
                  <a:pt x="1130223" y="414474"/>
                </a:lnTo>
                <a:cubicBezTo>
                  <a:pt x="1132587" y="377950"/>
                  <a:pt x="1152218" y="356713"/>
                  <a:pt x="1189121" y="350760"/>
                </a:cubicBezTo>
                <a:cubicBezTo>
                  <a:pt x="1200295" y="348974"/>
                  <a:pt x="1209763" y="347298"/>
                  <a:pt x="1210196" y="347026"/>
                </a:cubicBezTo>
                <a:cubicBezTo>
                  <a:pt x="1212252" y="341221"/>
                  <a:pt x="1213951" y="335292"/>
                  <a:pt x="1215282" y="329279"/>
                </a:cubicBezTo>
                <a:cubicBezTo>
                  <a:pt x="1217548" y="320086"/>
                  <a:pt x="1220606" y="311104"/>
                  <a:pt x="1224427" y="302441"/>
                </a:cubicBezTo>
                <a:cubicBezTo>
                  <a:pt x="1231001" y="289373"/>
                  <a:pt x="1248478" y="271843"/>
                  <a:pt x="1266334" y="260425"/>
                </a:cubicBezTo>
                <a:cubicBezTo>
                  <a:pt x="1285300" y="248440"/>
                  <a:pt x="1331536" y="226797"/>
                  <a:pt x="1338624" y="226797"/>
                </a:cubicBezTo>
                <a:close/>
                <a:moveTo>
                  <a:pt x="1338407" y="0"/>
                </a:moveTo>
                <a:lnTo>
                  <a:pt x="1360051" y="16233"/>
                </a:lnTo>
                <a:cubicBezTo>
                  <a:pt x="1382505" y="33168"/>
                  <a:pt x="1387106" y="39823"/>
                  <a:pt x="1390623" y="61196"/>
                </a:cubicBezTo>
                <a:cubicBezTo>
                  <a:pt x="1391678" y="67609"/>
                  <a:pt x="1393923" y="73291"/>
                  <a:pt x="1395655" y="73804"/>
                </a:cubicBezTo>
                <a:cubicBezTo>
                  <a:pt x="1397386" y="74318"/>
                  <a:pt x="1402337" y="75536"/>
                  <a:pt x="1406719" y="76510"/>
                </a:cubicBezTo>
                <a:cubicBezTo>
                  <a:pt x="1423087" y="80081"/>
                  <a:pt x="1440701" y="105242"/>
                  <a:pt x="1440701" y="125208"/>
                </a:cubicBezTo>
                <a:cubicBezTo>
                  <a:pt x="1440727" y="130104"/>
                  <a:pt x="1439212" y="130537"/>
                  <a:pt x="1424711" y="129699"/>
                </a:cubicBezTo>
                <a:cubicBezTo>
                  <a:pt x="1415001" y="128711"/>
                  <a:pt x="1405205" y="130299"/>
                  <a:pt x="1396303" y="134298"/>
                </a:cubicBezTo>
                <a:cubicBezTo>
                  <a:pt x="1381261" y="140926"/>
                  <a:pt x="1356101" y="164166"/>
                  <a:pt x="1346848" y="179940"/>
                </a:cubicBezTo>
                <a:cubicBezTo>
                  <a:pt x="1344694" y="183972"/>
                  <a:pt x="1342205" y="187819"/>
                  <a:pt x="1339408" y="191437"/>
                </a:cubicBezTo>
                <a:cubicBezTo>
                  <a:pt x="1339003" y="191437"/>
                  <a:pt x="1331778" y="182428"/>
                  <a:pt x="1323365" y="171417"/>
                </a:cubicBezTo>
                <a:cubicBezTo>
                  <a:pt x="1314670" y="160116"/>
                  <a:pt x="1304559" y="149976"/>
                  <a:pt x="1293281" y="141251"/>
                </a:cubicBezTo>
                <a:cubicBezTo>
                  <a:pt x="1280186" y="132241"/>
                  <a:pt x="1276264" y="130944"/>
                  <a:pt x="1257867" y="129781"/>
                </a:cubicBezTo>
                <a:lnTo>
                  <a:pt x="1257839" y="129941"/>
                </a:lnTo>
                <a:lnTo>
                  <a:pt x="1237170" y="128617"/>
                </a:lnTo>
                <a:lnTo>
                  <a:pt x="1238549" y="116495"/>
                </a:lnTo>
                <a:cubicBezTo>
                  <a:pt x="1240251" y="98759"/>
                  <a:pt x="1252047" y="83601"/>
                  <a:pt x="1268824" y="77591"/>
                </a:cubicBezTo>
                <a:cubicBezTo>
                  <a:pt x="1281890" y="73236"/>
                  <a:pt x="1282161" y="72884"/>
                  <a:pt x="1286652" y="56489"/>
                </a:cubicBezTo>
                <a:cubicBezTo>
                  <a:pt x="1291793" y="37741"/>
                  <a:pt x="1296716" y="31545"/>
                  <a:pt x="1321254" y="129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EF4E798-582A-329F-2659-57A37E030F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04260C6-29D5-E6E0-AE76-BAC2C240A0F7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7B6CF63-BD76-5DEB-809C-1AEDAB4BAA30}"/>
              </a:ext>
            </a:extLst>
          </p:cNvPr>
          <p:cNvSpPr/>
          <p:nvPr userDrawn="1"/>
        </p:nvSpPr>
        <p:spPr>
          <a:xfrm flipH="1">
            <a:off x="11253730" y="2689311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F31E61E-7F66-9B05-80EE-C07524E06B0F}"/>
              </a:ext>
            </a:extLst>
          </p:cNvPr>
          <p:cNvSpPr/>
          <p:nvPr userDrawn="1"/>
        </p:nvSpPr>
        <p:spPr>
          <a:xfrm flipH="1">
            <a:off x="11253730" y="3547534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81EA1FC-7D3D-59CD-8B2C-2B72AFAB18FF}"/>
              </a:ext>
            </a:extLst>
          </p:cNvPr>
          <p:cNvSpPr/>
          <p:nvPr userDrawn="1"/>
        </p:nvSpPr>
        <p:spPr>
          <a:xfrm flipH="1">
            <a:off x="11253730" y="444674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DC0EC64-8985-A2B1-AE6E-2FECB8F54E43}"/>
              </a:ext>
            </a:extLst>
          </p:cNvPr>
          <p:cNvSpPr/>
          <p:nvPr userDrawn="1"/>
        </p:nvSpPr>
        <p:spPr>
          <a:xfrm>
            <a:off x="10444599" y="93"/>
            <a:ext cx="1747401" cy="6770660"/>
          </a:xfrm>
          <a:custGeom>
            <a:avLst/>
            <a:gdLst>
              <a:gd name="connsiteX0" fmla="*/ 328524 w 1747401"/>
              <a:gd name="connsiteY0" fmla="*/ 6570110 h 6770660"/>
              <a:gd name="connsiteX1" fmla="*/ 335918 w 1747401"/>
              <a:gd name="connsiteY1" fmla="*/ 6582178 h 6770660"/>
              <a:gd name="connsiteX2" fmla="*/ 384701 w 1747401"/>
              <a:gd name="connsiteY2" fmla="*/ 6630000 h 6770660"/>
              <a:gd name="connsiteX3" fmla="*/ 412763 w 1747401"/>
              <a:gd name="connsiteY3" fmla="*/ 6634788 h 6770660"/>
              <a:gd name="connsiteX4" fmla="*/ 428544 w 1747401"/>
              <a:gd name="connsiteY4" fmla="*/ 6639519 h 6770660"/>
              <a:gd name="connsiteX5" fmla="*/ 394981 w 1747401"/>
              <a:gd name="connsiteY5" fmla="*/ 6690514 h 6770660"/>
              <a:gd name="connsiteX6" fmla="*/ 384086 w 1747401"/>
              <a:gd name="connsiteY6" fmla="*/ 6693346 h 6770660"/>
              <a:gd name="connsiteX7" fmla="*/ 379121 w 1747401"/>
              <a:gd name="connsiteY7" fmla="*/ 6706577 h 6770660"/>
              <a:gd name="connsiteX8" fmla="*/ 348949 w 1747401"/>
              <a:gd name="connsiteY8" fmla="*/ 6753662 h 6770660"/>
              <a:gd name="connsiteX9" fmla="*/ 327588 w 1747401"/>
              <a:gd name="connsiteY9" fmla="*/ 6770660 h 6770660"/>
              <a:gd name="connsiteX10" fmla="*/ 310687 w 1747401"/>
              <a:gd name="connsiteY10" fmla="*/ 6756977 h 6770660"/>
              <a:gd name="connsiteX11" fmla="*/ 276563 w 1747401"/>
              <a:gd name="connsiteY11" fmla="*/ 6711421 h 6770660"/>
              <a:gd name="connsiteX12" fmla="*/ 258940 w 1747401"/>
              <a:gd name="connsiteY12" fmla="*/ 6689324 h 6770660"/>
              <a:gd name="connsiteX13" fmla="*/ 229063 w 1747401"/>
              <a:gd name="connsiteY13" fmla="*/ 6648557 h 6770660"/>
              <a:gd name="connsiteX14" fmla="*/ 227728 w 1747401"/>
              <a:gd name="connsiteY14" fmla="*/ 6635893 h 6770660"/>
              <a:gd name="connsiteX15" fmla="*/ 248126 w 1747401"/>
              <a:gd name="connsiteY15" fmla="*/ 6634505 h 6770660"/>
              <a:gd name="connsiteX16" fmla="*/ 248073 w 1747401"/>
              <a:gd name="connsiteY16" fmla="*/ 6634675 h 6770660"/>
              <a:gd name="connsiteX17" fmla="*/ 283025 w 1747401"/>
              <a:gd name="connsiteY17" fmla="*/ 6622635 h 6770660"/>
              <a:gd name="connsiteX18" fmla="*/ 312689 w 1747401"/>
              <a:gd name="connsiteY18" fmla="*/ 6591074 h 6770660"/>
              <a:gd name="connsiteX19" fmla="*/ 328524 w 1747401"/>
              <a:gd name="connsiteY19" fmla="*/ 6570110 h 6770660"/>
              <a:gd name="connsiteX20" fmla="*/ 1747401 w 1747401"/>
              <a:gd name="connsiteY20" fmla="*/ 2147296 h 6770660"/>
              <a:gd name="connsiteX21" fmla="*/ 1747401 w 1747401"/>
              <a:gd name="connsiteY21" fmla="*/ 2148998 h 6770660"/>
              <a:gd name="connsiteX22" fmla="*/ 1746244 w 1747401"/>
              <a:gd name="connsiteY22" fmla="*/ 2148266 h 6770660"/>
              <a:gd name="connsiteX23" fmla="*/ 0 w 1747401"/>
              <a:gd name="connsiteY23" fmla="*/ 0 h 6770660"/>
              <a:gd name="connsiteX24" fmla="*/ 649697 w 1747401"/>
              <a:gd name="connsiteY24" fmla="*/ 0 h 6770660"/>
              <a:gd name="connsiteX25" fmla="*/ 649697 w 1747401"/>
              <a:gd name="connsiteY25" fmla="*/ 892921 h 6770660"/>
              <a:gd name="connsiteX26" fmla="*/ 652510 w 1747401"/>
              <a:gd name="connsiteY26" fmla="*/ 892921 h 6770660"/>
              <a:gd name="connsiteX27" fmla="*/ 652510 w 1747401"/>
              <a:gd name="connsiteY27" fmla="*/ 1322239 h 6770660"/>
              <a:gd name="connsiteX28" fmla="*/ 1034793 w 1747401"/>
              <a:gd name="connsiteY28" fmla="*/ 1791249 h 6770660"/>
              <a:gd name="connsiteX29" fmla="*/ 1125487 w 1747401"/>
              <a:gd name="connsiteY29" fmla="*/ 1800413 h 6770660"/>
              <a:gd name="connsiteX30" fmla="*/ 1178991 w 1747401"/>
              <a:gd name="connsiteY30" fmla="*/ 1800551 h 6770660"/>
              <a:gd name="connsiteX31" fmla="*/ 1378463 w 1747401"/>
              <a:gd name="connsiteY31" fmla="*/ 1803878 h 6770660"/>
              <a:gd name="connsiteX32" fmla="*/ 1444173 w 1747401"/>
              <a:gd name="connsiteY32" fmla="*/ 1835647 h 6770660"/>
              <a:gd name="connsiteX33" fmla="*/ 1480173 w 1747401"/>
              <a:gd name="connsiteY33" fmla="*/ 1905250 h 6770660"/>
              <a:gd name="connsiteX34" fmla="*/ 1484775 w 1747401"/>
              <a:gd name="connsiteY34" fmla="*/ 1927923 h 6770660"/>
              <a:gd name="connsiteX35" fmla="*/ 1506182 w 1747401"/>
              <a:gd name="connsiteY35" fmla="*/ 1929282 h 6770660"/>
              <a:gd name="connsiteX36" fmla="*/ 1574775 w 1747401"/>
              <a:gd name="connsiteY36" fmla="*/ 1990979 h 6770660"/>
              <a:gd name="connsiteX37" fmla="*/ 1578825 w 1747401"/>
              <a:gd name="connsiteY37" fmla="*/ 2013027 h 6770660"/>
              <a:gd name="connsiteX38" fmla="*/ 1597931 w 1747401"/>
              <a:gd name="connsiteY38" fmla="*/ 2018383 h 6770660"/>
              <a:gd name="connsiteX39" fmla="*/ 1626825 w 1747401"/>
              <a:gd name="connsiteY39" fmla="*/ 2027934 h 6770660"/>
              <a:gd name="connsiteX40" fmla="*/ 1672059 w 1747401"/>
              <a:gd name="connsiteY40" fmla="*/ 2071861 h 6770660"/>
              <a:gd name="connsiteX41" fmla="*/ 1708263 w 1747401"/>
              <a:gd name="connsiteY41" fmla="*/ 2147585 h 6770660"/>
              <a:gd name="connsiteX42" fmla="*/ 1689505 w 1747401"/>
              <a:gd name="connsiteY42" fmla="*/ 2190464 h 6770660"/>
              <a:gd name="connsiteX43" fmla="*/ 1594669 w 1747401"/>
              <a:gd name="connsiteY43" fmla="*/ 2276504 h 6770660"/>
              <a:gd name="connsiteX44" fmla="*/ 1578679 w 1747401"/>
              <a:gd name="connsiteY44" fmla="*/ 2278716 h 6770660"/>
              <a:gd name="connsiteX45" fmla="*/ 1576494 w 1747401"/>
              <a:gd name="connsiteY45" fmla="*/ 2295549 h 6770660"/>
              <a:gd name="connsiteX46" fmla="*/ 1557183 w 1747401"/>
              <a:gd name="connsiteY46" fmla="*/ 2343216 h 6770660"/>
              <a:gd name="connsiteX47" fmla="*/ 1504173 w 1747401"/>
              <a:gd name="connsiteY47" fmla="*/ 2366683 h 6770660"/>
              <a:gd name="connsiteX48" fmla="*/ 1485240 w 1747401"/>
              <a:gd name="connsiteY48" fmla="*/ 2368553 h 6770660"/>
              <a:gd name="connsiteX49" fmla="*/ 1480202 w 1747401"/>
              <a:gd name="connsiteY49" fmla="*/ 2390205 h 6770660"/>
              <a:gd name="connsiteX50" fmla="*/ 1447056 w 1747401"/>
              <a:gd name="connsiteY50" fmla="*/ 2456010 h 6770660"/>
              <a:gd name="connsiteX51" fmla="*/ 1389327 w 1747401"/>
              <a:gd name="connsiteY51" fmla="*/ 2488743 h 6770660"/>
              <a:gd name="connsiteX52" fmla="*/ 1210511 w 1747401"/>
              <a:gd name="connsiteY52" fmla="*/ 2491811 h 6770660"/>
              <a:gd name="connsiteX53" fmla="*/ 1187140 w 1747401"/>
              <a:gd name="connsiteY53" fmla="*/ 2491895 h 6770660"/>
              <a:gd name="connsiteX54" fmla="*/ 1184710 w 1747401"/>
              <a:gd name="connsiteY54" fmla="*/ 2492189 h 6770660"/>
              <a:gd name="connsiteX55" fmla="*/ 1178164 w 1747401"/>
              <a:gd name="connsiteY55" fmla="*/ 2492252 h 6770660"/>
              <a:gd name="connsiteX56" fmla="*/ 1131521 w 1747401"/>
              <a:gd name="connsiteY56" fmla="*/ 2492252 h 6770660"/>
              <a:gd name="connsiteX57" fmla="*/ 652764 w 1747401"/>
              <a:gd name="connsiteY57" fmla="*/ 2971009 h 6770660"/>
              <a:gd name="connsiteX58" fmla="*/ 652764 w 1747401"/>
              <a:gd name="connsiteY58" fmla="*/ 4432431 h 6770660"/>
              <a:gd name="connsiteX59" fmla="*/ 652764 w 1747401"/>
              <a:gd name="connsiteY59" fmla="*/ 4651363 h 6770660"/>
              <a:gd name="connsiteX60" fmla="*/ 652850 w 1747401"/>
              <a:gd name="connsiteY60" fmla="*/ 4807318 h 6770660"/>
              <a:gd name="connsiteX61" fmla="*/ 652882 w 1747401"/>
              <a:gd name="connsiteY61" fmla="*/ 5033772 h 6770660"/>
              <a:gd name="connsiteX62" fmla="*/ 652892 w 1747401"/>
              <a:gd name="connsiteY62" fmla="*/ 5055387 h 6770660"/>
              <a:gd name="connsiteX63" fmla="*/ 652888 w 1747401"/>
              <a:gd name="connsiteY63" fmla="*/ 5201499 h 6770660"/>
              <a:gd name="connsiteX64" fmla="*/ 652892 w 1747401"/>
              <a:gd name="connsiteY64" fmla="*/ 5347611 h 6770660"/>
              <a:gd name="connsiteX65" fmla="*/ 652882 w 1747401"/>
              <a:gd name="connsiteY65" fmla="*/ 5369226 h 6770660"/>
              <a:gd name="connsiteX66" fmla="*/ 652850 w 1747401"/>
              <a:gd name="connsiteY66" fmla="*/ 5595681 h 6770660"/>
              <a:gd name="connsiteX67" fmla="*/ 652764 w 1747401"/>
              <a:gd name="connsiteY67" fmla="*/ 5751635 h 6770660"/>
              <a:gd name="connsiteX68" fmla="*/ 652764 w 1747401"/>
              <a:gd name="connsiteY68" fmla="*/ 6189402 h 6770660"/>
              <a:gd name="connsiteX69" fmla="*/ 652764 w 1747401"/>
              <a:gd name="connsiteY69" fmla="*/ 6193353 h 6770660"/>
              <a:gd name="connsiteX70" fmla="*/ 650794 w 1747401"/>
              <a:gd name="connsiteY70" fmla="*/ 6193353 h 6770660"/>
              <a:gd name="connsiteX71" fmla="*/ 649304 w 1747401"/>
              <a:gd name="connsiteY71" fmla="*/ 6222952 h 6770660"/>
              <a:gd name="connsiteX72" fmla="*/ 618466 w 1747401"/>
              <a:gd name="connsiteY72" fmla="*/ 6279102 h 6770660"/>
              <a:gd name="connsiteX73" fmla="*/ 556467 w 1747401"/>
              <a:gd name="connsiteY73" fmla="*/ 6311342 h 6770660"/>
              <a:gd name="connsiteX74" fmla="*/ 536067 w 1747401"/>
              <a:gd name="connsiteY74" fmla="*/ 6316242 h 6770660"/>
              <a:gd name="connsiteX75" fmla="*/ 534304 w 1747401"/>
              <a:gd name="connsiteY75" fmla="*/ 6334657 h 6770660"/>
              <a:gd name="connsiteX76" fmla="*/ 512196 w 1747401"/>
              <a:gd name="connsiteY76" fmla="*/ 6386219 h 6770660"/>
              <a:gd name="connsiteX77" fmla="*/ 467286 w 1747401"/>
              <a:gd name="connsiteY77" fmla="*/ 6405001 h 6770660"/>
              <a:gd name="connsiteX78" fmla="*/ 451426 w 1747401"/>
              <a:gd name="connsiteY78" fmla="*/ 6407126 h 6770660"/>
              <a:gd name="connsiteX79" fmla="*/ 449343 w 1747401"/>
              <a:gd name="connsiteY79" fmla="*/ 6422679 h 6770660"/>
              <a:gd name="connsiteX80" fmla="*/ 368279 w 1747401"/>
              <a:gd name="connsiteY80" fmla="*/ 6514923 h 6770660"/>
              <a:gd name="connsiteX81" fmla="*/ 327881 w 1747401"/>
              <a:gd name="connsiteY81" fmla="*/ 6533167 h 6770660"/>
              <a:gd name="connsiteX82" fmla="*/ 256538 w 1747401"/>
              <a:gd name="connsiteY82" fmla="*/ 6497953 h 6770660"/>
              <a:gd name="connsiteX83" fmla="*/ 215152 w 1747401"/>
              <a:gd name="connsiteY83" fmla="*/ 6453956 h 6770660"/>
              <a:gd name="connsiteX84" fmla="*/ 206153 w 1747401"/>
              <a:gd name="connsiteY84" fmla="*/ 6425852 h 6770660"/>
              <a:gd name="connsiteX85" fmla="*/ 201107 w 1747401"/>
              <a:gd name="connsiteY85" fmla="*/ 6407268 h 6770660"/>
              <a:gd name="connsiteX86" fmla="*/ 180334 w 1747401"/>
              <a:gd name="connsiteY86" fmla="*/ 6403330 h 6770660"/>
              <a:gd name="connsiteX87" fmla="*/ 122207 w 1747401"/>
              <a:gd name="connsiteY87" fmla="*/ 6336612 h 6770660"/>
              <a:gd name="connsiteX88" fmla="*/ 120926 w 1747401"/>
              <a:gd name="connsiteY88" fmla="*/ 6315789 h 6770660"/>
              <a:gd name="connsiteX89" fmla="*/ 99565 w 1747401"/>
              <a:gd name="connsiteY89" fmla="*/ 6311313 h 6770660"/>
              <a:gd name="connsiteX90" fmla="*/ 33988 w 1747401"/>
              <a:gd name="connsiteY90" fmla="*/ 6276297 h 6770660"/>
              <a:gd name="connsiteX91" fmla="*/ 4056 w 1747401"/>
              <a:gd name="connsiteY91" fmla="*/ 6212384 h 6770660"/>
              <a:gd name="connsiteX92" fmla="*/ 3032 w 1747401"/>
              <a:gd name="connsiteY92" fmla="*/ 6193353 h 6770660"/>
              <a:gd name="connsiteX93" fmla="*/ 2306 w 1747401"/>
              <a:gd name="connsiteY93" fmla="*/ 6193353 h 6770660"/>
              <a:gd name="connsiteX94" fmla="*/ 2306 w 1747401"/>
              <a:gd name="connsiteY94" fmla="*/ 6189402 h 6770660"/>
              <a:gd name="connsiteX95" fmla="*/ 0 w 1747401"/>
              <a:gd name="connsiteY95" fmla="*/ 6189402 h 677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747401" h="6770660">
                <a:moveTo>
                  <a:pt x="328524" y="6570110"/>
                </a:moveTo>
                <a:cubicBezTo>
                  <a:pt x="331306" y="6573903"/>
                  <a:pt x="333780" y="6577940"/>
                  <a:pt x="335918" y="6582178"/>
                </a:cubicBezTo>
                <a:cubicBezTo>
                  <a:pt x="345023" y="6598695"/>
                  <a:pt x="369882" y="6623031"/>
                  <a:pt x="384701" y="6630000"/>
                </a:cubicBezTo>
                <a:cubicBezTo>
                  <a:pt x="393495" y="6634193"/>
                  <a:pt x="403175" y="6635845"/>
                  <a:pt x="412763" y="6634788"/>
                </a:cubicBezTo>
                <a:cubicBezTo>
                  <a:pt x="427074" y="6633938"/>
                  <a:pt x="428544" y="6634392"/>
                  <a:pt x="428544" y="6639519"/>
                </a:cubicBezTo>
                <a:cubicBezTo>
                  <a:pt x="428544" y="6660427"/>
                  <a:pt x="411135" y="6686774"/>
                  <a:pt x="394981" y="6690514"/>
                </a:cubicBezTo>
                <a:cubicBezTo>
                  <a:pt x="390681" y="6691506"/>
                  <a:pt x="385769" y="6692781"/>
                  <a:pt x="384086" y="6693346"/>
                </a:cubicBezTo>
                <a:cubicBezTo>
                  <a:pt x="382405" y="6693913"/>
                  <a:pt x="380162" y="6699835"/>
                  <a:pt x="379121" y="6706577"/>
                </a:cubicBezTo>
                <a:cubicBezTo>
                  <a:pt x="375649" y="6728958"/>
                  <a:pt x="371110" y="6735899"/>
                  <a:pt x="348949" y="6753662"/>
                </a:cubicBezTo>
                <a:lnTo>
                  <a:pt x="327588" y="6770660"/>
                </a:lnTo>
                <a:lnTo>
                  <a:pt x="310687" y="6756977"/>
                </a:lnTo>
                <a:cubicBezTo>
                  <a:pt x="286495" y="6737541"/>
                  <a:pt x="281637" y="6731054"/>
                  <a:pt x="276563" y="6711421"/>
                </a:cubicBezTo>
                <a:cubicBezTo>
                  <a:pt x="272130" y="6694225"/>
                  <a:pt x="271838" y="6693885"/>
                  <a:pt x="258940" y="6689324"/>
                </a:cubicBezTo>
                <a:cubicBezTo>
                  <a:pt x="242376" y="6683028"/>
                  <a:pt x="230734" y="6667141"/>
                  <a:pt x="229063" y="6648557"/>
                </a:cubicBezTo>
                <a:lnTo>
                  <a:pt x="227728" y="6635893"/>
                </a:lnTo>
                <a:lnTo>
                  <a:pt x="248126" y="6634505"/>
                </a:lnTo>
                <a:lnTo>
                  <a:pt x="248073" y="6634675"/>
                </a:lnTo>
                <a:cubicBezTo>
                  <a:pt x="266204" y="6633428"/>
                  <a:pt x="270101" y="6632096"/>
                  <a:pt x="283025" y="6622635"/>
                </a:cubicBezTo>
                <a:cubicBezTo>
                  <a:pt x="291035" y="6616771"/>
                  <a:pt x="304385" y="6602803"/>
                  <a:pt x="312689" y="6591074"/>
                </a:cubicBezTo>
                <a:cubicBezTo>
                  <a:pt x="320993" y="6579346"/>
                  <a:pt x="328148" y="6570110"/>
                  <a:pt x="328524" y="6570110"/>
                </a:cubicBezTo>
                <a:close/>
                <a:moveTo>
                  <a:pt x="1747401" y="2147296"/>
                </a:moveTo>
                <a:lnTo>
                  <a:pt x="1747401" y="2148998"/>
                </a:lnTo>
                <a:lnTo>
                  <a:pt x="1746244" y="2148266"/>
                </a:lnTo>
                <a:close/>
                <a:moveTo>
                  <a:pt x="0" y="0"/>
                </a:moveTo>
                <a:lnTo>
                  <a:pt x="649697" y="0"/>
                </a:lnTo>
                <a:lnTo>
                  <a:pt x="649697" y="892921"/>
                </a:lnTo>
                <a:lnTo>
                  <a:pt x="652510" y="892921"/>
                </a:lnTo>
                <a:lnTo>
                  <a:pt x="652510" y="1322239"/>
                </a:lnTo>
                <a:cubicBezTo>
                  <a:pt x="652577" y="1553573"/>
                  <a:pt x="816661" y="1746568"/>
                  <a:pt x="1034793" y="1791249"/>
                </a:cubicBezTo>
                <a:lnTo>
                  <a:pt x="1125487" y="1800413"/>
                </a:lnTo>
                <a:lnTo>
                  <a:pt x="1178991" y="1800551"/>
                </a:lnTo>
                <a:cubicBezTo>
                  <a:pt x="1312700" y="1801028"/>
                  <a:pt x="1365274" y="1802098"/>
                  <a:pt x="1378463" y="1803878"/>
                </a:cubicBezTo>
                <a:cubicBezTo>
                  <a:pt x="1403386" y="1807066"/>
                  <a:pt x="1426507" y="1818244"/>
                  <a:pt x="1444173" y="1835647"/>
                </a:cubicBezTo>
                <a:cubicBezTo>
                  <a:pt x="1463075" y="1854238"/>
                  <a:pt x="1474143" y="1875465"/>
                  <a:pt x="1480173" y="1905250"/>
                </a:cubicBezTo>
                <a:lnTo>
                  <a:pt x="1484775" y="1927923"/>
                </a:lnTo>
                <a:lnTo>
                  <a:pt x="1506182" y="1929282"/>
                </a:lnTo>
                <a:cubicBezTo>
                  <a:pt x="1545503" y="1931757"/>
                  <a:pt x="1568367" y="1952323"/>
                  <a:pt x="1574775" y="1990979"/>
                </a:cubicBezTo>
                <a:cubicBezTo>
                  <a:pt x="1576727" y="2002683"/>
                  <a:pt x="1578533" y="2012602"/>
                  <a:pt x="1578825" y="2013027"/>
                </a:cubicBezTo>
                <a:cubicBezTo>
                  <a:pt x="1585067" y="2015217"/>
                  <a:pt x="1591447" y="2017007"/>
                  <a:pt x="1597931" y="2018383"/>
                </a:cubicBezTo>
                <a:cubicBezTo>
                  <a:pt x="1607825" y="2020752"/>
                  <a:pt x="1617493" y="2023947"/>
                  <a:pt x="1626825" y="2027934"/>
                </a:cubicBezTo>
                <a:cubicBezTo>
                  <a:pt x="1640893" y="2034820"/>
                  <a:pt x="1659767" y="2053156"/>
                  <a:pt x="1672059" y="2071861"/>
                </a:cubicBezTo>
                <a:cubicBezTo>
                  <a:pt x="1684961" y="2091699"/>
                  <a:pt x="1708263" y="2140133"/>
                  <a:pt x="1708263" y="2147585"/>
                </a:cubicBezTo>
                <a:cubicBezTo>
                  <a:pt x="1708263" y="2150788"/>
                  <a:pt x="1699817" y="2170003"/>
                  <a:pt x="1689505" y="2190464"/>
                </a:cubicBezTo>
                <a:cubicBezTo>
                  <a:pt x="1660379" y="2248164"/>
                  <a:pt x="1635446" y="2270836"/>
                  <a:pt x="1594669" y="2276504"/>
                </a:cubicBezTo>
                <a:lnTo>
                  <a:pt x="1578679" y="2278716"/>
                </a:lnTo>
                <a:lnTo>
                  <a:pt x="1576494" y="2295549"/>
                </a:lnTo>
                <a:cubicBezTo>
                  <a:pt x="1573377" y="2319808"/>
                  <a:pt x="1569125" y="2330323"/>
                  <a:pt x="1557183" y="2343216"/>
                </a:cubicBezTo>
                <a:cubicBezTo>
                  <a:pt x="1544047" y="2357415"/>
                  <a:pt x="1528639" y="2364246"/>
                  <a:pt x="1504173" y="2366683"/>
                </a:cubicBezTo>
                <a:lnTo>
                  <a:pt x="1485240" y="2368553"/>
                </a:lnTo>
                <a:lnTo>
                  <a:pt x="1480202" y="2390205"/>
                </a:lnTo>
                <a:cubicBezTo>
                  <a:pt x="1473443" y="2419395"/>
                  <a:pt x="1463716" y="2438666"/>
                  <a:pt x="1447056" y="2456010"/>
                </a:cubicBezTo>
                <a:cubicBezTo>
                  <a:pt x="1431377" y="2472005"/>
                  <a:pt x="1411361" y="2483356"/>
                  <a:pt x="1389327" y="2488743"/>
                </a:cubicBezTo>
                <a:cubicBezTo>
                  <a:pt x="1383327" y="2490302"/>
                  <a:pt x="1341268" y="2491251"/>
                  <a:pt x="1210511" y="2491811"/>
                </a:cubicBezTo>
                <a:lnTo>
                  <a:pt x="1187140" y="2491895"/>
                </a:lnTo>
                <a:lnTo>
                  <a:pt x="1184710" y="2492189"/>
                </a:lnTo>
                <a:cubicBezTo>
                  <a:pt x="1182536" y="2492227"/>
                  <a:pt x="1180350" y="2492252"/>
                  <a:pt x="1178164" y="2492252"/>
                </a:cubicBezTo>
                <a:lnTo>
                  <a:pt x="1131521" y="2492252"/>
                </a:lnTo>
                <a:cubicBezTo>
                  <a:pt x="867144" y="2492329"/>
                  <a:pt x="652828" y="2706632"/>
                  <a:pt x="652764" y="2971009"/>
                </a:cubicBezTo>
                <a:lnTo>
                  <a:pt x="652764" y="4432431"/>
                </a:lnTo>
                <a:lnTo>
                  <a:pt x="652764" y="4651363"/>
                </a:lnTo>
                <a:lnTo>
                  <a:pt x="652850" y="4807318"/>
                </a:lnTo>
                <a:lnTo>
                  <a:pt x="652882" y="5033772"/>
                </a:lnTo>
                <a:lnTo>
                  <a:pt x="652892" y="5055387"/>
                </a:lnTo>
                <a:lnTo>
                  <a:pt x="652888" y="5201499"/>
                </a:lnTo>
                <a:lnTo>
                  <a:pt x="652892" y="5347611"/>
                </a:lnTo>
                <a:lnTo>
                  <a:pt x="652882" y="5369226"/>
                </a:lnTo>
                <a:lnTo>
                  <a:pt x="652850" y="5595681"/>
                </a:lnTo>
                <a:lnTo>
                  <a:pt x="652764" y="5751635"/>
                </a:lnTo>
                <a:lnTo>
                  <a:pt x="652764" y="6189402"/>
                </a:lnTo>
                <a:lnTo>
                  <a:pt x="652764" y="6193353"/>
                </a:lnTo>
                <a:lnTo>
                  <a:pt x="650794" y="6193353"/>
                </a:lnTo>
                <a:lnTo>
                  <a:pt x="649304" y="6222952"/>
                </a:lnTo>
                <a:cubicBezTo>
                  <a:pt x="644229" y="6244383"/>
                  <a:pt x="633535" y="6263852"/>
                  <a:pt x="618466" y="6279102"/>
                </a:cubicBezTo>
                <a:cubicBezTo>
                  <a:pt x="602125" y="6295307"/>
                  <a:pt x="583968" y="6304768"/>
                  <a:pt x="556467" y="6311342"/>
                </a:cubicBezTo>
                <a:lnTo>
                  <a:pt x="536067" y="6316242"/>
                </a:lnTo>
                <a:lnTo>
                  <a:pt x="534304" y="6334657"/>
                </a:lnTo>
                <a:cubicBezTo>
                  <a:pt x="532009" y="6358455"/>
                  <a:pt x="525573" y="6373441"/>
                  <a:pt x="512196" y="6386219"/>
                </a:cubicBezTo>
                <a:cubicBezTo>
                  <a:pt x="500048" y="6397834"/>
                  <a:pt x="490141" y="6401969"/>
                  <a:pt x="467286" y="6405001"/>
                </a:cubicBezTo>
                <a:lnTo>
                  <a:pt x="451426" y="6407126"/>
                </a:lnTo>
                <a:lnTo>
                  <a:pt x="449343" y="6422679"/>
                </a:lnTo>
                <a:cubicBezTo>
                  <a:pt x="444003" y="6462342"/>
                  <a:pt x="422642" y="6486592"/>
                  <a:pt x="368279" y="6514923"/>
                </a:cubicBezTo>
                <a:cubicBezTo>
                  <a:pt x="349003" y="6524952"/>
                  <a:pt x="330899" y="6533167"/>
                  <a:pt x="327881" y="6533167"/>
                </a:cubicBezTo>
                <a:cubicBezTo>
                  <a:pt x="320860" y="6533167"/>
                  <a:pt x="275228" y="6510503"/>
                  <a:pt x="256538" y="6497953"/>
                </a:cubicBezTo>
                <a:cubicBezTo>
                  <a:pt x="238916" y="6485998"/>
                  <a:pt x="221640" y="6467639"/>
                  <a:pt x="215152" y="6453956"/>
                </a:cubicBezTo>
                <a:cubicBezTo>
                  <a:pt x="211396" y="6444879"/>
                  <a:pt x="208386" y="6435476"/>
                  <a:pt x="206153" y="6425852"/>
                </a:cubicBezTo>
                <a:cubicBezTo>
                  <a:pt x="204857" y="6419546"/>
                  <a:pt x="203171" y="6413339"/>
                  <a:pt x="201107" y="6407268"/>
                </a:cubicBezTo>
                <a:cubicBezTo>
                  <a:pt x="200706" y="6406985"/>
                  <a:pt x="191361" y="6405228"/>
                  <a:pt x="180334" y="6403330"/>
                </a:cubicBezTo>
                <a:cubicBezTo>
                  <a:pt x="143915" y="6397097"/>
                  <a:pt x="124538" y="6374858"/>
                  <a:pt x="122207" y="6336612"/>
                </a:cubicBezTo>
                <a:lnTo>
                  <a:pt x="120926" y="6315789"/>
                </a:lnTo>
                <a:lnTo>
                  <a:pt x="99565" y="6311313"/>
                </a:lnTo>
                <a:cubicBezTo>
                  <a:pt x="71503" y="6305449"/>
                  <a:pt x="51503" y="6294684"/>
                  <a:pt x="33988" y="6276297"/>
                </a:cubicBezTo>
                <a:cubicBezTo>
                  <a:pt x="17591" y="6259115"/>
                  <a:pt x="7061" y="6236626"/>
                  <a:pt x="4056" y="6212384"/>
                </a:cubicBezTo>
                <a:lnTo>
                  <a:pt x="3032" y="6193353"/>
                </a:lnTo>
                <a:lnTo>
                  <a:pt x="2306" y="6193353"/>
                </a:lnTo>
                <a:lnTo>
                  <a:pt x="2306" y="6189402"/>
                </a:lnTo>
                <a:lnTo>
                  <a:pt x="0" y="61894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24" name="Slide Number Placeholder 2">
            <a:extLst>
              <a:ext uri="{FF2B5EF4-FFF2-40B4-BE49-F238E27FC236}">
                <a16:creationId xmlns:a16="http://schemas.microsoft.com/office/drawing/2014/main" id="{7053B3F2-5404-3A8F-4B73-6A0FC0CF01F6}"/>
              </a:ext>
            </a:extLst>
          </p:cNvPr>
          <p:cNvSpPr txBox="1">
            <a:spLocks/>
          </p:cNvSpPr>
          <p:nvPr userDrawn="1"/>
        </p:nvSpPr>
        <p:spPr>
          <a:xfrm>
            <a:off x="10477899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96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1C5B4D3-BF1A-84C7-DEF7-3D1C2334A2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98029" y="0"/>
            <a:ext cx="5367424" cy="2683712"/>
          </a:xfrm>
          <a:custGeom>
            <a:avLst/>
            <a:gdLst>
              <a:gd name="connsiteX0" fmla="*/ 0 w 5367424"/>
              <a:gd name="connsiteY0" fmla="*/ 0 h 2683712"/>
              <a:gd name="connsiteX1" fmla="*/ 5367424 w 5367424"/>
              <a:gd name="connsiteY1" fmla="*/ 0 h 2683712"/>
              <a:gd name="connsiteX2" fmla="*/ 2683712 w 5367424"/>
              <a:gd name="connsiteY2" fmla="*/ 2683712 h 2683712"/>
              <a:gd name="connsiteX3" fmla="*/ 0 w 5367424"/>
              <a:gd name="connsiteY3" fmla="*/ 0 h 268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7424" h="2683712">
                <a:moveTo>
                  <a:pt x="0" y="0"/>
                </a:moveTo>
                <a:lnTo>
                  <a:pt x="5367424" y="0"/>
                </a:lnTo>
                <a:cubicBezTo>
                  <a:pt x="5367424" y="1482174"/>
                  <a:pt x="4165882" y="2683712"/>
                  <a:pt x="2683712" y="2683712"/>
                </a:cubicBezTo>
                <a:cubicBezTo>
                  <a:pt x="1201538" y="2683712"/>
                  <a:pt x="0" y="1482174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709C1D-5A21-B38E-386A-4481E44FD2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04260C6-29D5-E6E0-AE76-BAC2C240A0F7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7B6CF63-BD76-5DEB-809C-1AEDAB4BAA30}"/>
              </a:ext>
            </a:extLst>
          </p:cNvPr>
          <p:cNvSpPr/>
          <p:nvPr userDrawn="1"/>
        </p:nvSpPr>
        <p:spPr>
          <a:xfrm flipH="1">
            <a:off x="11253730" y="2689311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F31E61E-7F66-9B05-80EE-C07524E06B0F}"/>
              </a:ext>
            </a:extLst>
          </p:cNvPr>
          <p:cNvSpPr/>
          <p:nvPr userDrawn="1"/>
        </p:nvSpPr>
        <p:spPr>
          <a:xfrm flipH="1">
            <a:off x="11253730" y="3547534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81EA1FC-7D3D-59CD-8B2C-2B72AFAB18FF}"/>
              </a:ext>
            </a:extLst>
          </p:cNvPr>
          <p:cNvSpPr/>
          <p:nvPr userDrawn="1"/>
        </p:nvSpPr>
        <p:spPr>
          <a:xfrm flipH="1">
            <a:off x="11253730" y="444674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DC0EC64-8985-A2B1-AE6E-2FECB8F54E43}"/>
              </a:ext>
            </a:extLst>
          </p:cNvPr>
          <p:cNvSpPr/>
          <p:nvPr userDrawn="1"/>
        </p:nvSpPr>
        <p:spPr>
          <a:xfrm>
            <a:off x="10444599" y="93"/>
            <a:ext cx="1747401" cy="6770660"/>
          </a:xfrm>
          <a:custGeom>
            <a:avLst/>
            <a:gdLst>
              <a:gd name="connsiteX0" fmla="*/ 328524 w 1747401"/>
              <a:gd name="connsiteY0" fmla="*/ 6570110 h 6770660"/>
              <a:gd name="connsiteX1" fmla="*/ 335918 w 1747401"/>
              <a:gd name="connsiteY1" fmla="*/ 6582178 h 6770660"/>
              <a:gd name="connsiteX2" fmla="*/ 384701 w 1747401"/>
              <a:gd name="connsiteY2" fmla="*/ 6630000 h 6770660"/>
              <a:gd name="connsiteX3" fmla="*/ 412763 w 1747401"/>
              <a:gd name="connsiteY3" fmla="*/ 6634788 h 6770660"/>
              <a:gd name="connsiteX4" fmla="*/ 428544 w 1747401"/>
              <a:gd name="connsiteY4" fmla="*/ 6639519 h 6770660"/>
              <a:gd name="connsiteX5" fmla="*/ 394981 w 1747401"/>
              <a:gd name="connsiteY5" fmla="*/ 6690514 h 6770660"/>
              <a:gd name="connsiteX6" fmla="*/ 384086 w 1747401"/>
              <a:gd name="connsiteY6" fmla="*/ 6693346 h 6770660"/>
              <a:gd name="connsiteX7" fmla="*/ 379121 w 1747401"/>
              <a:gd name="connsiteY7" fmla="*/ 6706577 h 6770660"/>
              <a:gd name="connsiteX8" fmla="*/ 348949 w 1747401"/>
              <a:gd name="connsiteY8" fmla="*/ 6753662 h 6770660"/>
              <a:gd name="connsiteX9" fmla="*/ 327588 w 1747401"/>
              <a:gd name="connsiteY9" fmla="*/ 6770660 h 6770660"/>
              <a:gd name="connsiteX10" fmla="*/ 310687 w 1747401"/>
              <a:gd name="connsiteY10" fmla="*/ 6756977 h 6770660"/>
              <a:gd name="connsiteX11" fmla="*/ 276563 w 1747401"/>
              <a:gd name="connsiteY11" fmla="*/ 6711421 h 6770660"/>
              <a:gd name="connsiteX12" fmla="*/ 258940 w 1747401"/>
              <a:gd name="connsiteY12" fmla="*/ 6689324 h 6770660"/>
              <a:gd name="connsiteX13" fmla="*/ 229063 w 1747401"/>
              <a:gd name="connsiteY13" fmla="*/ 6648557 h 6770660"/>
              <a:gd name="connsiteX14" fmla="*/ 227728 w 1747401"/>
              <a:gd name="connsiteY14" fmla="*/ 6635893 h 6770660"/>
              <a:gd name="connsiteX15" fmla="*/ 248126 w 1747401"/>
              <a:gd name="connsiteY15" fmla="*/ 6634505 h 6770660"/>
              <a:gd name="connsiteX16" fmla="*/ 248073 w 1747401"/>
              <a:gd name="connsiteY16" fmla="*/ 6634675 h 6770660"/>
              <a:gd name="connsiteX17" fmla="*/ 283025 w 1747401"/>
              <a:gd name="connsiteY17" fmla="*/ 6622635 h 6770660"/>
              <a:gd name="connsiteX18" fmla="*/ 312689 w 1747401"/>
              <a:gd name="connsiteY18" fmla="*/ 6591074 h 6770660"/>
              <a:gd name="connsiteX19" fmla="*/ 328524 w 1747401"/>
              <a:gd name="connsiteY19" fmla="*/ 6570110 h 6770660"/>
              <a:gd name="connsiteX20" fmla="*/ 1747401 w 1747401"/>
              <a:gd name="connsiteY20" fmla="*/ 2147296 h 6770660"/>
              <a:gd name="connsiteX21" fmla="*/ 1747401 w 1747401"/>
              <a:gd name="connsiteY21" fmla="*/ 2148998 h 6770660"/>
              <a:gd name="connsiteX22" fmla="*/ 1746244 w 1747401"/>
              <a:gd name="connsiteY22" fmla="*/ 2148266 h 6770660"/>
              <a:gd name="connsiteX23" fmla="*/ 0 w 1747401"/>
              <a:gd name="connsiteY23" fmla="*/ 0 h 6770660"/>
              <a:gd name="connsiteX24" fmla="*/ 649697 w 1747401"/>
              <a:gd name="connsiteY24" fmla="*/ 0 h 6770660"/>
              <a:gd name="connsiteX25" fmla="*/ 649697 w 1747401"/>
              <a:gd name="connsiteY25" fmla="*/ 892921 h 6770660"/>
              <a:gd name="connsiteX26" fmla="*/ 652510 w 1747401"/>
              <a:gd name="connsiteY26" fmla="*/ 892921 h 6770660"/>
              <a:gd name="connsiteX27" fmla="*/ 652510 w 1747401"/>
              <a:gd name="connsiteY27" fmla="*/ 1322239 h 6770660"/>
              <a:gd name="connsiteX28" fmla="*/ 1034793 w 1747401"/>
              <a:gd name="connsiteY28" fmla="*/ 1791249 h 6770660"/>
              <a:gd name="connsiteX29" fmla="*/ 1125487 w 1747401"/>
              <a:gd name="connsiteY29" fmla="*/ 1800413 h 6770660"/>
              <a:gd name="connsiteX30" fmla="*/ 1178991 w 1747401"/>
              <a:gd name="connsiteY30" fmla="*/ 1800551 h 6770660"/>
              <a:gd name="connsiteX31" fmla="*/ 1378463 w 1747401"/>
              <a:gd name="connsiteY31" fmla="*/ 1803878 h 6770660"/>
              <a:gd name="connsiteX32" fmla="*/ 1444173 w 1747401"/>
              <a:gd name="connsiteY32" fmla="*/ 1835647 h 6770660"/>
              <a:gd name="connsiteX33" fmla="*/ 1480173 w 1747401"/>
              <a:gd name="connsiteY33" fmla="*/ 1905250 h 6770660"/>
              <a:gd name="connsiteX34" fmla="*/ 1484775 w 1747401"/>
              <a:gd name="connsiteY34" fmla="*/ 1927923 h 6770660"/>
              <a:gd name="connsiteX35" fmla="*/ 1506182 w 1747401"/>
              <a:gd name="connsiteY35" fmla="*/ 1929282 h 6770660"/>
              <a:gd name="connsiteX36" fmla="*/ 1574775 w 1747401"/>
              <a:gd name="connsiteY36" fmla="*/ 1990979 h 6770660"/>
              <a:gd name="connsiteX37" fmla="*/ 1578825 w 1747401"/>
              <a:gd name="connsiteY37" fmla="*/ 2013027 h 6770660"/>
              <a:gd name="connsiteX38" fmla="*/ 1597931 w 1747401"/>
              <a:gd name="connsiteY38" fmla="*/ 2018383 h 6770660"/>
              <a:gd name="connsiteX39" fmla="*/ 1626825 w 1747401"/>
              <a:gd name="connsiteY39" fmla="*/ 2027934 h 6770660"/>
              <a:gd name="connsiteX40" fmla="*/ 1672059 w 1747401"/>
              <a:gd name="connsiteY40" fmla="*/ 2071861 h 6770660"/>
              <a:gd name="connsiteX41" fmla="*/ 1708263 w 1747401"/>
              <a:gd name="connsiteY41" fmla="*/ 2147585 h 6770660"/>
              <a:gd name="connsiteX42" fmla="*/ 1689505 w 1747401"/>
              <a:gd name="connsiteY42" fmla="*/ 2190464 h 6770660"/>
              <a:gd name="connsiteX43" fmla="*/ 1594669 w 1747401"/>
              <a:gd name="connsiteY43" fmla="*/ 2276504 h 6770660"/>
              <a:gd name="connsiteX44" fmla="*/ 1578679 w 1747401"/>
              <a:gd name="connsiteY44" fmla="*/ 2278716 h 6770660"/>
              <a:gd name="connsiteX45" fmla="*/ 1576494 w 1747401"/>
              <a:gd name="connsiteY45" fmla="*/ 2295549 h 6770660"/>
              <a:gd name="connsiteX46" fmla="*/ 1557183 w 1747401"/>
              <a:gd name="connsiteY46" fmla="*/ 2343216 h 6770660"/>
              <a:gd name="connsiteX47" fmla="*/ 1504173 w 1747401"/>
              <a:gd name="connsiteY47" fmla="*/ 2366683 h 6770660"/>
              <a:gd name="connsiteX48" fmla="*/ 1485240 w 1747401"/>
              <a:gd name="connsiteY48" fmla="*/ 2368553 h 6770660"/>
              <a:gd name="connsiteX49" fmla="*/ 1480202 w 1747401"/>
              <a:gd name="connsiteY49" fmla="*/ 2390205 h 6770660"/>
              <a:gd name="connsiteX50" fmla="*/ 1447056 w 1747401"/>
              <a:gd name="connsiteY50" fmla="*/ 2456010 h 6770660"/>
              <a:gd name="connsiteX51" fmla="*/ 1389327 w 1747401"/>
              <a:gd name="connsiteY51" fmla="*/ 2488743 h 6770660"/>
              <a:gd name="connsiteX52" fmla="*/ 1210511 w 1747401"/>
              <a:gd name="connsiteY52" fmla="*/ 2491811 h 6770660"/>
              <a:gd name="connsiteX53" fmla="*/ 1187140 w 1747401"/>
              <a:gd name="connsiteY53" fmla="*/ 2491895 h 6770660"/>
              <a:gd name="connsiteX54" fmla="*/ 1184710 w 1747401"/>
              <a:gd name="connsiteY54" fmla="*/ 2492189 h 6770660"/>
              <a:gd name="connsiteX55" fmla="*/ 1178164 w 1747401"/>
              <a:gd name="connsiteY55" fmla="*/ 2492252 h 6770660"/>
              <a:gd name="connsiteX56" fmla="*/ 1131521 w 1747401"/>
              <a:gd name="connsiteY56" fmla="*/ 2492252 h 6770660"/>
              <a:gd name="connsiteX57" fmla="*/ 652764 w 1747401"/>
              <a:gd name="connsiteY57" fmla="*/ 2971009 h 6770660"/>
              <a:gd name="connsiteX58" fmla="*/ 652764 w 1747401"/>
              <a:gd name="connsiteY58" fmla="*/ 4432431 h 6770660"/>
              <a:gd name="connsiteX59" fmla="*/ 652764 w 1747401"/>
              <a:gd name="connsiteY59" fmla="*/ 4651363 h 6770660"/>
              <a:gd name="connsiteX60" fmla="*/ 652850 w 1747401"/>
              <a:gd name="connsiteY60" fmla="*/ 4807318 h 6770660"/>
              <a:gd name="connsiteX61" fmla="*/ 652882 w 1747401"/>
              <a:gd name="connsiteY61" fmla="*/ 5033772 h 6770660"/>
              <a:gd name="connsiteX62" fmla="*/ 652892 w 1747401"/>
              <a:gd name="connsiteY62" fmla="*/ 5055387 h 6770660"/>
              <a:gd name="connsiteX63" fmla="*/ 652888 w 1747401"/>
              <a:gd name="connsiteY63" fmla="*/ 5201499 h 6770660"/>
              <a:gd name="connsiteX64" fmla="*/ 652892 w 1747401"/>
              <a:gd name="connsiteY64" fmla="*/ 5347611 h 6770660"/>
              <a:gd name="connsiteX65" fmla="*/ 652882 w 1747401"/>
              <a:gd name="connsiteY65" fmla="*/ 5369226 h 6770660"/>
              <a:gd name="connsiteX66" fmla="*/ 652850 w 1747401"/>
              <a:gd name="connsiteY66" fmla="*/ 5595681 h 6770660"/>
              <a:gd name="connsiteX67" fmla="*/ 652764 w 1747401"/>
              <a:gd name="connsiteY67" fmla="*/ 5751635 h 6770660"/>
              <a:gd name="connsiteX68" fmla="*/ 652764 w 1747401"/>
              <a:gd name="connsiteY68" fmla="*/ 6189402 h 6770660"/>
              <a:gd name="connsiteX69" fmla="*/ 652764 w 1747401"/>
              <a:gd name="connsiteY69" fmla="*/ 6193353 h 6770660"/>
              <a:gd name="connsiteX70" fmla="*/ 650794 w 1747401"/>
              <a:gd name="connsiteY70" fmla="*/ 6193353 h 6770660"/>
              <a:gd name="connsiteX71" fmla="*/ 649304 w 1747401"/>
              <a:gd name="connsiteY71" fmla="*/ 6222952 h 6770660"/>
              <a:gd name="connsiteX72" fmla="*/ 618466 w 1747401"/>
              <a:gd name="connsiteY72" fmla="*/ 6279102 h 6770660"/>
              <a:gd name="connsiteX73" fmla="*/ 556467 w 1747401"/>
              <a:gd name="connsiteY73" fmla="*/ 6311342 h 6770660"/>
              <a:gd name="connsiteX74" fmla="*/ 536067 w 1747401"/>
              <a:gd name="connsiteY74" fmla="*/ 6316242 h 6770660"/>
              <a:gd name="connsiteX75" fmla="*/ 534304 w 1747401"/>
              <a:gd name="connsiteY75" fmla="*/ 6334657 h 6770660"/>
              <a:gd name="connsiteX76" fmla="*/ 512196 w 1747401"/>
              <a:gd name="connsiteY76" fmla="*/ 6386219 h 6770660"/>
              <a:gd name="connsiteX77" fmla="*/ 467286 w 1747401"/>
              <a:gd name="connsiteY77" fmla="*/ 6405001 h 6770660"/>
              <a:gd name="connsiteX78" fmla="*/ 451426 w 1747401"/>
              <a:gd name="connsiteY78" fmla="*/ 6407126 h 6770660"/>
              <a:gd name="connsiteX79" fmla="*/ 449343 w 1747401"/>
              <a:gd name="connsiteY79" fmla="*/ 6422679 h 6770660"/>
              <a:gd name="connsiteX80" fmla="*/ 368279 w 1747401"/>
              <a:gd name="connsiteY80" fmla="*/ 6514923 h 6770660"/>
              <a:gd name="connsiteX81" fmla="*/ 327881 w 1747401"/>
              <a:gd name="connsiteY81" fmla="*/ 6533167 h 6770660"/>
              <a:gd name="connsiteX82" fmla="*/ 256538 w 1747401"/>
              <a:gd name="connsiteY82" fmla="*/ 6497953 h 6770660"/>
              <a:gd name="connsiteX83" fmla="*/ 215152 w 1747401"/>
              <a:gd name="connsiteY83" fmla="*/ 6453956 h 6770660"/>
              <a:gd name="connsiteX84" fmla="*/ 206153 w 1747401"/>
              <a:gd name="connsiteY84" fmla="*/ 6425852 h 6770660"/>
              <a:gd name="connsiteX85" fmla="*/ 201107 w 1747401"/>
              <a:gd name="connsiteY85" fmla="*/ 6407268 h 6770660"/>
              <a:gd name="connsiteX86" fmla="*/ 180334 w 1747401"/>
              <a:gd name="connsiteY86" fmla="*/ 6403330 h 6770660"/>
              <a:gd name="connsiteX87" fmla="*/ 122207 w 1747401"/>
              <a:gd name="connsiteY87" fmla="*/ 6336612 h 6770660"/>
              <a:gd name="connsiteX88" fmla="*/ 120926 w 1747401"/>
              <a:gd name="connsiteY88" fmla="*/ 6315789 h 6770660"/>
              <a:gd name="connsiteX89" fmla="*/ 99565 w 1747401"/>
              <a:gd name="connsiteY89" fmla="*/ 6311313 h 6770660"/>
              <a:gd name="connsiteX90" fmla="*/ 33988 w 1747401"/>
              <a:gd name="connsiteY90" fmla="*/ 6276297 h 6770660"/>
              <a:gd name="connsiteX91" fmla="*/ 4056 w 1747401"/>
              <a:gd name="connsiteY91" fmla="*/ 6212384 h 6770660"/>
              <a:gd name="connsiteX92" fmla="*/ 3032 w 1747401"/>
              <a:gd name="connsiteY92" fmla="*/ 6193353 h 6770660"/>
              <a:gd name="connsiteX93" fmla="*/ 2306 w 1747401"/>
              <a:gd name="connsiteY93" fmla="*/ 6193353 h 6770660"/>
              <a:gd name="connsiteX94" fmla="*/ 2306 w 1747401"/>
              <a:gd name="connsiteY94" fmla="*/ 6189402 h 6770660"/>
              <a:gd name="connsiteX95" fmla="*/ 0 w 1747401"/>
              <a:gd name="connsiteY95" fmla="*/ 6189402 h 677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747401" h="6770660">
                <a:moveTo>
                  <a:pt x="328524" y="6570110"/>
                </a:moveTo>
                <a:cubicBezTo>
                  <a:pt x="331306" y="6573903"/>
                  <a:pt x="333780" y="6577940"/>
                  <a:pt x="335918" y="6582178"/>
                </a:cubicBezTo>
                <a:cubicBezTo>
                  <a:pt x="345023" y="6598695"/>
                  <a:pt x="369882" y="6623031"/>
                  <a:pt x="384701" y="6630000"/>
                </a:cubicBezTo>
                <a:cubicBezTo>
                  <a:pt x="393495" y="6634193"/>
                  <a:pt x="403175" y="6635845"/>
                  <a:pt x="412763" y="6634788"/>
                </a:cubicBezTo>
                <a:cubicBezTo>
                  <a:pt x="427074" y="6633938"/>
                  <a:pt x="428544" y="6634392"/>
                  <a:pt x="428544" y="6639519"/>
                </a:cubicBezTo>
                <a:cubicBezTo>
                  <a:pt x="428544" y="6660427"/>
                  <a:pt x="411135" y="6686774"/>
                  <a:pt x="394981" y="6690514"/>
                </a:cubicBezTo>
                <a:cubicBezTo>
                  <a:pt x="390681" y="6691506"/>
                  <a:pt x="385769" y="6692781"/>
                  <a:pt x="384086" y="6693346"/>
                </a:cubicBezTo>
                <a:cubicBezTo>
                  <a:pt x="382405" y="6693913"/>
                  <a:pt x="380162" y="6699835"/>
                  <a:pt x="379121" y="6706577"/>
                </a:cubicBezTo>
                <a:cubicBezTo>
                  <a:pt x="375649" y="6728958"/>
                  <a:pt x="371110" y="6735899"/>
                  <a:pt x="348949" y="6753662"/>
                </a:cubicBezTo>
                <a:lnTo>
                  <a:pt x="327588" y="6770660"/>
                </a:lnTo>
                <a:lnTo>
                  <a:pt x="310687" y="6756977"/>
                </a:lnTo>
                <a:cubicBezTo>
                  <a:pt x="286495" y="6737541"/>
                  <a:pt x="281637" y="6731054"/>
                  <a:pt x="276563" y="6711421"/>
                </a:cubicBezTo>
                <a:cubicBezTo>
                  <a:pt x="272130" y="6694225"/>
                  <a:pt x="271838" y="6693885"/>
                  <a:pt x="258940" y="6689324"/>
                </a:cubicBezTo>
                <a:cubicBezTo>
                  <a:pt x="242376" y="6683028"/>
                  <a:pt x="230734" y="6667141"/>
                  <a:pt x="229063" y="6648557"/>
                </a:cubicBezTo>
                <a:lnTo>
                  <a:pt x="227728" y="6635893"/>
                </a:lnTo>
                <a:lnTo>
                  <a:pt x="248126" y="6634505"/>
                </a:lnTo>
                <a:lnTo>
                  <a:pt x="248073" y="6634675"/>
                </a:lnTo>
                <a:cubicBezTo>
                  <a:pt x="266204" y="6633428"/>
                  <a:pt x="270101" y="6632096"/>
                  <a:pt x="283025" y="6622635"/>
                </a:cubicBezTo>
                <a:cubicBezTo>
                  <a:pt x="291035" y="6616771"/>
                  <a:pt x="304385" y="6602803"/>
                  <a:pt x="312689" y="6591074"/>
                </a:cubicBezTo>
                <a:cubicBezTo>
                  <a:pt x="320993" y="6579346"/>
                  <a:pt x="328148" y="6570110"/>
                  <a:pt x="328524" y="6570110"/>
                </a:cubicBezTo>
                <a:close/>
                <a:moveTo>
                  <a:pt x="1747401" y="2147296"/>
                </a:moveTo>
                <a:lnTo>
                  <a:pt x="1747401" y="2148998"/>
                </a:lnTo>
                <a:lnTo>
                  <a:pt x="1746244" y="2148266"/>
                </a:lnTo>
                <a:close/>
                <a:moveTo>
                  <a:pt x="0" y="0"/>
                </a:moveTo>
                <a:lnTo>
                  <a:pt x="649697" y="0"/>
                </a:lnTo>
                <a:lnTo>
                  <a:pt x="649697" y="892921"/>
                </a:lnTo>
                <a:lnTo>
                  <a:pt x="652510" y="892921"/>
                </a:lnTo>
                <a:lnTo>
                  <a:pt x="652510" y="1322239"/>
                </a:lnTo>
                <a:cubicBezTo>
                  <a:pt x="652577" y="1553573"/>
                  <a:pt x="816661" y="1746568"/>
                  <a:pt x="1034793" y="1791249"/>
                </a:cubicBezTo>
                <a:lnTo>
                  <a:pt x="1125487" y="1800413"/>
                </a:lnTo>
                <a:lnTo>
                  <a:pt x="1178991" y="1800551"/>
                </a:lnTo>
                <a:cubicBezTo>
                  <a:pt x="1312700" y="1801028"/>
                  <a:pt x="1365274" y="1802098"/>
                  <a:pt x="1378463" y="1803878"/>
                </a:cubicBezTo>
                <a:cubicBezTo>
                  <a:pt x="1403386" y="1807066"/>
                  <a:pt x="1426507" y="1818244"/>
                  <a:pt x="1444173" y="1835647"/>
                </a:cubicBezTo>
                <a:cubicBezTo>
                  <a:pt x="1463075" y="1854238"/>
                  <a:pt x="1474143" y="1875465"/>
                  <a:pt x="1480173" y="1905250"/>
                </a:cubicBezTo>
                <a:lnTo>
                  <a:pt x="1484775" y="1927923"/>
                </a:lnTo>
                <a:lnTo>
                  <a:pt x="1506182" y="1929282"/>
                </a:lnTo>
                <a:cubicBezTo>
                  <a:pt x="1545503" y="1931757"/>
                  <a:pt x="1568367" y="1952323"/>
                  <a:pt x="1574775" y="1990979"/>
                </a:cubicBezTo>
                <a:cubicBezTo>
                  <a:pt x="1576727" y="2002683"/>
                  <a:pt x="1578533" y="2012602"/>
                  <a:pt x="1578825" y="2013027"/>
                </a:cubicBezTo>
                <a:cubicBezTo>
                  <a:pt x="1585067" y="2015217"/>
                  <a:pt x="1591447" y="2017007"/>
                  <a:pt x="1597931" y="2018383"/>
                </a:cubicBezTo>
                <a:cubicBezTo>
                  <a:pt x="1607825" y="2020752"/>
                  <a:pt x="1617493" y="2023947"/>
                  <a:pt x="1626825" y="2027934"/>
                </a:cubicBezTo>
                <a:cubicBezTo>
                  <a:pt x="1640893" y="2034820"/>
                  <a:pt x="1659767" y="2053156"/>
                  <a:pt x="1672059" y="2071861"/>
                </a:cubicBezTo>
                <a:cubicBezTo>
                  <a:pt x="1684961" y="2091699"/>
                  <a:pt x="1708263" y="2140133"/>
                  <a:pt x="1708263" y="2147585"/>
                </a:cubicBezTo>
                <a:cubicBezTo>
                  <a:pt x="1708263" y="2150788"/>
                  <a:pt x="1699817" y="2170003"/>
                  <a:pt x="1689505" y="2190464"/>
                </a:cubicBezTo>
                <a:cubicBezTo>
                  <a:pt x="1660379" y="2248164"/>
                  <a:pt x="1635446" y="2270836"/>
                  <a:pt x="1594669" y="2276504"/>
                </a:cubicBezTo>
                <a:lnTo>
                  <a:pt x="1578679" y="2278716"/>
                </a:lnTo>
                <a:lnTo>
                  <a:pt x="1576494" y="2295549"/>
                </a:lnTo>
                <a:cubicBezTo>
                  <a:pt x="1573377" y="2319808"/>
                  <a:pt x="1569125" y="2330323"/>
                  <a:pt x="1557183" y="2343216"/>
                </a:cubicBezTo>
                <a:cubicBezTo>
                  <a:pt x="1544047" y="2357415"/>
                  <a:pt x="1528639" y="2364246"/>
                  <a:pt x="1504173" y="2366683"/>
                </a:cubicBezTo>
                <a:lnTo>
                  <a:pt x="1485240" y="2368553"/>
                </a:lnTo>
                <a:lnTo>
                  <a:pt x="1480202" y="2390205"/>
                </a:lnTo>
                <a:cubicBezTo>
                  <a:pt x="1473443" y="2419395"/>
                  <a:pt x="1463716" y="2438666"/>
                  <a:pt x="1447056" y="2456010"/>
                </a:cubicBezTo>
                <a:cubicBezTo>
                  <a:pt x="1431377" y="2472005"/>
                  <a:pt x="1411361" y="2483356"/>
                  <a:pt x="1389327" y="2488743"/>
                </a:cubicBezTo>
                <a:cubicBezTo>
                  <a:pt x="1383327" y="2490302"/>
                  <a:pt x="1341268" y="2491251"/>
                  <a:pt x="1210511" y="2491811"/>
                </a:cubicBezTo>
                <a:lnTo>
                  <a:pt x="1187140" y="2491895"/>
                </a:lnTo>
                <a:lnTo>
                  <a:pt x="1184710" y="2492189"/>
                </a:lnTo>
                <a:cubicBezTo>
                  <a:pt x="1182536" y="2492227"/>
                  <a:pt x="1180350" y="2492252"/>
                  <a:pt x="1178164" y="2492252"/>
                </a:cubicBezTo>
                <a:lnTo>
                  <a:pt x="1131521" y="2492252"/>
                </a:lnTo>
                <a:cubicBezTo>
                  <a:pt x="867144" y="2492329"/>
                  <a:pt x="652828" y="2706632"/>
                  <a:pt x="652764" y="2971009"/>
                </a:cubicBezTo>
                <a:lnTo>
                  <a:pt x="652764" y="4432431"/>
                </a:lnTo>
                <a:lnTo>
                  <a:pt x="652764" y="4651363"/>
                </a:lnTo>
                <a:lnTo>
                  <a:pt x="652850" y="4807318"/>
                </a:lnTo>
                <a:lnTo>
                  <a:pt x="652882" y="5033772"/>
                </a:lnTo>
                <a:lnTo>
                  <a:pt x="652892" y="5055387"/>
                </a:lnTo>
                <a:lnTo>
                  <a:pt x="652888" y="5201499"/>
                </a:lnTo>
                <a:lnTo>
                  <a:pt x="652892" y="5347611"/>
                </a:lnTo>
                <a:lnTo>
                  <a:pt x="652882" y="5369226"/>
                </a:lnTo>
                <a:lnTo>
                  <a:pt x="652850" y="5595681"/>
                </a:lnTo>
                <a:lnTo>
                  <a:pt x="652764" y="5751635"/>
                </a:lnTo>
                <a:lnTo>
                  <a:pt x="652764" y="6189402"/>
                </a:lnTo>
                <a:lnTo>
                  <a:pt x="652764" y="6193353"/>
                </a:lnTo>
                <a:lnTo>
                  <a:pt x="650794" y="6193353"/>
                </a:lnTo>
                <a:lnTo>
                  <a:pt x="649304" y="6222952"/>
                </a:lnTo>
                <a:cubicBezTo>
                  <a:pt x="644229" y="6244383"/>
                  <a:pt x="633535" y="6263852"/>
                  <a:pt x="618466" y="6279102"/>
                </a:cubicBezTo>
                <a:cubicBezTo>
                  <a:pt x="602125" y="6295307"/>
                  <a:pt x="583968" y="6304768"/>
                  <a:pt x="556467" y="6311342"/>
                </a:cubicBezTo>
                <a:lnTo>
                  <a:pt x="536067" y="6316242"/>
                </a:lnTo>
                <a:lnTo>
                  <a:pt x="534304" y="6334657"/>
                </a:lnTo>
                <a:cubicBezTo>
                  <a:pt x="532009" y="6358455"/>
                  <a:pt x="525573" y="6373441"/>
                  <a:pt x="512196" y="6386219"/>
                </a:cubicBezTo>
                <a:cubicBezTo>
                  <a:pt x="500048" y="6397834"/>
                  <a:pt x="490141" y="6401969"/>
                  <a:pt x="467286" y="6405001"/>
                </a:cubicBezTo>
                <a:lnTo>
                  <a:pt x="451426" y="6407126"/>
                </a:lnTo>
                <a:lnTo>
                  <a:pt x="449343" y="6422679"/>
                </a:lnTo>
                <a:cubicBezTo>
                  <a:pt x="444003" y="6462342"/>
                  <a:pt x="422642" y="6486592"/>
                  <a:pt x="368279" y="6514923"/>
                </a:cubicBezTo>
                <a:cubicBezTo>
                  <a:pt x="349003" y="6524952"/>
                  <a:pt x="330899" y="6533167"/>
                  <a:pt x="327881" y="6533167"/>
                </a:cubicBezTo>
                <a:cubicBezTo>
                  <a:pt x="320860" y="6533167"/>
                  <a:pt x="275228" y="6510503"/>
                  <a:pt x="256538" y="6497953"/>
                </a:cubicBezTo>
                <a:cubicBezTo>
                  <a:pt x="238916" y="6485998"/>
                  <a:pt x="221640" y="6467639"/>
                  <a:pt x="215152" y="6453956"/>
                </a:cubicBezTo>
                <a:cubicBezTo>
                  <a:pt x="211396" y="6444879"/>
                  <a:pt x="208386" y="6435476"/>
                  <a:pt x="206153" y="6425852"/>
                </a:cubicBezTo>
                <a:cubicBezTo>
                  <a:pt x="204857" y="6419546"/>
                  <a:pt x="203171" y="6413339"/>
                  <a:pt x="201107" y="6407268"/>
                </a:cubicBezTo>
                <a:cubicBezTo>
                  <a:pt x="200706" y="6406985"/>
                  <a:pt x="191361" y="6405228"/>
                  <a:pt x="180334" y="6403330"/>
                </a:cubicBezTo>
                <a:cubicBezTo>
                  <a:pt x="143915" y="6397097"/>
                  <a:pt x="124538" y="6374858"/>
                  <a:pt x="122207" y="6336612"/>
                </a:cubicBezTo>
                <a:lnTo>
                  <a:pt x="120926" y="6315789"/>
                </a:lnTo>
                <a:lnTo>
                  <a:pt x="99565" y="6311313"/>
                </a:lnTo>
                <a:cubicBezTo>
                  <a:pt x="71503" y="6305449"/>
                  <a:pt x="51503" y="6294684"/>
                  <a:pt x="33988" y="6276297"/>
                </a:cubicBezTo>
                <a:cubicBezTo>
                  <a:pt x="17591" y="6259115"/>
                  <a:pt x="7061" y="6236626"/>
                  <a:pt x="4056" y="6212384"/>
                </a:cubicBezTo>
                <a:lnTo>
                  <a:pt x="3032" y="6193353"/>
                </a:lnTo>
                <a:lnTo>
                  <a:pt x="2306" y="6193353"/>
                </a:lnTo>
                <a:lnTo>
                  <a:pt x="2306" y="6189402"/>
                </a:lnTo>
                <a:lnTo>
                  <a:pt x="0" y="61894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24" name="Slide Number Placeholder 2">
            <a:extLst>
              <a:ext uri="{FF2B5EF4-FFF2-40B4-BE49-F238E27FC236}">
                <a16:creationId xmlns:a16="http://schemas.microsoft.com/office/drawing/2014/main" id="{7053B3F2-5404-3A8F-4B73-6A0FC0CF01F6}"/>
              </a:ext>
            </a:extLst>
          </p:cNvPr>
          <p:cNvSpPr txBox="1">
            <a:spLocks/>
          </p:cNvSpPr>
          <p:nvPr userDrawn="1"/>
        </p:nvSpPr>
        <p:spPr>
          <a:xfrm>
            <a:off x="10477899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411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8D14E2CB-A9B9-4250-F37A-42993C062F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7B3074D-1DDD-14E6-987B-56F67062BBAF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B788554-0C29-DE5D-2B9F-8C58B7FD114D}"/>
              </a:ext>
            </a:extLst>
          </p:cNvPr>
          <p:cNvSpPr/>
          <p:nvPr userDrawn="1"/>
        </p:nvSpPr>
        <p:spPr>
          <a:xfrm flipH="1">
            <a:off x="11253730" y="1797489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731D47A-E382-E1FB-DA2A-FC01CF2436C8}"/>
              </a:ext>
            </a:extLst>
          </p:cNvPr>
          <p:cNvSpPr/>
          <p:nvPr userDrawn="1"/>
        </p:nvSpPr>
        <p:spPr>
          <a:xfrm flipH="1">
            <a:off x="11253730" y="3547534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E6C608D-3DD4-D32A-3F3D-BC44A1E5DE67}"/>
              </a:ext>
            </a:extLst>
          </p:cNvPr>
          <p:cNvSpPr/>
          <p:nvPr userDrawn="1"/>
        </p:nvSpPr>
        <p:spPr>
          <a:xfrm flipH="1">
            <a:off x="11253730" y="444674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C4379A6-83B9-383F-5503-2DFB5EF373F3}"/>
              </a:ext>
            </a:extLst>
          </p:cNvPr>
          <p:cNvSpPr/>
          <p:nvPr userDrawn="1"/>
        </p:nvSpPr>
        <p:spPr>
          <a:xfrm>
            <a:off x="10444318" y="-23"/>
            <a:ext cx="1743524" cy="6770776"/>
          </a:xfrm>
          <a:custGeom>
            <a:avLst/>
            <a:gdLst>
              <a:gd name="connsiteX0" fmla="*/ 328804 w 1743524"/>
              <a:gd name="connsiteY0" fmla="*/ 6570226 h 6770776"/>
              <a:gd name="connsiteX1" fmla="*/ 336198 w 1743524"/>
              <a:gd name="connsiteY1" fmla="*/ 6582294 h 6770776"/>
              <a:gd name="connsiteX2" fmla="*/ 384981 w 1743524"/>
              <a:gd name="connsiteY2" fmla="*/ 6630116 h 6770776"/>
              <a:gd name="connsiteX3" fmla="*/ 413043 w 1743524"/>
              <a:gd name="connsiteY3" fmla="*/ 6634904 h 6770776"/>
              <a:gd name="connsiteX4" fmla="*/ 428824 w 1743524"/>
              <a:gd name="connsiteY4" fmla="*/ 6639635 h 6770776"/>
              <a:gd name="connsiteX5" fmla="*/ 395261 w 1743524"/>
              <a:gd name="connsiteY5" fmla="*/ 6690630 h 6770776"/>
              <a:gd name="connsiteX6" fmla="*/ 384366 w 1743524"/>
              <a:gd name="connsiteY6" fmla="*/ 6693462 h 6770776"/>
              <a:gd name="connsiteX7" fmla="*/ 379401 w 1743524"/>
              <a:gd name="connsiteY7" fmla="*/ 6706693 h 6770776"/>
              <a:gd name="connsiteX8" fmla="*/ 349229 w 1743524"/>
              <a:gd name="connsiteY8" fmla="*/ 6753778 h 6770776"/>
              <a:gd name="connsiteX9" fmla="*/ 327868 w 1743524"/>
              <a:gd name="connsiteY9" fmla="*/ 6770776 h 6770776"/>
              <a:gd name="connsiteX10" fmla="*/ 310967 w 1743524"/>
              <a:gd name="connsiteY10" fmla="*/ 6757093 h 6770776"/>
              <a:gd name="connsiteX11" fmla="*/ 276843 w 1743524"/>
              <a:gd name="connsiteY11" fmla="*/ 6711537 h 6770776"/>
              <a:gd name="connsiteX12" fmla="*/ 259220 w 1743524"/>
              <a:gd name="connsiteY12" fmla="*/ 6689440 h 6770776"/>
              <a:gd name="connsiteX13" fmla="*/ 229343 w 1743524"/>
              <a:gd name="connsiteY13" fmla="*/ 6648673 h 6770776"/>
              <a:gd name="connsiteX14" fmla="*/ 228008 w 1743524"/>
              <a:gd name="connsiteY14" fmla="*/ 6636009 h 6770776"/>
              <a:gd name="connsiteX15" fmla="*/ 248406 w 1743524"/>
              <a:gd name="connsiteY15" fmla="*/ 6634621 h 6770776"/>
              <a:gd name="connsiteX16" fmla="*/ 248353 w 1743524"/>
              <a:gd name="connsiteY16" fmla="*/ 6634791 h 6770776"/>
              <a:gd name="connsiteX17" fmla="*/ 283305 w 1743524"/>
              <a:gd name="connsiteY17" fmla="*/ 6622751 h 6770776"/>
              <a:gd name="connsiteX18" fmla="*/ 312969 w 1743524"/>
              <a:gd name="connsiteY18" fmla="*/ 6591190 h 6770776"/>
              <a:gd name="connsiteX19" fmla="*/ 328804 w 1743524"/>
              <a:gd name="connsiteY19" fmla="*/ 6570226 h 6770776"/>
              <a:gd name="connsiteX20" fmla="*/ 1743524 w 1743524"/>
              <a:gd name="connsiteY20" fmla="*/ 3034454 h 6770776"/>
              <a:gd name="connsiteX21" fmla="*/ 1743524 w 1743524"/>
              <a:gd name="connsiteY21" fmla="*/ 3036156 h 6770776"/>
              <a:gd name="connsiteX22" fmla="*/ 1742370 w 1743524"/>
              <a:gd name="connsiteY22" fmla="*/ 3035424 h 6770776"/>
              <a:gd name="connsiteX23" fmla="*/ 0 w 1743524"/>
              <a:gd name="connsiteY23" fmla="*/ 0 h 6770776"/>
              <a:gd name="connsiteX24" fmla="*/ 645191 w 1743524"/>
              <a:gd name="connsiteY24" fmla="*/ 0 h 6770776"/>
              <a:gd name="connsiteX25" fmla="*/ 645191 w 1743524"/>
              <a:gd name="connsiteY25" fmla="*/ 2223496 h 6770776"/>
              <a:gd name="connsiteX26" fmla="*/ 652482 w 1743524"/>
              <a:gd name="connsiteY26" fmla="*/ 2223496 h 6770776"/>
              <a:gd name="connsiteX27" fmla="*/ 658718 w 1743524"/>
              <a:gd name="connsiteY27" fmla="*/ 2294135 h 6770776"/>
              <a:gd name="connsiteX28" fmla="*/ 1032611 w 1743524"/>
              <a:gd name="connsiteY28" fmla="*/ 2678407 h 6770776"/>
              <a:gd name="connsiteX29" fmla="*/ 1121104 w 1743524"/>
              <a:gd name="connsiteY29" fmla="*/ 2687370 h 6770776"/>
              <a:gd name="connsiteX30" fmla="*/ 1159604 w 1743524"/>
              <a:gd name="connsiteY30" fmla="*/ 2687370 h 6770776"/>
              <a:gd name="connsiteX31" fmla="*/ 1161120 w 1743524"/>
              <a:gd name="connsiteY31" fmla="*/ 2687670 h 6770776"/>
              <a:gd name="connsiteX32" fmla="*/ 1176466 w 1743524"/>
              <a:gd name="connsiteY32" fmla="*/ 2687709 h 6770776"/>
              <a:gd name="connsiteX33" fmla="*/ 1375464 w 1743524"/>
              <a:gd name="connsiteY33" fmla="*/ 2691036 h 6770776"/>
              <a:gd name="connsiteX34" fmla="*/ 1441017 w 1743524"/>
              <a:gd name="connsiteY34" fmla="*/ 2722805 h 6770776"/>
              <a:gd name="connsiteX35" fmla="*/ 1476932 w 1743524"/>
              <a:gd name="connsiteY35" fmla="*/ 2792408 h 6770776"/>
              <a:gd name="connsiteX36" fmla="*/ 1481523 w 1743524"/>
              <a:gd name="connsiteY36" fmla="*/ 2815081 h 6770776"/>
              <a:gd name="connsiteX37" fmla="*/ 1502879 w 1743524"/>
              <a:gd name="connsiteY37" fmla="*/ 2816440 h 6770776"/>
              <a:gd name="connsiteX38" fmla="*/ 1571309 w 1743524"/>
              <a:gd name="connsiteY38" fmla="*/ 2878137 h 6770776"/>
              <a:gd name="connsiteX39" fmla="*/ 1575349 w 1743524"/>
              <a:gd name="connsiteY39" fmla="*/ 2900185 h 6770776"/>
              <a:gd name="connsiteX40" fmla="*/ 1594410 w 1743524"/>
              <a:gd name="connsiteY40" fmla="*/ 2905541 h 6770776"/>
              <a:gd name="connsiteX41" fmla="*/ 1623235 w 1743524"/>
              <a:gd name="connsiteY41" fmla="*/ 2915092 h 6770776"/>
              <a:gd name="connsiteX42" fmla="*/ 1668361 w 1743524"/>
              <a:gd name="connsiteY42" fmla="*/ 2959019 h 6770776"/>
              <a:gd name="connsiteX43" fmla="*/ 1704479 w 1743524"/>
              <a:gd name="connsiteY43" fmla="*/ 3034743 h 6770776"/>
              <a:gd name="connsiteX44" fmla="*/ 1685766 w 1743524"/>
              <a:gd name="connsiteY44" fmla="*/ 3077622 h 6770776"/>
              <a:gd name="connsiteX45" fmla="*/ 1591155 w 1743524"/>
              <a:gd name="connsiteY45" fmla="*/ 3163662 h 6770776"/>
              <a:gd name="connsiteX46" fmla="*/ 1575203 w 1743524"/>
              <a:gd name="connsiteY46" fmla="*/ 3165874 h 6770776"/>
              <a:gd name="connsiteX47" fmla="*/ 1573024 w 1743524"/>
              <a:gd name="connsiteY47" fmla="*/ 3182707 h 6770776"/>
              <a:gd name="connsiteX48" fmla="*/ 1553758 w 1743524"/>
              <a:gd name="connsiteY48" fmla="*/ 3230374 h 6770776"/>
              <a:gd name="connsiteX49" fmla="*/ 1500874 w 1743524"/>
              <a:gd name="connsiteY49" fmla="*/ 3253841 h 6770776"/>
              <a:gd name="connsiteX50" fmla="*/ 1481986 w 1743524"/>
              <a:gd name="connsiteY50" fmla="*/ 3255711 h 6770776"/>
              <a:gd name="connsiteX51" fmla="*/ 1476960 w 1743524"/>
              <a:gd name="connsiteY51" fmla="*/ 3277363 h 6770776"/>
              <a:gd name="connsiteX52" fmla="*/ 1443893 w 1743524"/>
              <a:gd name="connsiteY52" fmla="*/ 3343168 h 6770776"/>
              <a:gd name="connsiteX53" fmla="*/ 1386302 w 1743524"/>
              <a:gd name="connsiteY53" fmla="*/ 3375901 h 6770776"/>
              <a:gd name="connsiteX54" fmla="*/ 1207911 w 1743524"/>
              <a:gd name="connsiteY54" fmla="*/ 3378969 h 6770776"/>
              <a:gd name="connsiteX55" fmla="*/ 1184596 w 1743524"/>
              <a:gd name="connsiteY55" fmla="*/ 3379053 h 6770776"/>
              <a:gd name="connsiteX56" fmla="*/ 1182171 w 1743524"/>
              <a:gd name="connsiteY56" fmla="*/ 3379347 h 6770776"/>
              <a:gd name="connsiteX57" fmla="*/ 1175641 w 1743524"/>
              <a:gd name="connsiteY57" fmla="*/ 3379410 h 6770776"/>
              <a:gd name="connsiteX58" fmla="*/ 1129109 w 1743524"/>
              <a:gd name="connsiteY58" fmla="*/ 3379410 h 6770776"/>
              <a:gd name="connsiteX59" fmla="*/ 651490 w 1743524"/>
              <a:gd name="connsiteY59" fmla="*/ 3858167 h 6770776"/>
              <a:gd name="connsiteX60" fmla="*/ 651490 w 1743524"/>
              <a:gd name="connsiteY60" fmla="*/ 4432310 h 6770776"/>
              <a:gd name="connsiteX61" fmla="*/ 652885 w 1743524"/>
              <a:gd name="connsiteY61" fmla="*/ 4432538 h 6770776"/>
              <a:gd name="connsiteX62" fmla="*/ 653044 w 1743524"/>
              <a:gd name="connsiteY62" fmla="*/ 4432547 h 6770776"/>
              <a:gd name="connsiteX63" fmla="*/ 653044 w 1743524"/>
              <a:gd name="connsiteY63" fmla="*/ 4651479 h 6770776"/>
              <a:gd name="connsiteX64" fmla="*/ 653130 w 1743524"/>
              <a:gd name="connsiteY64" fmla="*/ 4807434 h 6770776"/>
              <a:gd name="connsiteX65" fmla="*/ 653162 w 1743524"/>
              <a:gd name="connsiteY65" fmla="*/ 5033888 h 6770776"/>
              <a:gd name="connsiteX66" fmla="*/ 653172 w 1743524"/>
              <a:gd name="connsiteY66" fmla="*/ 5055503 h 6770776"/>
              <a:gd name="connsiteX67" fmla="*/ 653168 w 1743524"/>
              <a:gd name="connsiteY67" fmla="*/ 5201615 h 6770776"/>
              <a:gd name="connsiteX68" fmla="*/ 653172 w 1743524"/>
              <a:gd name="connsiteY68" fmla="*/ 5347727 h 6770776"/>
              <a:gd name="connsiteX69" fmla="*/ 653162 w 1743524"/>
              <a:gd name="connsiteY69" fmla="*/ 5369342 h 6770776"/>
              <a:gd name="connsiteX70" fmla="*/ 653130 w 1743524"/>
              <a:gd name="connsiteY70" fmla="*/ 5595797 h 6770776"/>
              <a:gd name="connsiteX71" fmla="*/ 653044 w 1743524"/>
              <a:gd name="connsiteY71" fmla="*/ 5751751 h 6770776"/>
              <a:gd name="connsiteX72" fmla="*/ 653044 w 1743524"/>
              <a:gd name="connsiteY72" fmla="*/ 6193469 h 6770776"/>
              <a:gd name="connsiteX73" fmla="*/ 651074 w 1743524"/>
              <a:gd name="connsiteY73" fmla="*/ 6193469 h 6770776"/>
              <a:gd name="connsiteX74" fmla="*/ 649584 w 1743524"/>
              <a:gd name="connsiteY74" fmla="*/ 6223068 h 6770776"/>
              <a:gd name="connsiteX75" fmla="*/ 618746 w 1743524"/>
              <a:gd name="connsiteY75" fmla="*/ 6279218 h 6770776"/>
              <a:gd name="connsiteX76" fmla="*/ 556747 w 1743524"/>
              <a:gd name="connsiteY76" fmla="*/ 6311458 h 6770776"/>
              <a:gd name="connsiteX77" fmla="*/ 536347 w 1743524"/>
              <a:gd name="connsiteY77" fmla="*/ 6316358 h 6770776"/>
              <a:gd name="connsiteX78" fmla="*/ 534584 w 1743524"/>
              <a:gd name="connsiteY78" fmla="*/ 6334773 h 6770776"/>
              <a:gd name="connsiteX79" fmla="*/ 512476 w 1743524"/>
              <a:gd name="connsiteY79" fmla="*/ 6386335 h 6770776"/>
              <a:gd name="connsiteX80" fmla="*/ 467566 w 1743524"/>
              <a:gd name="connsiteY80" fmla="*/ 6405117 h 6770776"/>
              <a:gd name="connsiteX81" fmla="*/ 451706 w 1743524"/>
              <a:gd name="connsiteY81" fmla="*/ 6407242 h 6770776"/>
              <a:gd name="connsiteX82" fmla="*/ 449623 w 1743524"/>
              <a:gd name="connsiteY82" fmla="*/ 6422795 h 6770776"/>
              <a:gd name="connsiteX83" fmla="*/ 368559 w 1743524"/>
              <a:gd name="connsiteY83" fmla="*/ 6515039 h 6770776"/>
              <a:gd name="connsiteX84" fmla="*/ 328161 w 1743524"/>
              <a:gd name="connsiteY84" fmla="*/ 6533283 h 6770776"/>
              <a:gd name="connsiteX85" fmla="*/ 256818 w 1743524"/>
              <a:gd name="connsiteY85" fmla="*/ 6498069 h 6770776"/>
              <a:gd name="connsiteX86" fmla="*/ 215432 w 1743524"/>
              <a:gd name="connsiteY86" fmla="*/ 6454072 h 6770776"/>
              <a:gd name="connsiteX87" fmla="*/ 206433 w 1743524"/>
              <a:gd name="connsiteY87" fmla="*/ 6425968 h 6770776"/>
              <a:gd name="connsiteX88" fmla="*/ 201387 w 1743524"/>
              <a:gd name="connsiteY88" fmla="*/ 6407384 h 6770776"/>
              <a:gd name="connsiteX89" fmla="*/ 180614 w 1743524"/>
              <a:gd name="connsiteY89" fmla="*/ 6403446 h 6770776"/>
              <a:gd name="connsiteX90" fmla="*/ 122487 w 1743524"/>
              <a:gd name="connsiteY90" fmla="*/ 6336728 h 6770776"/>
              <a:gd name="connsiteX91" fmla="*/ 121206 w 1743524"/>
              <a:gd name="connsiteY91" fmla="*/ 6315905 h 6770776"/>
              <a:gd name="connsiteX92" fmla="*/ 99845 w 1743524"/>
              <a:gd name="connsiteY92" fmla="*/ 6311429 h 6770776"/>
              <a:gd name="connsiteX93" fmla="*/ 34268 w 1743524"/>
              <a:gd name="connsiteY93" fmla="*/ 6276413 h 6770776"/>
              <a:gd name="connsiteX94" fmla="*/ 4336 w 1743524"/>
              <a:gd name="connsiteY94" fmla="*/ 6212500 h 6770776"/>
              <a:gd name="connsiteX95" fmla="*/ 3312 w 1743524"/>
              <a:gd name="connsiteY95" fmla="*/ 6193469 h 6770776"/>
              <a:gd name="connsiteX96" fmla="*/ 2586 w 1743524"/>
              <a:gd name="connsiteY96" fmla="*/ 6193469 h 6770776"/>
              <a:gd name="connsiteX97" fmla="*/ 2586 w 1743524"/>
              <a:gd name="connsiteY97" fmla="*/ 6189518 h 6770776"/>
              <a:gd name="connsiteX98" fmla="*/ 0 w 1743524"/>
              <a:gd name="connsiteY98" fmla="*/ 6189518 h 677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743524" h="6770776">
                <a:moveTo>
                  <a:pt x="328804" y="6570226"/>
                </a:moveTo>
                <a:cubicBezTo>
                  <a:pt x="331586" y="6574019"/>
                  <a:pt x="334060" y="6578056"/>
                  <a:pt x="336198" y="6582294"/>
                </a:cubicBezTo>
                <a:cubicBezTo>
                  <a:pt x="345303" y="6598811"/>
                  <a:pt x="370162" y="6623147"/>
                  <a:pt x="384981" y="6630116"/>
                </a:cubicBezTo>
                <a:cubicBezTo>
                  <a:pt x="393775" y="6634309"/>
                  <a:pt x="403455" y="6635961"/>
                  <a:pt x="413043" y="6634904"/>
                </a:cubicBezTo>
                <a:cubicBezTo>
                  <a:pt x="427354" y="6634054"/>
                  <a:pt x="428824" y="6634508"/>
                  <a:pt x="428824" y="6639635"/>
                </a:cubicBezTo>
                <a:cubicBezTo>
                  <a:pt x="428824" y="6660543"/>
                  <a:pt x="411415" y="6686890"/>
                  <a:pt x="395261" y="6690630"/>
                </a:cubicBezTo>
                <a:cubicBezTo>
                  <a:pt x="390961" y="6691622"/>
                  <a:pt x="386049" y="6692897"/>
                  <a:pt x="384366" y="6693462"/>
                </a:cubicBezTo>
                <a:cubicBezTo>
                  <a:pt x="382685" y="6694029"/>
                  <a:pt x="380442" y="6699951"/>
                  <a:pt x="379401" y="6706693"/>
                </a:cubicBezTo>
                <a:cubicBezTo>
                  <a:pt x="375929" y="6729074"/>
                  <a:pt x="371390" y="6736015"/>
                  <a:pt x="349229" y="6753778"/>
                </a:cubicBezTo>
                <a:lnTo>
                  <a:pt x="327868" y="6770776"/>
                </a:lnTo>
                <a:lnTo>
                  <a:pt x="310967" y="6757093"/>
                </a:lnTo>
                <a:cubicBezTo>
                  <a:pt x="286775" y="6737657"/>
                  <a:pt x="281917" y="6731170"/>
                  <a:pt x="276843" y="6711537"/>
                </a:cubicBezTo>
                <a:cubicBezTo>
                  <a:pt x="272410" y="6694341"/>
                  <a:pt x="272118" y="6694001"/>
                  <a:pt x="259220" y="6689440"/>
                </a:cubicBezTo>
                <a:cubicBezTo>
                  <a:pt x="242656" y="6683144"/>
                  <a:pt x="231014" y="6667257"/>
                  <a:pt x="229343" y="6648673"/>
                </a:cubicBezTo>
                <a:lnTo>
                  <a:pt x="228008" y="6636009"/>
                </a:lnTo>
                <a:lnTo>
                  <a:pt x="248406" y="6634621"/>
                </a:lnTo>
                <a:lnTo>
                  <a:pt x="248353" y="6634791"/>
                </a:lnTo>
                <a:cubicBezTo>
                  <a:pt x="266484" y="6633544"/>
                  <a:pt x="270381" y="6632212"/>
                  <a:pt x="283305" y="6622751"/>
                </a:cubicBezTo>
                <a:cubicBezTo>
                  <a:pt x="291315" y="6616887"/>
                  <a:pt x="304665" y="6602919"/>
                  <a:pt x="312969" y="6591190"/>
                </a:cubicBezTo>
                <a:cubicBezTo>
                  <a:pt x="321273" y="6579462"/>
                  <a:pt x="328428" y="6570226"/>
                  <a:pt x="328804" y="6570226"/>
                </a:cubicBezTo>
                <a:close/>
                <a:moveTo>
                  <a:pt x="1743524" y="3034454"/>
                </a:moveTo>
                <a:lnTo>
                  <a:pt x="1743524" y="3036156"/>
                </a:lnTo>
                <a:lnTo>
                  <a:pt x="1742370" y="3035424"/>
                </a:lnTo>
                <a:close/>
                <a:moveTo>
                  <a:pt x="0" y="0"/>
                </a:moveTo>
                <a:lnTo>
                  <a:pt x="645191" y="0"/>
                </a:lnTo>
                <a:lnTo>
                  <a:pt x="645191" y="2223496"/>
                </a:lnTo>
                <a:lnTo>
                  <a:pt x="652482" y="2223496"/>
                </a:lnTo>
                <a:lnTo>
                  <a:pt x="658718" y="2294135"/>
                </a:lnTo>
                <a:cubicBezTo>
                  <a:pt x="693069" y="2486662"/>
                  <a:pt x="842200" y="2639311"/>
                  <a:pt x="1032611" y="2678407"/>
                </a:cubicBezTo>
                <a:lnTo>
                  <a:pt x="1121104" y="2687370"/>
                </a:lnTo>
                <a:lnTo>
                  <a:pt x="1159604" y="2687370"/>
                </a:lnTo>
                <a:lnTo>
                  <a:pt x="1161120" y="2687670"/>
                </a:lnTo>
                <a:lnTo>
                  <a:pt x="1176466" y="2687709"/>
                </a:lnTo>
                <a:cubicBezTo>
                  <a:pt x="1309857" y="2688186"/>
                  <a:pt x="1362306" y="2689256"/>
                  <a:pt x="1375464" y="2691036"/>
                </a:cubicBezTo>
                <a:cubicBezTo>
                  <a:pt x="1400327" y="2694224"/>
                  <a:pt x="1423393" y="2705402"/>
                  <a:pt x="1441017" y="2722805"/>
                </a:cubicBezTo>
                <a:cubicBezTo>
                  <a:pt x="1459874" y="2741396"/>
                  <a:pt x="1470916" y="2762623"/>
                  <a:pt x="1476932" y="2792408"/>
                </a:cubicBezTo>
                <a:lnTo>
                  <a:pt x="1481523" y="2815081"/>
                </a:lnTo>
                <a:lnTo>
                  <a:pt x="1502879" y="2816440"/>
                </a:lnTo>
                <a:cubicBezTo>
                  <a:pt x="1542106" y="2818915"/>
                  <a:pt x="1564916" y="2839481"/>
                  <a:pt x="1571309" y="2878137"/>
                </a:cubicBezTo>
                <a:cubicBezTo>
                  <a:pt x="1573256" y="2889841"/>
                  <a:pt x="1575058" y="2899760"/>
                  <a:pt x="1575349" y="2900185"/>
                </a:cubicBezTo>
                <a:cubicBezTo>
                  <a:pt x="1581576" y="2902375"/>
                  <a:pt x="1587941" y="2904165"/>
                  <a:pt x="1594410" y="2905541"/>
                </a:cubicBezTo>
                <a:cubicBezTo>
                  <a:pt x="1604280" y="2907910"/>
                  <a:pt x="1613925" y="2911105"/>
                  <a:pt x="1623235" y="2915092"/>
                </a:cubicBezTo>
                <a:cubicBezTo>
                  <a:pt x="1637269" y="2921978"/>
                  <a:pt x="1656098" y="2940314"/>
                  <a:pt x="1668361" y="2959019"/>
                </a:cubicBezTo>
                <a:cubicBezTo>
                  <a:pt x="1681232" y="2978857"/>
                  <a:pt x="1704479" y="3027291"/>
                  <a:pt x="1704479" y="3034743"/>
                </a:cubicBezTo>
                <a:cubicBezTo>
                  <a:pt x="1704479" y="3037946"/>
                  <a:pt x="1696053" y="3057161"/>
                  <a:pt x="1685766" y="3077622"/>
                </a:cubicBezTo>
                <a:cubicBezTo>
                  <a:pt x="1656709" y="3135322"/>
                  <a:pt x="1631835" y="3157994"/>
                  <a:pt x="1591155" y="3163662"/>
                </a:cubicBezTo>
                <a:lnTo>
                  <a:pt x="1575203" y="3165874"/>
                </a:lnTo>
                <a:lnTo>
                  <a:pt x="1573024" y="3182707"/>
                </a:lnTo>
                <a:cubicBezTo>
                  <a:pt x="1569914" y="3206966"/>
                  <a:pt x="1565672" y="3217481"/>
                  <a:pt x="1553758" y="3230374"/>
                </a:cubicBezTo>
                <a:cubicBezTo>
                  <a:pt x="1540654" y="3244573"/>
                  <a:pt x="1525282" y="3251404"/>
                  <a:pt x="1500874" y="3253841"/>
                </a:cubicBezTo>
                <a:lnTo>
                  <a:pt x="1481986" y="3255711"/>
                </a:lnTo>
                <a:lnTo>
                  <a:pt x="1476960" y="3277363"/>
                </a:lnTo>
                <a:cubicBezTo>
                  <a:pt x="1470218" y="3306553"/>
                  <a:pt x="1460514" y="3325824"/>
                  <a:pt x="1443893" y="3343168"/>
                </a:cubicBezTo>
                <a:cubicBezTo>
                  <a:pt x="1428252" y="3359163"/>
                  <a:pt x="1408283" y="3370514"/>
                  <a:pt x="1386302" y="3375901"/>
                </a:cubicBezTo>
                <a:cubicBezTo>
                  <a:pt x="1380316" y="3377460"/>
                  <a:pt x="1338357" y="3378409"/>
                  <a:pt x="1207911" y="3378969"/>
                </a:cubicBezTo>
                <a:lnTo>
                  <a:pt x="1184596" y="3379053"/>
                </a:lnTo>
                <a:lnTo>
                  <a:pt x="1182171" y="3379347"/>
                </a:lnTo>
                <a:cubicBezTo>
                  <a:pt x="1180002" y="3379385"/>
                  <a:pt x="1177822" y="3379410"/>
                  <a:pt x="1175641" y="3379410"/>
                </a:cubicBezTo>
                <a:lnTo>
                  <a:pt x="1129109" y="3379410"/>
                </a:lnTo>
                <a:cubicBezTo>
                  <a:pt x="865361" y="3379487"/>
                  <a:pt x="651554" y="3593790"/>
                  <a:pt x="651490" y="3858167"/>
                </a:cubicBezTo>
                <a:lnTo>
                  <a:pt x="651490" y="4432310"/>
                </a:lnTo>
                <a:lnTo>
                  <a:pt x="652885" y="4432538"/>
                </a:lnTo>
                <a:lnTo>
                  <a:pt x="653044" y="4432547"/>
                </a:lnTo>
                <a:lnTo>
                  <a:pt x="653044" y="4651479"/>
                </a:lnTo>
                <a:lnTo>
                  <a:pt x="653130" y="4807434"/>
                </a:lnTo>
                <a:lnTo>
                  <a:pt x="653162" y="5033888"/>
                </a:lnTo>
                <a:lnTo>
                  <a:pt x="653172" y="5055503"/>
                </a:lnTo>
                <a:lnTo>
                  <a:pt x="653168" y="5201615"/>
                </a:lnTo>
                <a:lnTo>
                  <a:pt x="653172" y="5347727"/>
                </a:lnTo>
                <a:lnTo>
                  <a:pt x="653162" y="5369342"/>
                </a:lnTo>
                <a:lnTo>
                  <a:pt x="653130" y="5595797"/>
                </a:lnTo>
                <a:lnTo>
                  <a:pt x="653044" y="5751751"/>
                </a:lnTo>
                <a:lnTo>
                  <a:pt x="653044" y="6193469"/>
                </a:lnTo>
                <a:lnTo>
                  <a:pt x="651074" y="6193469"/>
                </a:lnTo>
                <a:lnTo>
                  <a:pt x="649584" y="6223068"/>
                </a:lnTo>
                <a:cubicBezTo>
                  <a:pt x="644509" y="6244499"/>
                  <a:pt x="633815" y="6263968"/>
                  <a:pt x="618746" y="6279218"/>
                </a:cubicBezTo>
                <a:cubicBezTo>
                  <a:pt x="602405" y="6295423"/>
                  <a:pt x="584248" y="6304884"/>
                  <a:pt x="556747" y="6311458"/>
                </a:cubicBezTo>
                <a:lnTo>
                  <a:pt x="536347" y="6316358"/>
                </a:lnTo>
                <a:lnTo>
                  <a:pt x="534584" y="6334773"/>
                </a:lnTo>
                <a:cubicBezTo>
                  <a:pt x="532289" y="6358571"/>
                  <a:pt x="525853" y="6373557"/>
                  <a:pt x="512476" y="6386335"/>
                </a:cubicBezTo>
                <a:cubicBezTo>
                  <a:pt x="500328" y="6397950"/>
                  <a:pt x="490421" y="6402085"/>
                  <a:pt x="467566" y="6405117"/>
                </a:cubicBezTo>
                <a:lnTo>
                  <a:pt x="451706" y="6407242"/>
                </a:lnTo>
                <a:lnTo>
                  <a:pt x="449623" y="6422795"/>
                </a:lnTo>
                <a:cubicBezTo>
                  <a:pt x="444283" y="6462458"/>
                  <a:pt x="422922" y="6486708"/>
                  <a:pt x="368559" y="6515039"/>
                </a:cubicBezTo>
                <a:cubicBezTo>
                  <a:pt x="349283" y="6525068"/>
                  <a:pt x="331179" y="6533283"/>
                  <a:pt x="328161" y="6533283"/>
                </a:cubicBezTo>
                <a:cubicBezTo>
                  <a:pt x="321140" y="6533283"/>
                  <a:pt x="275508" y="6510619"/>
                  <a:pt x="256818" y="6498069"/>
                </a:cubicBezTo>
                <a:cubicBezTo>
                  <a:pt x="239196" y="6486114"/>
                  <a:pt x="221920" y="6467755"/>
                  <a:pt x="215432" y="6454072"/>
                </a:cubicBezTo>
                <a:cubicBezTo>
                  <a:pt x="211676" y="6444995"/>
                  <a:pt x="208666" y="6435592"/>
                  <a:pt x="206433" y="6425968"/>
                </a:cubicBezTo>
                <a:cubicBezTo>
                  <a:pt x="205137" y="6419662"/>
                  <a:pt x="203451" y="6413455"/>
                  <a:pt x="201387" y="6407384"/>
                </a:cubicBezTo>
                <a:cubicBezTo>
                  <a:pt x="200986" y="6407101"/>
                  <a:pt x="191641" y="6405344"/>
                  <a:pt x="180614" y="6403446"/>
                </a:cubicBezTo>
                <a:cubicBezTo>
                  <a:pt x="144195" y="6397213"/>
                  <a:pt x="124818" y="6374974"/>
                  <a:pt x="122487" y="6336728"/>
                </a:cubicBezTo>
                <a:lnTo>
                  <a:pt x="121206" y="6315905"/>
                </a:lnTo>
                <a:lnTo>
                  <a:pt x="99845" y="6311429"/>
                </a:lnTo>
                <a:cubicBezTo>
                  <a:pt x="71783" y="6305565"/>
                  <a:pt x="51783" y="6294800"/>
                  <a:pt x="34268" y="6276413"/>
                </a:cubicBezTo>
                <a:cubicBezTo>
                  <a:pt x="17871" y="6259231"/>
                  <a:pt x="7341" y="6236742"/>
                  <a:pt x="4336" y="6212500"/>
                </a:cubicBezTo>
                <a:lnTo>
                  <a:pt x="3312" y="6193469"/>
                </a:lnTo>
                <a:lnTo>
                  <a:pt x="2586" y="6193469"/>
                </a:lnTo>
                <a:lnTo>
                  <a:pt x="2586" y="6189518"/>
                </a:lnTo>
                <a:lnTo>
                  <a:pt x="0" y="61895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27" name="Slide Number Placeholder 2">
            <a:extLst>
              <a:ext uri="{FF2B5EF4-FFF2-40B4-BE49-F238E27FC236}">
                <a16:creationId xmlns:a16="http://schemas.microsoft.com/office/drawing/2014/main" id="{C9DCB77B-CCE8-D206-B6CA-CAC5268FA973}"/>
              </a:ext>
            </a:extLst>
          </p:cNvPr>
          <p:cNvSpPr txBox="1">
            <a:spLocks/>
          </p:cNvSpPr>
          <p:nvPr userDrawn="1"/>
        </p:nvSpPr>
        <p:spPr>
          <a:xfrm>
            <a:off x="10477899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923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8D14E2CB-A9B9-4250-F37A-42993C062F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7B3074D-1DDD-14E6-987B-56F67062BBAF}"/>
              </a:ext>
            </a:extLst>
          </p:cNvPr>
          <p:cNvSpPr/>
          <p:nvPr userDrawn="1"/>
        </p:nvSpPr>
        <p:spPr>
          <a:xfrm flipH="1">
            <a:off x="11253730" y="90566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B788554-0C29-DE5D-2B9F-8C58B7FD114D}"/>
              </a:ext>
            </a:extLst>
          </p:cNvPr>
          <p:cNvSpPr/>
          <p:nvPr userDrawn="1"/>
        </p:nvSpPr>
        <p:spPr>
          <a:xfrm flipH="1">
            <a:off x="11253730" y="1797489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731D47A-E382-E1FB-DA2A-FC01CF2436C8}"/>
              </a:ext>
            </a:extLst>
          </p:cNvPr>
          <p:cNvSpPr/>
          <p:nvPr userDrawn="1"/>
        </p:nvSpPr>
        <p:spPr>
          <a:xfrm flipH="1">
            <a:off x="11253730" y="3547534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E6C608D-3DD4-D32A-3F3D-BC44A1E5DE67}"/>
              </a:ext>
            </a:extLst>
          </p:cNvPr>
          <p:cNvSpPr/>
          <p:nvPr userDrawn="1"/>
        </p:nvSpPr>
        <p:spPr>
          <a:xfrm flipH="1">
            <a:off x="11253730" y="4446747"/>
            <a:ext cx="903860" cy="700657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C4379A6-83B9-383F-5503-2DFB5EF373F3}"/>
              </a:ext>
            </a:extLst>
          </p:cNvPr>
          <p:cNvSpPr/>
          <p:nvPr userDrawn="1"/>
        </p:nvSpPr>
        <p:spPr>
          <a:xfrm>
            <a:off x="10444318" y="-23"/>
            <a:ext cx="1743524" cy="6770776"/>
          </a:xfrm>
          <a:custGeom>
            <a:avLst/>
            <a:gdLst>
              <a:gd name="connsiteX0" fmla="*/ 328804 w 1743524"/>
              <a:gd name="connsiteY0" fmla="*/ 6570226 h 6770776"/>
              <a:gd name="connsiteX1" fmla="*/ 336198 w 1743524"/>
              <a:gd name="connsiteY1" fmla="*/ 6582294 h 6770776"/>
              <a:gd name="connsiteX2" fmla="*/ 384981 w 1743524"/>
              <a:gd name="connsiteY2" fmla="*/ 6630116 h 6770776"/>
              <a:gd name="connsiteX3" fmla="*/ 413043 w 1743524"/>
              <a:gd name="connsiteY3" fmla="*/ 6634904 h 6770776"/>
              <a:gd name="connsiteX4" fmla="*/ 428824 w 1743524"/>
              <a:gd name="connsiteY4" fmla="*/ 6639635 h 6770776"/>
              <a:gd name="connsiteX5" fmla="*/ 395261 w 1743524"/>
              <a:gd name="connsiteY5" fmla="*/ 6690630 h 6770776"/>
              <a:gd name="connsiteX6" fmla="*/ 384366 w 1743524"/>
              <a:gd name="connsiteY6" fmla="*/ 6693462 h 6770776"/>
              <a:gd name="connsiteX7" fmla="*/ 379401 w 1743524"/>
              <a:gd name="connsiteY7" fmla="*/ 6706693 h 6770776"/>
              <a:gd name="connsiteX8" fmla="*/ 349229 w 1743524"/>
              <a:gd name="connsiteY8" fmla="*/ 6753778 h 6770776"/>
              <a:gd name="connsiteX9" fmla="*/ 327868 w 1743524"/>
              <a:gd name="connsiteY9" fmla="*/ 6770776 h 6770776"/>
              <a:gd name="connsiteX10" fmla="*/ 310967 w 1743524"/>
              <a:gd name="connsiteY10" fmla="*/ 6757093 h 6770776"/>
              <a:gd name="connsiteX11" fmla="*/ 276843 w 1743524"/>
              <a:gd name="connsiteY11" fmla="*/ 6711537 h 6770776"/>
              <a:gd name="connsiteX12" fmla="*/ 259220 w 1743524"/>
              <a:gd name="connsiteY12" fmla="*/ 6689440 h 6770776"/>
              <a:gd name="connsiteX13" fmla="*/ 229343 w 1743524"/>
              <a:gd name="connsiteY13" fmla="*/ 6648673 h 6770776"/>
              <a:gd name="connsiteX14" fmla="*/ 228008 w 1743524"/>
              <a:gd name="connsiteY14" fmla="*/ 6636009 h 6770776"/>
              <a:gd name="connsiteX15" fmla="*/ 248406 w 1743524"/>
              <a:gd name="connsiteY15" fmla="*/ 6634621 h 6770776"/>
              <a:gd name="connsiteX16" fmla="*/ 248353 w 1743524"/>
              <a:gd name="connsiteY16" fmla="*/ 6634791 h 6770776"/>
              <a:gd name="connsiteX17" fmla="*/ 283305 w 1743524"/>
              <a:gd name="connsiteY17" fmla="*/ 6622751 h 6770776"/>
              <a:gd name="connsiteX18" fmla="*/ 312969 w 1743524"/>
              <a:gd name="connsiteY18" fmla="*/ 6591190 h 6770776"/>
              <a:gd name="connsiteX19" fmla="*/ 328804 w 1743524"/>
              <a:gd name="connsiteY19" fmla="*/ 6570226 h 6770776"/>
              <a:gd name="connsiteX20" fmla="*/ 1743524 w 1743524"/>
              <a:gd name="connsiteY20" fmla="*/ 3034454 h 6770776"/>
              <a:gd name="connsiteX21" fmla="*/ 1743524 w 1743524"/>
              <a:gd name="connsiteY21" fmla="*/ 3036156 h 6770776"/>
              <a:gd name="connsiteX22" fmla="*/ 1742370 w 1743524"/>
              <a:gd name="connsiteY22" fmla="*/ 3035424 h 6770776"/>
              <a:gd name="connsiteX23" fmla="*/ 0 w 1743524"/>
              <a:gd name="connsiteY23" fmla="*/ 0 h 6770776"/>
              <a:gd name="connsiteX24" fmla="*/ 645191 w 1743524"/>
              <a:gd name="connsiteY24" fmla="*/ 0 h 6770776"/>
              <a:gd name="connsiteX25" fmla="*/ 645191 w 1743524"/>
              <a:gd name="connsiteY25" fmla="*/ 2223496 h 6770776"/>
              <a:gd name="connsiteX26" fmla="*/ 652482 w 1743524"/>
              <a:gd name="connsiteY26" fmla="*/ 2223496 h 6770776"/>
              <a:gd name="connsiteX27" fmla="*/ 658718 w 1743524"/>
              <a:gd name="connsiteY27" fmla="*/ 2294135 h 6770776"/>
              <a:gd name="connsiteX28" fmla="*/ 1032611 w 1743524"/>
              <a:gd name="connsiteY28" fmla="*/ 2678407 h 6770776"/>
              <a:gd name="connsiteX29" fmla="*/ 1121104 w 1743524"/>
              <a:gd name="connsiteY29" fmla="*/ 2687370 h 6770776"/>
              <a:gd name="connsiteX30" fmla="*/ 1159604 w 1743524"/>
              <a:gd name="connsiteY30" fmla="*/ 2687370 h 6770776"/>
              <a:gd name="connsiteX31" fmla="*/ 1161120 w 1743524"/>
              <a:gd name="connsiteY31" fmla="*/ 2687670 h 6770776"/>
              <a:gd name="connsiteX32" fmla="*/ 1176466 w 1743524"/>
              <a:gd name="connsiteY32" fmla="*/ 2687709 h 6770776"/>
              <a:gd name="connsiteX33" fmla="*/ 1375464 w 1743524"/>
              <a:gd name="connsiteY33" fmla="*/ 2691036 h 6770776"/>
              <a:gd name="connsiteX34" fmla="*/ 1441017 w 1743524"/>
              <a:gd name="connsiteY34" fmla="*/ 2722805 h 6770776"/>
              <a:gd name="connsiteX35" fmla="*/ 1476932 w 1743524"/>
              <a:gd name="connsiteY35" fmla="*/ 2792408 h 6770776"/>
              <a:gd name="connsiteX36" fmla="*/ 1481523 w 1743524"/>
              <a:gd name="connsiteY36" fmla="*/ 2815081 h 6770776"/>
              <a:gd name="connsiteX37" fmla="*/ 1502879 w 1743524"/>
              <a:gd name="connsiteY37" fmla="*/ 2816440 h 6770776"/>
              <a:gd name="connsiteX38" fmla="*/ 1571309 w 1743524"/>
              <a:gd name="connsiteY38" fmla="*/ 2878137 h 6770776"/>
              <a:gd name="connsiteX39" fmla="*/ 1575349 w 1743524"/>
              <a:gd name="connsiteY39" fmla="*/ 2900185 h 6770776"/>
              <a:gd name="connsiteX40" fmla="*/ 1594410 w 1743524"/>
              <a:gd name="connsiteY40" fmla="*/ 2905541 h 6770776"/>
              <a:gd name="connsiteX41" fmla="*/ 1623235 w 1743524"/>
              <a:gd name="connsiteY41" fmla="*/ 2915092 h 6770776"/>
              <a:gd name="connsiteX42" fmla="*/ 1668361 w 1743524"/>
              <a:gd name="connsiteY42" fmla="*/ 2959019 h 6770776"/>
              <a:gd name="connsiteX43" fmla="*/ 1704479 w 1743524"/>
              <a:gd name="connsiteY43" fmla="*/ 3034743 h 6770776"/>
              <a:gd name="connsiteX44" fmla="*/ 1685766 w 1743524"/>
              <a:gd name="connsiteY44" fmla="*/ 3077622 h 6770776"/>
              <a:gd name="connsiteX45" fmla="*/ 1591155 w 1743524"/>
              <a:gd name="connsiteY45" fmla="*/ 3163662 h 6770776"/>
              <a:gd name="connsiteX46" fmla="*/ 1575203 w 1743524"/>
              <a:gd name="connsiteY46" fmla="*/ 3165874 h 6770776"/>
              <a:gd name="connsiteX47" fmla="*/ 1573024 w 1743524"/>
              <a:gd name="connsiteY47" fmla="*/ 3182707 h 6770776"/>
              <a:gd name="connsiteX48" fmla="*/ 1553758 w 1743524"/>
              <a:gd name="connsiteY48" fmla="*/ 3230374 h 6770776"/>
              <a:gd name="connsiteX49" fmla="*/ 1500874 w 1743524"/>
              <a:gd name="connsiteY49" fmla="*/ 3253841 h 6770776"/>
              <a:gd name="connsiteX50" fmla="*/ 1481986 w 1743524"/>
              <a:gd name="connsiteY50" fmla="*/ 3255711 h 6770776"/>
              <a:gd name="connsiteX51" fmla="*/ 1476960 w 1743524"/>
              <a:gd name="connsiteY51" fmla="*/ 3277363 h 6770776"/>
              <a:gd name="connsiteX52" fmla="*/ 1443893 w 1743524"/>
              <a:gd name="connsiteY52" fmla="*/ 3343168 h 6770776"/>
              <a:gd name="connsiteX53" fmla="*/ 1386302 w 1743524"/>
              <a:gd name="connsiteY53" fmla="*/ 3375901 h 6770776"/>
              <a:gd name="connsiteX54" fmla="*/ 1207911 w 1743524"/>
              <a:gd name="connsiteY54" fmla="*/ 3378969 h 6770776"/>
              <a:gd name="connsiteX55" fmla="*/ 1184596 w 1743524"/>
              <a:gd name="connsiteY55" fmla="*/ 3379053 h 6770776"/>
              <a:gd name="connsiteX56" fmla="*/ 1182171 w 1743524"/>
              <a:gd name="connsiteY56" fmla="*/ 3379347 h 6770776"/>
              <a:gd name="connsiteX57" fmla="*/ 1175641 w 1743524"/>
              <a:gd name="connsiteY57" fmla="*/ 3379410 h 6770776"/>
              <a:gd name="connsiteX58" fmla="*/ 1129109 w 1743524"/>
              <a:gd name="connsiteY58" fmla="*/ 3379410 h 6770776"/>
              <a:gd name="connsiteX59" fmla="*/ 651490 w 1743524"/>
              <a:gd name="connsiteY59" fmla="*/ 3858167 h 6770776"/>
              <a:gd name="connsiteX60" fmla="*/ 651490 w 1743524"/>
              <a:gd name="connsiteY60" fmla="*/ 4432310 h 6770776"/>
              <a:gd name="connsiteX61" fmla="*/ 652885 w 1743524"/>
              <a:gd name="connsiteY61" fmla="*/ 4432538 h 6770776"/>
              <a:gd name="connsiteX62" fmla="*/ 653044 w 1743524"/>
              <a:gd name="connsiteY62" fmla="*/ 4432547 h 6770776"/>
              <a:gd name="connsiteX63" fmla="*/ 653044 w 1743524"/>
              <a:gd name="connsiteY63" fmla="*/ 4651479 h 6770776"/>
              <a:gd name="connsiteX64" fmla="*/ 653130 w 1743524"/>
              <a:gd name="connsiteY64" fmla="*/ 4807434 h 6770776"/>
              <a:gd name="connsiteX65" fmla="*/ 653162 w 1743524"/>
              <a:gd name="connsiteY65" fmla="*/ 5033888 h 6770776"/>
              <a:gd name="connsiteX66" fmla="*/ 653172 w 1743524"/>
              <a:gd name="connsiteY66" fmla="*/ 5055503 h 6770776"/>
              <a:gd name="connsiteX67" fmla="*/ 653168 w 1743524"/>
              <a:gd name="connsiteY67" fmla="*/ 5201615 h 6770776"/>
              <a:gd name="connsiteX68" fmla="*/ 653172 w 1743524"/>
              <a:gd name="connsiteY68" fmla="*/ 5347727 h 6770776"/>
              <a:gd name="connsiteX69" fmla="*/ 653162 w 1743524"/>
              <a:gd name="connsiteY69" fmla="*/ 5369342 h 6770776"/>
              <a:gd name="connsiteX70" fmla="*/ 653130 w 1743524"/>
              <a:gd name="connsiteY70" fmla="*/ 5595797 h 6770776"/>
              <a:gd name="connsiteX71" fmla="*/ 653044 w 1743524"/>
              <a:gd name="connsiteY71" fmla="*/ 5751751 h 6770776"/>
              <a:gd name="connsiteX72" fmla="*/ 653044 w 1743524"/>
              <a:gd name="connsiteY72" fmla="*/ 6193469 h 6770776"/>
              <a:gd name="connsiteX73" fmla="*/ 651074 w 1743524"/>
              <a:gd name="connsiteY73" fmla="*/ 6193469 h 6770776"/>
              <a:gd name="connsiteX74" fmla="*/ 649584 w 1743524"/>
              <a:gd name="connsiteY74" fmla="*/ 6223068 h 6770776"/>
              <a:gd name="connsiteX75" fmla="*/ 618746 w 1743524"/>
              <a:gd name="connsiteY75" fmla="*/ 6279218 h 6770776"/>
              <a:gd name="connsiteX76" fmla="*/ 556747 w 1743524"/>
              <a:gd name="connsiteY76" fmla="*/ 6311458 h 6770776"/>
              <a:gd name="connsiteX77" fmla="*/ 536347 w 1743524"/>
              <a:gd name="connsiteY77" fmla="*/ 6316358 h 6770776"/>
              <a:gd name="connsiteX78" fmla="*/ 534584 w 1743524"/>
              <a:gd name="connsiteY78" fmla="*/ 6334773 h 6770776"/>
              <a:gd name="connsiteX79" fmla="*/ 512476 w 1743524"/>
              <a:gd name="connsiteY79" fmla="*/ 6386335 h 6770776"/>
              <a:gd name="connsiteX80" fmla="*/ 467566 w 1743524"/>
              <a:gd name="connsiteY80" fmla="*/ 6405117 h 6770776"/>
              <a:gd name="connsiteX81" fmla="*/ 451706 w 1743524"/>
              <a:gd name="connsiteY81" fmla="*/ 6407242 h 6770776"/>
              <a:gd name="connsiteX82" fmla="*/ 449623 w 1743524"/>
              <a:gd name="connsiteY82" fmla="*/ 6422795 h 6770776"/>
              <a:gd name="connsiteX83" fmla="*/ 368559 w 1743524"/>
              <a:gd name="connsiteY83" fmla="*/ 6515039 h 6770776"/>
              <a:gd name="connsiteX84" fmla="*/ 328161 w 1743524"/>
              <a:gd name="connsiteY84" fmla="*/ 6533283 h 6770776"/>
              <a:gd name="connsiteX85" fmla="*/ 256818 w 1743524"/>
              <a:gd name="connsiteY85" fmla="*/ 6498069 h 6770776"/>
              <a:gd name="connsiteX86" fmla="*/ 215432 w 1743524"/>
              <a:gd name="connsiteY86" fmla="*/ 6454072 h 6770776"/>
              <a:gd name="connsiteX87" fmla="*/ 206433 w 1743524"/>
              <a:gd name="connsiteY87" fmla="*/ 6425968 h 6770776"/>
              <a:gd name="connsiteX88" fmla="*/ 201387 w 1743524"/>
              <a:gd name="connsiteY88" fmla="*/ 6407384 h 6770776"/>
              <a:gd name="connsiteX89" fmla="*/ 180614 w 1743524"/>
              <a:gd name="connsiteY89" fmla="*/ 6403446 h 6770776"/>
              <a:gd name="connsiteX90" fmla="*/ 122487 w 1743524"/>
              <a:gd name="connsiteY90" fmla="*/ 6336728 h 6770776"/>
              <a:gd name="connsiteX91" fmla="*/ 121206 w 1743524"/>
              <a:gd name="connsiteY91" fmla="*/ 6315905 h 6770776"/>
              <a:gd name="connsiteX92" fmla="*/ 99845 w 1743524"/>
              <a:gd name="connsiteY92" fmla="*/ 6311429 h 6770776"/>
              <a:gd name="connsiteX93" fmla="*/ 34268 w 1743524"/>
              <a:gd name="connsiteY93" fmla="*/ 6276413 h 6770776"/>
              <a:gd name="connsiteX94" fmla="*/ 4336 w 1743524"/>
              <a:gd name="connsiteY94" fmla="*/ 6212500 h 6770776"/>
              <a:gd name="connsiteX95" fmla="*/ 3312 w 1743524"/>
              <a:gd name="connsiteY95" fmla="*/ 6193469 h 6770776"/>
              <a:gd name="connsiteX96" fmla="*/ 2586 w 1743524"/>
              <a:gd name="connsiteY96" fmla="*/ 6193469 h 6770776"/>
              <a:gd name="connsiteX97" fmla="*/ 2586 w 1743524"/>
              <a:gd name="connsiteY97" fmla="*/ 6189518 h 6770776"/>
              <a:gd name="connsiteX98" fmla="*/ 0 w 1743524"/>
              <a:gd name="connsiteY98" fmla="*/ 6189518 h 677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743524" h="6770776">
                <a:moveTo>
                  <a:pt x="328804" y="6570226"/>
                </a:moveTo>
                <a:cubicBezTo>
                  <a:pt x="331586" y="6574019"/>
                  <a:pt x="334060" y="6578056"/>
                  <a:pt x="336198" y="6582294"/>
                </a:cubicBezTo>
                <a:cubicBezTo>
                  <a:pt x="345303" y="6598811"/>
                  <a:pt x="370162" y="6623147"/>
                  <a:pt x="384981" y="6630116"/>
                </a:cubicBezTo>
                <a:cubicBezTo>
                  <a:pt x="393775" y="6634309"/>
                  <a:pt x="403455" y="6635961"/>
                  <a:pt x="413043" y="6634904"/>
                </a:cubicBezTo>
                <a:cubicBezTo>
                  <a:pt x="427354" y="6634054"/>
                  <a:pt x="428824" y="6634508"/>
                  <a:pt x="428824" y="6639635"/>
                </a:cubicBezTo>
                <a:cubicBezTo>
                  <a:pt x="428824" y="6660543"/>
                  <a:pt x="411415" y="6686890"/>
                  <a:pt x="395261" y="6690630"/>
                </a:cubicBezTo>
                <a:cubicBezTo>
                  <a:pt x="390961" y="6691622"/>
                  <a:pt x="386049" y="6692897"/>
                  <a:pt x="384366" y="6693462"/>
                </a:cubicBezTo>
                <a:cubicBezTo>
                  <a:pt x="382685" y="6694029"/>
                  <a:pt x="380442" y="6699951"/>
                  <a:pt x="379401" y="6706693"/>
                </a:cubicBezTo>
                <a:cubicBezTo>
                  <a:pt x="375929" y="6729074"/>
                  <a:pt x="371390" y="6736015"/>
                  <a:pt x="349229" y="6753778"/>
                </a:cubicBezTo>
                <a:lnTo>
                  <a:pt x="327868" y="6770776"/>
                </a:lnTo>
                <a:lnTo>
                  <a:pt x="310967" y="6757093"/>
                </a:lnTo>
                <a:cubicBezTo>
                  <a:pt x="286775" y="6737657"/>
                  <a:pt x="281917" y="6731170"/>
                  <a:pt x="276843" y="6711537"/>
                </a:cubicBezTo>
                <a:cubicBezTo>
                  <a:pt x="272410" y="6694341"/>
                  <a:pt x="272118" y="6694001"/>
                  <a:pt x="259220" y="6689440"/>
                </a:cubicBezTo>
                <a:cubicBezTo>
                  <a:pt x="242656" y="6683144"/>
                  <a:pt x="231014" y="6667257"/>
                  <a:pt x="229343" y="6648673"/>
                </a:cubicBezTo>
                <a:lnTo>
                  <a:pt x="228008" y="6636009"/>
                </a:lnTo>
                <a:lnTo>
                  <a:pt x="248406" y="6634621"/>
                </a:lnTo>
                <a:lnTo>
                  <a:pt x="248353" y="6634791"/>
                </a:lnTo>
                <a:cubicBezTo>
                  <a:pt x="266484" y="6633544"/>
                  <a:pt x="270381" y="6632212"/>
                  <a:pt x="283305" y="6622751"/>
                </a:cubicBezTo>
                <a:cubicBezTo>
                  <a:pt x="291315" y="6616887"/>
                  <a:pt x="304665" y="6602919"/>
                  <a:pt x="312969" y="6591190"/>
                </a:cubicBezTo>
                <a:cubicBezTo>
                  <a:pt x="321273" y="6579462"/>
                  <a:pt x="328428" y="6570226"/>
                  <a:pt x="328804" y="6570226"/>
                </a:cubicBezTo>
                <a:close/>
                <a:moveTo>
                  <a:pt x="1743524" y="3034454"/>
                </a:moveTo>
                <a:lnTo>
                  <a:pt x="1743524" y="3036156"/>
                </a:lnTo>
                <a:lnTo>
                  <a:pt x="1742370" y="3035424"/>
                </a:lnTo>
                <a:close/>
                <a:moveTo>
                  <a:pt x="0" y="0"/>
                </a:moveTo>
                <a:lnTo>
                  <a:pt x="645191" y="0"/>
                </a:lnTo>
                <a:lnTo>
                  <a:pt x="645191" y="2223496"/>
                </a:lnTo>
                <a:lnTo>
                  <a:pt x="652482" y="2223496"/>
                </a:lnTo>
                <a:lnTo>
                  <a:pt x="658718" y="2294135"/>
                </a:lnTo>
                <a:cubicBezTo>
                  <a:pt x="693069" y="2486662"/>
                  <a:pt x="842200" y="2639311"/>
                  <a:pt x="1032611" y="2678407"/>
                </a:cubicBezTo>
                <a:lnTo>
                  <a:pt x="1121104" y="2687370"/>
                </a:lnTo>
                <a:lnTo>
                  <a:pt x="1159604" y="2687370"/>
                </a:lnTo>
                <a:lnTo>
                  <a:pt x="1161120" y="2687670"/>
                </a:lnTo>
                <a:lnTo>
                  <a:pt x="1176466" y="2687709"/>
                </a:lnTo>
                <a:cubicBezTo>
                  <a:pt x="1309857" y="2688186"/>
                  <a:pt x="1362306" y="2689256"/>
                  <a:pt x="1375464" y="2691036"/>
                </a:cubicBezTo>
                <a:cubicBezTo>
                  <a:pt x="1400327" y="2694224"/>
                  <a:pt x="1423393" y="2705402"/>
                  <a:pt x="1441017" y="2722805"/>
                </a:cubicBezTo>
                <a:cubicBezTo>
                  <a:pt x="1459874" y="2741396"/>
                  <a:pt x="1470916" y="2762623"/>
                  <a:pt x="1476932" y="2792408"/>
                </a:cubicBezTo>
                <a:lnTo>
                  <a:pt x="1481523" y="2815081"/>
                </a:lnTo>
                <a:lnTo>
                  <a:pt x="1502879" y="2816440"/>
                </a:lnTo>
                <a:cubicBezTo>
                  <a:pt x="1542106" y="2818915"/>
                  <a:pt x="1564916" y="2839481"/>
                  <a:pt x="1571309" y="2878137"/>
                </a:cubicBezTo>
                <a:cubicBezTo>
                  <a:pt x="1573256" y="2889841"/>
                  <a:pt x="1575058" y="2899760"/>
                  <a:pt x="1575349" y="2900185"/>
                </a:cubicBezTo>
                <a:cubicBezTo>
                  <a:pt x="1581576" y="2902375"/>
                  <a:pt x="1587941" y="2904165"/>
                  <a:pt x="1594410" y="2905541"/>
                </a:cubicBezTo>
                <a:cubicBezTo>
                  <a:pt x="1604280" y="2907910"/>
                  <a:pt x="1613925" y="2911105"/>
                  <a:pt x="1623235" y="2915092"/>
                </a:cubicBezTo>
                <a:cubicBezTo>
                  <a:pt x="1637269" y="2921978"/>
                  <a:pt x="1656098" y="2940314"/>
                  <a:pt x="1668361" y="2959019"/>
                </a:cubicBezTo>
                <a:cubicBezTo>
                  <a:pt x="1681232" y="2978857"/>
                  <a:pt x="1704479" y="3027291"/>
                  <a:pt x="1704479" y="3034743"/>
                </a:cubicBezTo>
                <a:cubicBezTo>
                  <a:pt x="1704479" y="3037946"/>
                  <a:pt x="1696053" y="3057161"/>
                  <a:pt x="1685766" y="3077622"/>
                </a:cubicBezTo>
                <a:cubicBezTo>
                  <a:pt x="1656709" y="3135322"/>
                  <a:pt x="1631835" y="3157994"/>
                  <a:pt x="1591155" y="3163662"/>
                </a:cubicBezTo>
                <a:lnTo>
                  <a:pt x="1575203" y="3165874"/>
                </a:lnTo>
                <a:lnTo>
                  <a:pt x="1573024" y="3182707"/>
                </a:lnTo>
                <a:cubicBezTo>
                  <a:pt x="1569914" y="3206966"/>
                  <a:pt x="1565672" y="3217481"/>
                  <a:pt x="1553758" y="3230374"/>
                </a:cubicBezTo>
                <a:cubicBezTo>
                  <a:pt x="1540654" y="3244573"/>
                  <a:pt x="1525282" y="3251404"/>
                  <a:pt x="1500874" y="3253841"/>
                </a:cubicBezTo>
                <a:lnTo>
                  <a:pt x="1481986" y="3255711"/>
                </a:lnTo>
                <a:lnTo>
                  <a:pt x="1476960" y="3277363"/>
                </a:lnTo>
                <a:cubicBezTo>
                  <a:pt x="1470218" y="3306553"/>
                  <a:pt x="1460514" y="3325824"/>
                  <a:pt x="1443893" y="3343168"/>
                </a:cubicBezTo>
                <a:cubicBezTo>
                  <a:pt x="1428252" y="3359163"/>
                  <a:pt x="1408283" y="3370514"/>
                  <a:pt x="1386302" y="3375901"/>
                </a:cubicBezTo>
                <a:cubicBezTo>
                  <a:pt x="1380316" y="3377460"/>
                  <a:pt x="1338357" y="3378409"/>
                  <a:pt x="1207911" y="3378969"/>
                </a:cubicBezTo>
                <a:lnTo>
                  <a:pt x="1184596" y="3379053"/>
                </a:lnTo>
                <a:lnTo>
                  <a:pt x="1182171" y="3379347"/>
                </a:lnTo>
                <a:cubicBezTo>
                  <a:pt x="1180002" y="3379385"/>
                  <a:pt x="1177822" y="3379410"/>
                  <a:pt x="1175641" y="3379410"/>
                </a:cubicBezTo>
                <a:lnTo>
                  <a:pt x="1129109" y="3379410"/>
                </a:lnTo>
                <a:cubicBezTo>
                  <a:pt x="865361" y="3379487"/>
                  <a:pt x="651554" y="3593790"/>
                  <a:pt x="651490" y="3858167"/>
                </a:cubicBezTo>
                <a:lnTo>
                  <a:pt x="651490" y="4432310"/>
                </a:lnTo>
                <a:lnTo>
                  <a:pt x="652885" y="4432538"/>
                </a:lnTo>
                <a:lnTo>
                  <a:pt x="653044" y="4432547"/>
                </a:lnTo>
                <a:lnTo>
                  <a:pt x="653044" y="4651479"/>
                </a:lnTo>
                <a:lnTo>
                  <a:pt x="653130" y="4807434"/>
                </a:lnTo>
                <a:lnTo>
                  <a:pt x="653162" y="5033888"/>
                </a:lnTo>
                <a:lnTo>
                  <a:pt x="653172" y="5055503"/>
                </a:lnTo>
                <a:lnTo>
                  <a:pt x="653168" y="5201615"/>
                </a:lnTo>
                <a:lnTo>
                  <a:pt x="653172" y="5347727"/>
                </a:lnTo>
                <a:lnTo>
                  <a:pt x="653162" y="5369342"/>
                </a:lnTo>
                <a:lnTo>
                  <a:pt x="653130" y="5595797"/>
                </a:lnTo>
                <a:lnTo>
                  <a:pt x="653044" y="5751751"/>
                </a:lnTo>
                <a:lnTo>
                  <a:pt x="653044" y="6193469"/>
                </a:lnTo>
                <a:lnTo>
                  <a:pt x="651074" y="6193469"/>
                </a:lnTo>
                <a:lnTo>
                  <a:pt x="649584" y="6223068"/>
                </a:lnTo>
                <a:cubicBezTo>
                  <a:pt x="644509" y="6244499"/>
                  <a:pt x="633815" y="6263968"/>
                  <a:pt x="618746" y="6279218"/>
                </a:cubicBezTo>
                <a:cubicBezTo>
                  <a:pt x="602405" y="6295423"/>
                  <a:pt x="584248" y="6304884"/>
                  <a:pt x="556747" y="6311458"/>
                </a:cubicBezTo>
                <a:lnTo>
                  <a:pt x="536347" y="6316358"/>
                </a:lnTo>
                <a:lnTo>
                  <a:pt x="534584" y="6334773"/>
                </a:lnTo>
                <a:cubicBezTo>
                  <a:pt x="532289" y="6358571"/>
                  <a:pt x="525853" y="6373557"/>
                  <a:pt x="512476" y="6386335"/>
                </a:cubicBezTo>
                <a:cubicBezTo>
                  <a:pt x="500328" y="6397950"/>
                  <a:pt x="490421" y="6402085"/>
                  <a:pt x="467566" y="6405117"/>
                </a:cubicBezTo>
                <a:lnTo>
                  <a:pt x="451706" y="6407242"/>
                </a:lnTo>
                <a:lnTo>
                  <a:pt x="449623" y="6422795"/>
                </a:lnTo>
                <a:cubicBezTo>
                  <a:pt x="444283" y="6462458"/>
                  <a:pt x="422922" y="6486708"/>
                  <a:pt x="368559" y="6515039"/>
                </a:cubicBezTo>
                <a:cubicBezTo>
                  <a:pt x="349283" y="6525068"/>
                  <a:pt x="331179" y="6533283"/>
                  <a:pt x="328161" y="6533283"/>
                </a:cubicBezTo>
                <a:cubicBezTo>
                  <a:pt x="321140" y="6533283"/>
                  <a:pt x="275508" y="6510619"/>
                  <a:pt x="256818" y="6498069"/>
                </a:cubicBezTo>
                <a:cubicBezTo>
                  <a:pt x="239196" y="6486114"/>
                  <a:pt x="221920" y="6467755"/>
                  <a:pt x="215432" y="6454072"/>
                </a:cubicBezTo>
                <a:cubicBezTo>
                  <a:pt x="211676" y="6444995"/>
                  <a:pt x="208666" y="6435592"/>
                  <a:pt x="206433" y="6425968"/>
                </a:cubicBezTo>
                <a:cubicBezTo>
                  <a:pt x="205137" y="6419662"/>
                  <a:pt x="203451" y="6413455"/>
                  <a:pt x="201387" y="6407384"/>
                </a:cubicBezTo>
                <a:cubicBezTo>
                  <a:pt x="200986" y="6407101"/>
                  <a:pt x="191641" y="6405344"/>
                  <a:pt x="180614" y="6403446"/>
                </a:cubicBezTo>
                <a:cubicBezTo>
                  <a:pt x="144195" y="6397213"/>
                  <a:pt x="124818" y="6374974"/>
                  <a:pt x="122487" y="6336728"/>
                </a:cubicBezTo>
                <a:lnTo>
                  <a:pt x="121206" y="6315905"/>
                </a:lnTo>
                <a:lnTo>
                  <a:pt x="99845" y="6311429"/>
                </a:lnTo>
                <a:cubicBezTo>
                  <a:pt x="71783" y="6305565"/>
                  <a:pt x="51783" y="6294800"/>
                  <a:pt x="34268" y="6276413"/>
                </a:cubicBezTo>
                <a:cubicBezTo>
                  <a:pt x="17871" y="6259231"/>
                  <a:pt x="7341" y="6236742"/>
                  <a:pt x="4336" y="6212500"/>
                </a:cubicBezTo>
                <a:lnTo>
                  <a:pt x="3312" y="6193469"/>
                </a:lnTo>
                <a:lnTo>
                  <a:pt x="2586" y="6193469"/>
                </a:lnTo>
                <a:lnTo>
                  <a:pt x="2586" y="6189518"/>
                </a:lnTo>
                <a:lnTo>
                  <a:pt x="0" y="61895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27" name="Slide Number Placeholder 2">
            <a:extLst>
              <a:ext uri="{FF2B5EF4-FFF2-40B4-BE49-F238E27FC236}">
                <a16:creationId xmlns:a16="http://schemas.microsoft.com/office/drawing/2014/main" id="{C9DCB77B-CCE8-D206-B6CA-CAC5268FA973}"/>
              </a:ext>
            </a:extLst>
          </p:cNvPr>
          <p:cNvSpPr txBox="1">
            <a:spLocks/>
          </p:cNvSpPr>
          <p:nvPr userDrawn="1"/>
        </p:nvSpPr>
        <p:spPr>
          <a:xfrm>
            <a:off x="10477899" y="5909368"/>
            <a:ext cx="644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8043012-B8B5-47A7-9927-94221BE445D6}" type="slidenum">
              <a:rPr lang="en-US" sz="1800" smtClean="0">
                <a:solidFill>
                  <a:schemeClr val="bg1"/>
                </a:solidFill>
              </a:rPr>
              <a:pPr algn="ctr"/>
              <a:t>‹#›</a:t>
            </a:fld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90CABEC-EACD-CA0D-14F5-FF91409BD42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181989" y="1382609"/>
            <a:ext cx="4694615" cy="4724966"/>
          </a:xfrm>
          <a:custGeom>
            <a:avLst/>
            <a:gdLst>
              <a:gd name="connsiteX0" fmla="*/ 4567144 w 4694615"/>
              <a:gd name="connsiteY0" fmla="*/ 2259707 h 4724966"/>
              <a:gd name="connsiteX1" fmla="*/ 4578408 w 4694615"/>
              <a:gd name="connsiteY1" fmla="*/ 2261060 h 4724966"/>
              <a:gd name="connsiteX2" fmla="*/ 4617259 w 4694615"/>
              <a:gd name="connsiteY2" fmla="*/ 2289030 h 4724966"/>
              <a:gd name="connsiteX3" fmla="*/ 4639650 w 4694615"/>
              <a:gd name="connsiteY3" fmla="*/ 2309607 h 4724966"/>
              <a:gd name="connsiteX4" fmla="*/ 4677988 w 4694615"/>
              <a:gd name="connsiteY4" fmla="*/ 2335652 h 4724966"/>
              <a:gd name="connsiteX5" fmla="*/ 4684486 w 4694615"/>
              <a:gd name="connsiteY5" fmla="*/ 2379377 h 4724966"/>
              <a:gd name="connsiteX6" fmla="*/ 4639921 w 4694615"/>
              <a:gd name="connsiteY6" fmla="*/ 2413627 h 4724966"/>
              <a:gd name="connsiteX7" fmla="*/ 4622295 w 4694615"/>
              <a:gd name="connsiteY7" fmla="*/ 2425862 h 4724966"/>
              <a:gd name="connsiteX8" fmla="*/ 4595221 w 4694615"/>
              <a:gd name="connsiteY8" fmla="*/ 2457107 h 4724966"/>
              <a:gd name="connsiteX9" fmla="*/ 4595141 w 4694615"/>
              <a:gd name="connsiteY9" fmla="*/ 2457161 h 4724966"/>
              <a:gd name="connsiteX10" fmla="*/ 4576187 w 4694615"/>
              <a:gd name="connsiteY10" fmla="*/ 2462170 h 4724966"/>
              <a:gd name="connsiteX11" fmla="*/ 4568066 w 4694615"/>
              <a:gd name="connsiteY11" fmla="*/ 2462170 h 4724966"/>
              <a:gd name="connsiteX12" fmla="*/ 4567903 w 4694615"/>
              <a:gd name="connsiteY12" fmla="*/ 2445276 h 4724966"/>
              <a:gd name="connsiteX13" fmla="*/ 4529999 w 4694615"/>
              <a:gd name="connsiteY13" fmla="*/ 2380431 h 4724966"/>
              <a:gd name="connsiteX14" fmla="*/ 4509070 w 4694615"/>
              <a:gd name="connsiteY14" fmla="*/ 2359234 h 4724966"/>
              <a:gd name="connsiteX15" fmla="*/ 4528023 w 4694615"/>
              <a:gd name="connsiteY15" fmla="*/ 2344721 h 4724966"/>
              <a:gd name="connsiteX16" fmla="*/ 4567388 w 4694615"/>
              <a:gd name="connsiteY16" fmla="*/ 2277686 h 4724966"/>
              <a:gd name="connsiteX17" fmla="*/ 125300 w 4694615"/>
              <a:gd name="connsiteY17" fmla="*/ 2259220 h 4724966"/>
              <a:gd name="connsiteX18" fmla="*/ 129795 w 4694615"/>
              <a:gd name="connsiteY18" fmla="*/ 2275222 h 4724966"/>
              <a:gd name="connsiteX19" fmla="*/ 134397 w 4694615"/>
              <a:gd name="connsiteY19" fmla="*/ 2303650 h 4724966"/>
              <a:gd name="connsiteX20" fmla="*/ 180073 w 4694615"/>
              <a:gd name="connsiteY20" fmla="*/ 2353141 h 4724966"/>
              <a:gd name="connsiteX21" fmla="*/ 191578 w 4694615"/>
              <a:gd name="connsiteY21" fmla="*/ 2360587 h 4724966"/>
              <a:gd name="connsiteX22" fmla="*/ 171544 w 4694615"/>
              <a:gd name="connsiteY22" fmla="*/ 2376642 h 4724966"/>
              <a:gd name="connsiteX23" fmla="*/ 141355 w 4694615"/>
              <a:gd name="connsiteY23" fmla="*/ 2406749 h 4724966"/>
              <a:gd name="connsiteX24" fmla="*/ 129877 w 4694615"/>
              <a:gd name="connsiteY24" fmla="*/ 2442189 h 4724966"/>
              <a:gd name="connsiteX25" fmla="*/ 130037 w 4694615"/>
              <a:gd name="connsiteY25" fmla="*/ 2442216 h 4724966"/>
              <a:gd name="connsiteX26" fmla="*/ 128712 w 4694615"/>
              <a:gd name="connsiteY26" fmla="*/ 2462901 h 4724966"/>
              <a:gd name="connsiteX27" fmla="*/ 116581 w 4694615"/>
              <a:gd name="connsiteY27" fmla="*/ 2461521 h 4724966"/>
              <a:gd name="connsiteX28" fmla="*/ 77648 w 4694615"/>
              <a:gd name="connsiteY28" fmla="*/ 2431224 h 4724966"/>
              <a:gd name="connsiteX29" fmla="*/ 56531 w 4694615"/>
              <a:gd name="connsiteY29" fmla="*/ 2413383 h 4724966"/>
              <a:gd name="connsiteX30" fmla="*/ 12994 w 4694615"/>
              <a:gd name="connsiteY30" fmla="*/ 2378754 h 4724966"/>
              <a:gd name="connsiteX31" fmla="*/ 0 w 4694615"/>
              <a:gd name="connsiteY31" fmla="*/ 2361589 h 4724966"/>
              <a:gd name="connsiteX32" fmla="*/ 16245 w 4694615"/>
              <a:gd name="connsiteY32" fmla="*/ 2339930 h 4724966"/>
              <a:gd name="connsiteX33" fmla="*/ 61241 w 4694615"/>
              <a:gd name="connsiteY33" fmla="*/ 2309334 h 4724966"/>
              <a:gd name="connsiteX34" fmla="*/ 73858 w 4694615"/>
              <a:gd name="connsiteY34" fmla="*/ 2304299 h 4724966"/>
              <a:gd name="connsiteX35" fmla="*/ 76566 w 4694615"/>
              <a:gd name="connsiteY35" fmla="*/ 2293226 h 4724966"/>
              <a:gd name="connsiteX36" fmla="*/ 125300 w 4694615"/>
              <a:gd name="connsiteY36" fmla="*/ 2259220 h 4724966"/>
              <a:gd name="connsiteX37" fmla="*/ 968406 w 4694615"/>
              <a:gd name="connsiteY37" fmla="*/ 0 h 4724966"/>
              <a:gd name="connsiteX38" fmla="*/ 3744984 w 4694615"/>
              <a:gd name="connsiteY38" fmla="*/ 0 h 4724966"/>
              <a:gd name="connsiteX39" fmla="*/ 4110250 w 4694615"/>
              <a:gd name="connsiteY39" fmla="*/ 365266 h 4724966"/>
              <a:gd name="connsiteX40" fmla="*/ 4110250 w 4694615"/>
              <a:gd name="connsiteY40" fmla="*/ 2033595 h 4724966"/>
              <a:gd name="connsiteX41" fmla="*/ 4128786 w 4694615"/>
              <a:gd name="connsiteY41" fmla="*/ 2034005 h 4724966"/>
              <a:gd name="connsiteX42" fmla="*/ 4201991 w 4694615"/>
              <a:gd name="connsiteY42" fmla="*/ 2046172 h 4724966"/>
              <a:gd name="connsiteX43" fmla="*/ 4258144 w 4694615"/>
              <a:gd name="connsiteY43" fmla="*/ 2127395 h 4724966"/>
              <a:gd name="connsiteX44" fmla="*/ 4264181 w 4694615"/>
              <a:gd name="connsiteY44" fmla="*/ 2150218 h 4724966"/>
              <a:gd name="connsiteX45" fmla="*/ 4280779 w 4694615"/>
              <a:gd name="connsiteY45" fmla="*/ 2151926 h 4724966"/>
              <a:gd name="connsiteX46" fmla="*/ 4312294 w 4694615"/>
              <a:gd name="connsiteY46" fmla="*/ 2161075 h 4724966"/>
              <a:gd name="connsiteX47" fmla="*/ 4347491 w 4694615"/>
              <a:gd name="connsiteY47" fmla="*/ 2213735 h 4724966"/>
              <a:gd name="connsiteX48" fmla="*/ 4351876 w 4694615"/>
              <a:gd name="connsiteY48" fmla="*/ 2235828 h 4724966"/>
              <a:gd name="connsiteX49" fmla="*/ 4368798 w 4694615"/>
              <a:gd name="connsiteY49" fmla="*/ 2239267 h 4724966"/>
              <a:gd name="connsiteX50" fmla="*/ 4421593 w 4694615"/>
              <a:gd name="connsiteY50" fmla="*/ 2270346 h 4724966"/>
              <a:gd name="connsiteX51" fmla="*/ 4462665 w 4694615"/>
              <a:gd name="connsiteY51" fmla="*/ 2339766 h 4724966"/>
              <a:gd name="connsiteX52" fmla="*/ 4472709 w 4694615"/>
              <a:gd name="connsiteY52" fmla="*/ 2362129 h 4724966"/>
              <a:gd name="connsiteX53" fmla="*/ 4459713 w 4694615"/>
              <a:gd name="connsiteY53" fmla="*/ 2389854 h 4724966"/>
              <a:gd name="connsiteX54" fmla="*/ 4380250 w 4694615"/>
              <a:gd name="connsiteY54" fmla="*/ 2481231 h 4724966"/>
              <a:gd name="connsiteX55" fmla="*/ 4357102 w 4694615"/>
              <a:gd name="connsiteY55" fmla="*/ 2486646 h 4724966"/>
              <a:gd name="connsiteX56" fmla="*/ 4347842 w 4694615"/>
              <a:gd name="connsiteY56" fmla="*/ 2506275 h 4724966"/>
              <a:gd name="connsiteX57" fmla="*/ 4283242 w 4694615"/>
              <a:gd name="connsiteY57" fmla="*/ 2570008 h 4724966"/>
              <a:gd name="connsiteX58" fmla="*/ 4262206 w 4694615"/>
              <a:gd name="connsiteY58" fmla="*/ 2574313 h 4724966"/>
              <a:gd name="connsiteX59" fmla="*/ 4256953 w 4694615"/>
              <a:gd name="connsiteY59" fmla="*/ 2597380 h 4724966"/>
              <a:gd name="connsiteX60" fmla="*/ 4181470 w 4694615"/>
              <a:gd name="connsiteY60" fmla="*/ 2685209 h 4724966"/>
              <a:gd name="connsiteX61" fmla="*/ 4164630 w 4694615"/>
              <a:gd name="connsiteY61" fmla="*/ 2691004 h 4724966"/>
              <a:gd name="connsiteX62" fmla="*/ 4110250 w 4694615"/>
              <a:gd name="connsiteY62" fmla="*/ 2691114 h 4724966"/>
              <a:gd name="connsiteX63" fmla="*/ 4110250 w 4694615"/>
              <a:gd name="connsiteY63" fmla="*/ 4359700 h 4724966"/>
              <a:gd name="connsiteX64" fmla="*/ 3744984 w 4694615"/>
              <a:gd name="connsiteY64" fmla="*/ 4724966 h 4724966"/>
              <a:gd name="connsiteX65" fmla="*/ 968406 w 4694615"/>
              <a:gd name="connsiteY65" fmla="*/ 4724966 h 4724966"/>
              <a:gd name="connsiteX66" fmla="*/ 603140 w 4694615"/>
              <a:gd name="connsiteY66" fmla="*/ 4359700 h 4724966"/>
              <a:gd name="connsiteX67" fmla="*/ 603140 w 4694615"/>
              <a:gd name="connsiteY67" fmla="*/ 2692042 h 4724966"/>
              <a:gd name="connsiteX68" fmla="*/ 575721 w 4694615"/>
              <a:gd name="connsiteY68" fmla="*/ 2691584 h 4724966"/>
              <a:gd name="connsiteX69" fmla="*/ 533393 w 4694615"/>
              <a:gd name="connsiteY69" fmla="*/ 2689678 h 4724966"/>
              <a:gd name="connsiteX70" fmla="*/ 472313 w 4694615"/>
              <a:gd name="connsiteY70" fmla="*/ 2659354 h 4724966"/>
              <a:gd name="connsiteX71" fmla="*/ 438850 w 4694615"/>
              <a:gd name="connsiteY71" fmla="*/ 2592885 h 4724966"/>
              <a:gd name="connsiteX72" fmla="*/ 434571 w 4694615"/>
              <a:gd name="connsiteY72" fmla="*/ 2571226 h 4724966"/>
              <a:gd name="connsiteX73" fmla="*/ 414780 w 4694615"/>
              <a:gd name="connsiteY73" fmla="*/ 2569927 h 4724966"/>
              <a:gd name="connsiteX74" fmla="*/ 351019 w 4694615"/>
              <a:gd name="connsiteY74" fmla="*/ 2510986 h 4724966"/>
              <a:gd name="connsiteX75" fmla="*/ 347282 w 4694615"/>
              <a:gd name="connsiteY75" fmla="*/ 2489894 h 4724966"/>
              <a:gd name="connsiteX76" fmla="*/ 329522 w 4694615"/>
              <a:gd name="connsiteY76" fmla="*/ 2484805 h 4724966"/>
              <a:gd name="connsiteX77" fmla="*/ 302664 w 4694615"/>
              <a:gd name="connsiteY77" fmla="*/ 2475654 h 4724966"/>
              <a:gd name="connsiteX78" fmla="*/ 260617 w 4694615"/>
              <a:gd name="connsiteY78" fmla="*/ 2433715 h 4724966"/>
              <a:gd name="connsiteX79" fmla="*/ 226965 w 4694615"/>
              <a:gd name="connsiteY79" fmla="*/ 2361372 h 4724966"/>
              <a:gd name="connsiteX80" fmla="*/ 244373 w 4694615"/>
              <a:gd name="connsiteY80" fmla="*/ 2320409 h 4724966"/>
              <a:gd name="connsiteX81" fmla="*/ 332528 w 4694615"/>
              <a:gd name="connsiteY81" fmla="*/ 2238210 h 4724966"/>
              <a:gd name="connsiteX82" fmla="*/ 347420 w 4694615"/>
              <a:gd name="connsiteY82" fmla="*/ 2236099 h 4724966"/>
              <a:gd name="connsiteX83" fmla="*/ 349422 w 4694615"/>
              <a:gd name="connsiteY83" fmla="*/ 2220017 h 4724966"/>
              <a:gd name="connsiteX84" fmla="*/ 367399 w 4694615"/>
              <a:gd name="connsiteY84" fmla="*/ 2174477 h 4724966"/>
              <a:gd name="connsiteX85" fmla="*/ 416648 w 4694615"/>
              <a:gd name="connsiteY85" fmla="*/ 2152060 h 4724966"/>
              <a:gd name="connsiteX86" fmla="*/ 434273 w 4694615"/>
              <a:gd name="connsiteY86" fmla="*/ 2150245 h 4724966"/>
              <a:gd name="connsiteX87" fmla="*/ 438930 w 4694615"/>
              <a:gd name="connsiteY87" fmla="*/ 2129587 h 4724966"/>
              <a:gd name="connsiteX88" fmla="*/ 469740 w 4694615"/>
              <a:gd name="connsiteY88" fmla="*/ 2066721 h 4724966"/>
              <a:gd name="connsiteX89" fmla="*/ 523430 w 4694615"/>
              <a:gd name="connsiteY89" fmla="*/ 2035451 h 4724966"/>
              <a:gd name="connsiteX90" fmla="*/ 563049 w 4694615"/>
              <a:gd name="connsiteY90" fmla="*/ 2033627 h 4724966"/>
              <a:gd name="connsiteX91" fmla="*/ 603140 w 4694615"/>
              <a:gd name="connsiteY91" fmla="*/ 2033120 h 4724966"/>
              <a:gd name="connsiteX92" fmla="*/ 603140 w 4694615"/>
              <a:gd name="connsiteY92" fmla="*/ 365266 h 4724966"/>
              <a:gd name="connsiteX93" fmla="*/ 968406 w 4694615"/>
              <a:gd name="connsiteY93" fmla="*/ 0 h 4724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94615" h="4724966">
                <a:moveTo>
                  <a:pt x="4567144" y="2259707"/>
                </a:moveTo>
                <a:lnTo>
                  <a:pt x="4578408" y="2261060"/>
                </a:lnTo>
                <a:cubicBezTo>
                  <a:pt x="4599039" y="2263525"/>
                  <a:pt x="4607756" y="2269806"/>
                  <a:pt x="4617259" y="2289030"/>
                </a:cubicBezTo>
                <a:cubicBezTo>
                  <a:pt x="4625653" y="2305978"/>
                  <a:pt x="4626303" y="2306601"/>
                  <a:pt x="4639650" y="2309607"/>
                </a:cubicBezTo>
                <a:cubicBezTo>
                  <a:pt x="4657331" y="2313613"/>
                  <a:pt x="4664234" y="2318298"/>
                  <a:pt x="4677988" y="2335652"/>
                </a:cubicBezTo>
                <a:cubicBezTo>
                  <a:pt x="4699161" y="2362373"/>
                  <a:pt x="4698728" y="2359450"/>
                  <a:pt x="4684486" y="2379377"/>
                </a:cubicBezTo>
                <a:cubicBezTo>
                  <a:pt x="4667347" y="2403418"/>
                  <a:pt x="4658874" y="2409916"/>
                  <a:pt x="4639921" y="2413627"/>
                </a:cubicBezTo>
                <a:cubicBezTo>
                  <a:pt x="4624841" y="2416605"/>
                  <a:pt x="4623892" y="2417254"/>
                  <a:pt x="4622295" y="2425862"/>
                </a:cubicBezTo>
                <a:cubicBezTo>
                  <a:pt x="4620048" y="2437912"/>
                  <a:pt x="4608759" y="2450961"/>
                  <a:pt x="4595221" y="2457107"/>
                </a:cubicBezTo>
                <a:lnTo>
                  <a:pt x="4595141" y="2457161"/>
                </a:lnTo>
                <a:cubicBezTo>
                  <a:pt x="4589151" y="2459890"/>
                  <a:pt x="4582743" y="2461585"/>
                  <a:pt x="4576187" y="2462170"/>
                </a:cubicBezTo>
                <a:lnTo>
                  <a:pt x="4568066" y="2462170"/>
                </a:lnTo>
                <a:lnTo>
                  <a:pt x="4567903" y="2445276"/>
                </a:lnTo>
                <a:cubicBezTo>
                  <a:pt x="4567606" y="2420097"/>
                  <a:pt x="4558590" y="2404637"/>
                  <a:pt x="4529999" y="2380431"/>
                </a:cubicBezTo>
                <a:cubicBezTo>
                  <a:pt x="4517355" y="2369739"/>
                  <a:pt x="4507907" y="2360208"/>
                  <a:pt x="4509070" y="2359234"/>
                </a:cubicBezTo>
                <a:cubicBezTo>
                  <a:pt x="4510235" y="2358258"/>
                  <a:pt x="4518735" y="2351733"/>
                  <a:pt x="4528023" y="2344721"/>
                </a:cubicBezTo>
                <a:cubicBezTo>
                  <a:pt x="4556939" y="2322899"/>
                  <a:pt x="4567714" y="2304515"/>
                  <a:pt x="4567388" y="2277686"/>
                </a:cubicBezTo>
                <a:close/>
                <a:moveTo>
                  <a:pt x="125300" y="2259220"/>
                </a:moveTo>
                <a:cubicBezTo>
                  <a:pt x="130200" y="2259193"/>
                  <a:pt x="130633" y="2260710"/>
                  <a:pt x="129795" y="2275222"/>
                </a:cubicBezTo>
                <a:cubicBezTo>
                  <a:pt x="128806" y="2284938"/>
                  <a:pt x="130395" y="2294742"/>
                  <a:pt x="134397" y="2303650"/>
                </a:cubicBezTo>
                <a:cubicBezTo>
                  <a:pt x="141030" y="2318703"/>
                  <a:pt x="164287" y="2343881"/>
                  <a:pt x="180073" y="2353141"/>
                </a:cubicBezTo>
                <a:cubicBezTo>
                  <a:pt x="184108" y="2355297"/>
                  <a:pt x="187958" y="2357789"/>
                  <a:pt x="191578" y="2360587"/>
                </a:cubicBezTo>
                <a:cubicBezTo>
                  <a:pt x="191578" y="2360993"/>
                  <a:pt x="182563" y="2368222"/>
                  <a:pt x="171544" y="2376642"/>
                </a:cubicBezTo>
                <a:cubicBezTo>
                  <a:pt x="160234" y="2385344"/>
                  <a:pt x="150087" y="2395463"/>
                  <a:pt x="141355" y="2406749"/>
                </a:cubicBezTo>
                <a:cubicBezTo>
                  <a:pt x="132339" y="2419853"/>
                  <a:pt x="131041" y="2423778"/>
                  <a:pt x="129877" y="2442189"/>
                </a:cubicBezTo>
                <a:lnTo>
                  <a:pt x="130037" y="2442216"/>
                </a:lnTo>
                <a:lnTo>
                  <a:pt x="128712" y="2462901"/>
                </a:lnTo>
                <a:lnTo>
                  <a:pt x="116581" y="2461521"/>
                </a:lnTo>
                <a:cubicBezTo>
                  <a:pt x="98832" y="2459817"/>
                  <a:pt x="83663" y="2448013"/>
                  <a:pt x="77648" y="2431224"/>
                </a:cubicBezTo>
                <a:cubicBezTo>
                  <a:pt x="73290" y="2418148"/>
                  <a:pt x="72938" y="2417876"/>
                  <a:pt x="56531" y="2413383"/>
                </a:cubicBezTo>
                <a:cubicBezTo>
                  <a:pt x="37769" y="2408238"/>
                  <a:pt x="31568" y="2403310"/>
                  <a:pt x="12994" y="2378754"/>
                </a:cubicBezTo>
                <a:lnTo>
                  <a:pt x="0" y="2361589"/>
                </a:lnTo>
                <a:lnTo>
                  <a:pt x="16245" y="2339930"/>
                </a:lnTo>
                <a:cubicBezTo>
                  <a:pt x="33192" y="2317458"/>
                  <a:pt x="39852" y="2312855"/>
                  <a:pt x="61241" y="2309334"/>
                </a:cubicBezTo>
                <a:cubicBezTo>
                  <a:pt x="67659" y="2308278"/>
                  <a:pt x="73345" y="2306032"/>
                  <a:pt x="73858" y="2304299"/>
                </a:cubicBezTo>
                <a:cubicBezTo>
                  <a:pt x="74373" y="2302566"/>
                  <a:pt x="75592" y="2297611"/>
                  <a:pt x="76566" y="2293226"/>
                </a:cubicBezTo>
                <a:cubicBezTo>
                  <a:pt x="80140" y="2276846"/>
                  <a:pt x="105320" y="2259220"/>
                  <a:pt x="125300" y="2259220"/>
                </a:cubicBezTo>
                <a:close/>
                <a:moveTo>
                  <a:pt x="968406" y="0"/>
                </a:moveTo>
                <a:lnTo>
                  <a:pt x="3744984" y="0"/>
                </a:lnTo>
                <a:cubicBezTo>
                  <a:pt x="3946715" y="0"/>
                  <a:pt x="4110250" y="163535"/>
                  <a:pt x="4110250" y="365266"/>
                </a:cubicBezTo>
                <a:lnTo>
                  <a:pt x="4110250" y="2033595"/>
                </a:lnTo>
                <a:lnTo>
                  <a:pt x="4128786" y="2034005"/>
                </a:lnTo>
                <a:cubicBezTo>
                  <a:pt x="4194604" y="2035923"/>
                  <a:pt x="4190680" y="2039503"/>
                  <a:pt x="4201991" y="2046172"/>
                </a:cubicBezTo>
                <a:cubicBezTo>
                  <a:pt x="4232695" y="2064339"/>
                  <a:pt x="4246936" y="2084943"/>
                  <a:pt x="4258144" y="2127395"/>
                </a:cubicBezTo>
                <a:lnTo>
                  <a:pt x="4264181" y="2150218"/>
                </a:lnTo>
                <a:lnTo>
                  <a:pt x="4280779" y="2151926"/>
                </a:lnTo>
                <a:cubicBezTo>
                  <a:pt x="4291703" y="2153286"/>
                  <a:pt x="4302339" y="2156376"/>
                  <a:pt x="4312294" y="2161075"/>
                </a:cubicBezTo>
                <a:cubicBezTo>
                  <a:pt x="4332384" y="2171173"/>
                  <a:pt x="4341779" y="2185172"/>
                  <a:pt x="4347491" y="2213735"/>
                </a:cubicBezTo>
                <a:lnTo>
                  <a:pt x="4351876" y="2235828"/>
                </a:lnTo>
                <a:lnTo>
                  <a:pt x="4368798" y="2239267"/>
                </a:lnTo>
                <a:cubicBezTo>
                  <a:pt x="4390348" y="2243652"/>
                  <a:pt x="4405755" y="2252722"/>
                  <a:pt x="4421593" y="2270346"/>
                </a:cubicBezTo>
                <a:cubicBezTo>
                  <a:pt x="4435591" y="2285888"/>
                  <a:pt x="4447558" y="2306167"/>
                  <a:pt x="4462665" y="2339766"/>
                </a:cubicBezTo>
                <a:lnTo>
                  <a:pt x="4472709" y="2362129"/>
                </a:lnTo>
                <a:lnTo>
                  <a:pt x="4459713" y="2389854"/>
                </a:lnTo>
                <a:cubicBezTo>
                  <a:pt x="4432746" y="2447334"/>
                  <a:pt x="4411603" y="2471538"/>
                  <a:pt x="4380250" y="2481231"/>
                </a:cubicBezTo>
                <a:cubicBezTo>
                  <a:pt x="4372727" y="2483779"/>
                  <a:pt x="4364975" y="2485592"/>
                  <a:pt x="4357102" y="2486646"/>
                </a:cubicBezTo>
                <a:cubicBezTo>
                  <a:pt x="4351795" y="2486646"/>
                  <a:pt x="4350766" y="2488839"/>
                  <a:pt x="4347842" y="2506275"/>
                </a:cubicBezTo>
                <a:cubicBezTo>
                  <a:pt x="4340857" y="2547860"/>
                  <a:pt x="4320850" y="2567598"/>
                  <a:pt x="4283242" y="2570008"/>
                </a:cubicBezTo>
                <a:cubicBezTo>
                  <a:pt x="4271683" y="2570820"/>
                  <a:pt x="4262639" y="2572634"/>
                  <a:pt x="4262206" y="2574313"/>
                </a:cubicBezTo>
                <a:cubicBezTo>
                  <a:pt x="4261773" y="2575991"/>
                  <a:pt x="4259417" y="2586362"/>
                  <a:pt x="4256953" y="2597380"/>
                </a:cubicBezTo>
                <a:cubicBezTo>
                  <a:pt x="4246720" y="2643352"/>
                  <a:pt x="4223029" y="2670996"/>
                  <a:pt x="4181470" y="2685209"/>
                </a:cubicBezTo>
                <a:lnTo>
                  <a:pt x="4164630" y="2691004"/>
                </a:lnTo>
                <a:lnTo>
                  <a:pt x="4110250" y="2691114"/>
                </a:lnTo>
                <a:lnTo>
                  <a:pt x="4110250" y="4359700"/>
                </a:lnTo>
                <a:cubicBezTo>
                  <a:pt x="4110250" y="4561431"/>
                  <a:pt x="3946715" y="4724966"/>
                  <a:pt x="3744984" y="4724966"/>
                </a:cubicBezTo>
                <a:lnTo>
                  <a:pt x="968406" y="4724966"/>
                </a:lnTo>
                <a:cubicBezTo>
                  <a:pt x="766675" y="4724966"/>
                  <a:pt x="603140" y="4561431"/>
                  <a:pt x="603140" y="4359700"/>
                </a:cubicBezTo>
                <a:lnTo>
                  <a:pt x="603140" y="2692042"/>
                </a:lnTo>
                <a:lnTo>
                  <a:pt x="575721" y="2691584"/>
                </a:lnTo>
                <a:cubicBezTo>
                  <a:pt x="551841" y="2691081"/>
                  <a:pt x="538910" y="2690448"/>
                  <a:pt x="533393" y="2689678"/>
                </a:cubicBezTo>
                <a:cubicBezTo>
                  <a:pt x="510223" y="2686663"/>
                  <a:pt x="488723" y="2675989"/>
                  <a:pt x="472313" y="2659354"/>
                </a:cubicBezTo>
                <a:cubicBezTo>
                  <a:pt x="454741" y="2641619"/>
                  <a:pt x="444427" y="2621313"/>
                  <a:pt x="438850" y="2592885"/>
                </a:cubicBezTo>
                <a:lnTo>
                  <a:pt x="434571" y="2571226"/>
                </a:lnTo>
                <a:lnTo>
                  <a:pt x="414780" y="2569927"/>
                </a:lnTo>
                <a:cubicBezTo>
                  <a:pt x="378229" y="2567561"/>
                  <a:pt x="356977" y="2547915"/>
                  <a:pt x="351019" y="2510986"/>
                </a:cubicBezTo>
                <a:cubicBezTo>
                  <a:pt x="349232" y="2499803"/>
                  <a:pt x="347555" y="2490328"/>
                  <a:pt x="347282" y="2489894"/>
                </a:cubicBezTo>
                <a:cubicBezTo>
                  <a:pt x="341473" y="2487837"/>
                  <a:pt x="335540" y="2486137"/>
                  <a:pt x="329522" y="2484805"/>
                </a:cubicBezTo>
                <a:cubicBezTo>
                  <a:pt x="320322" y="2482538"/>
                  <a:pt x="311334" y="2479477"/>
                  <a:pt x="302664" y="2475654"/>
                </a:cubicBezTo>
                <a:cubicBezTo>
                  <a:pt x="289587" y="2469074"/>
                  <a:pt x="272044" y="2451584"/>
                  <a:pt x="260617" y="2433715"/>
                </a:cubicBezTo>
                <a:cubicBezTo>
                  <a:pt x="248624" y="2414736"/>
                  <a:pt x="226965" y="2368465"/>
                  <a:pt x="226965" y="2361372"/>
                </a:cubicBezTo>
                <a:cubicBezTo>
                  <a:pt x="226965" y="2358312"/>
                  <a:pt x="234789" y="2339930"/>
                  <a:pt x="244373" y="2320409"/>
                </a:cubicBezTo>
                <a:cubicBezTo>
                  <a:pt x="271448" y="2265285"/>
                  <a:pt x="294624" y="2243625"/>
                  <a:pt x="332528" y="2238210"/>
                </a:cubicBezTo>
                <a:lnTo>
                  <a:pt x="347420" y="2236099"/>
                </a:lnTo>
                <a:lnTo>
                  <a:pt x="349422" y="2220017"/>
                </a:lnTo>
                <a:cubicBezTo>
                  <a:pt x="352318" y="2196840"/>
                  <a:pt x="356299" y="2186795"/>
                  <a:pt x="367399" y="2174477"/>
                </a:cubicBezTo>
                <a:cubicBezTo>
                  <a:pt x="379611" y="2160886"/>
                  <a:pt x="393933" y="2154387"/>
                  <a:pt x="416648" y="2152060"/>
                </a:cubicBezTo>
                <a:lnTo>
                  <a:pt x="434273" y="2150245"/>
                </a:lnTo>
                <a:lnTo>
                  <a:pt x="438930" y="2129587"/>
                </a:lnTo>
                <a:cubicBezTo>
                  <a:pt x="445238" y="2101675"/>
                  <a:pt x="454253" y="2083264"/>
                  <a:pt x="469740" y="2066721"/>
                </a:cubicBezTo>
                <a:cubicBezTo>
                  <a:pt x="484325" y="2051438"/>
                  <a:pt x="502939" y="2040597"/>
                  <a:pt x="523430" y="2035451"/>
                </a:cubicBezTo>
                <a:cubicBezTo>
                  <a:pt x="526218" y="2034706"/>
                  <a:pt x="537385" y="2034107"/>
                  <a:pt x="563049" y="2033627"/>
                </a:cubicBezTo>
                <a:lnTo>
                  <a:pt x="603140" y="2033120"/>
                </a:lnTo>
                <a:lnTo>
                  <a:pt x="603140" y="365266"/>
                </a:lnTo>
                <a:cubicBezTo>
                  <a:pt x="603140" y="163535"/>
                  <a:pt x="766675" y="0"/>
                  <a:pt x="9684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6883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BC21A-880C-0EFA-1817-6C8578A02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0E37A-5E16-4E19-A691-51E491C0DEB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18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60" r:id="rId4"/>
    <p:sldLayoutId id="2147483650" r:id="rId5"/>
    <p:sldLayoutId id="2147483651" r:id="rId6"/>
    <p:sldLayoutId id="2147483663" r:id="rId7"/>
    <p:sldLayoutId id="2147483652" r:id="rId8"/>
    <p:sldLayoutId id="2147483662" r:id="rId9"/>
    <p:sldLayoutId id="2147483657" r:id="rId10"/>
    <p:sldLayoutId id="2147483653" r:id="rId11"/>
    <p:sldLayoutId id="2147483658" r:id="rId12"/>
    <p:sldLayoutId id="2147483654" r:id="rId13"/>
    <p:sldLayoutId id="2147483661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.png"/><Relationship Id="rId3" Type="http://schemas.openxmlformats.org/officeDocument/2006/relationships/slide" Target="slide4.xml"/><Relationship Id="rId7" Type="http://schemas.openxmlformats.org/officeDocument/2006/relationships/image" Target="../media/image6.png"/><Relationship Id="rId12" Type="http://schemas.openxmlformats.org/officeDocument/2006/relationships/slide" Target="slide21.xml"/><Relationship Id="rId2" Type="http://schemas.openxmlformats.org/officeDocument/2006/relationships/image" Target="../media/image5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slide" Target="slide10.xml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5" Type="http://schemas.openxmlformats.org/officeDocument/2006/relationships/slide" Target="slide26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openxmlformats.org/officeDocument/2006/relationships/slide" Target="slide16.xml"/><Relationship Id="rId1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1.sv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20.jpeg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1.sv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20.jpeg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1.sv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20.jpeg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1.sv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20.jpeg"/><Relationship Id="rId4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1.sv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20.jpeg"/><Relationship Id="rId4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0AC5DC-BE74-68F4-5F1B-0C5F3A260C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B28F9B3-E1DA-506D-E7BB-2617768854D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3" t="1518" r="11912" b="62"/>
          <a:stretch/>
        </p:blipFill>
        <p:spPr>
          <a:xfrm>
            <a:off x="857030" y="2103830"/>
            <a:ext cx="10513936" cy="4500609"/>
          </a:xfrm>
          <a:ln w="76200">
            <a:solidFill>
              <a:srgbClr val="EBD779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CE0C08-0058-D384-D440-7FDAB44466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7" t="19363" r="26409" b="34548"/>
          <a:stretch/>
        </p:blipFill>
        <p:spPr>
          <a:xfrm>
            <a:off x="4980038" y="-38399"/>
            <a:ext cx="2231923" cy="1888665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75EEF0E-D09C-E489-7915-0C02B7C808D8}"/>
              </a:ext>
            </a:extLst>
          </p:cNvPr>
          <p:cNvSpPr/>
          <p:nvPr/>
        </p:nvSpPr>
        <p:spPr>
          <a:xfrm>
            <a:off x="857137" y="2103829"/>
            <a:ext cx="10513936" cy="4500609"/>
          </a:xfrm>
          <a:custGeom>
            <a:avLst/>
            <a:gdLst>
              <a:gd name="connsiteX0" fmla="*/ 5248303 w 10513936"/>
              <a:gd name="connsiteY0" fmla="*/ 1 h 4500609"/>
              <a:gd name="connsiteX1" fmla="*/ 5336038 w 10513936"/>
              <a:gd name="connsiteY1" fmla="*/ 60409 h 4500609"/>
              <a:gd name="connsiteX2" fmla="*/ 5513246 w 10513936"/>
              <a:gd name="connsiteY2" fmla="*/ 170189 h 4500609"/>
              <a:gd name="connsiteX3" fmla="*/ 5766520 w 10513936"/>
              <a:gd name="connsiteY3" fmla="*/ 340128 h 4500609"/>
              <a:gd name="connsiteX4" fmla="*/ 5855967 w 10513936"/>
              <a:gd name="connsiteY4" fmla="*/ 385008 h 4500609"/>
              <a:gd name="connsiteX5" fmla="*/ 6119355 w 10513936"/>
              <a:gd name="connsiteY5" fmla="*/ 441479 h 4500609"/>
              <a:gd name="connsiteX6" fmla="*/ 6353139 w 10513936"/>
              <a:gd name="connsiteY6" fmla="*/ 722041 h 4500609"/>
              <a:gd name="connsiteX7" fmla="*/ 6427730 w 10513936"/>
              <a:gd name="connsiteY7" fmla="*/ 820021 h 4500609"/>
              <a:gd name="connsiteX8" fmla="*/ 6574174 w 10513936"/>
              <a:gd name="connsiteY8" fmla="*/ 967518 h 4500609"/>
              <a:gd name="connsiteX9" fmla="*/ 7397631 w 10513936"/>
              <a:gd name="connsiteY9" fmla="*/ 984691 h 4500609"/>
              <a:gd name="connsiteX10" fmla="*/ 8304319 w 10513936"/>
              <a:gd name="connsiteY10" fmla="*/ 1011241 h 4500609"/>
              <a:gd name="connsiteX11" fmla="*/ 8573924 w 10513936"/>
              <a:gd name="connsiteY11" fmla="*/ 1156842 h 4500609"/>
              <a:gd name="connsiteX12" fmla="*/ 8689815 w 10513936"/>
              <a:gd name="connsiteY12" fmla="*/ 1206991 h 4500609"/>
              <a:gd name="connsiteX13" fmla="*/ 8834995 w 10513936"/>
              <a:gd name="connsiteY13" fmla="*/ 1278422 h 4500609"/>
              <a:gd name="connsiteX14" fmla="*/ 8875556 w 10513936"/>
              <a:gd name="connsiteY14" fmla="*/ 1372083 h 4500609"/>
              <a:gd name="connsiteX15" fmla="*/ 9032219 w 10513936"/>
              <a:gd name="connsiteY15" fmla="*/ 1303708 h 4500609"/>
              <a:gd name="connsiteX16" fmla="*/ 9386108 w 10513936"/>
              <a:gd name="connsiteY16" fmla="*/ 1228273 h 4500609"/>
              <a:gd name="connsiteX17" fmla="*/ 9609144 w 10513936"/>
              <a:gd name="connsiteY17" fmla="*/ 1364392 h 4500609"/>
              <a:gd name="connsiteX18" fmla="*/ 9650022 w 10513936"/>
              <a:gd name="connsiteY18" fmla="*/ 1424444 h 4500609"/>
              <a:gd name="connsiteX19" fmla="*/ 9720400 w 10513936"/>
              <a:gd name="connsiteY19" fmla="*/ 1450362 h 4500609"/>
              <a:gd name="connsiteX20" fmla="*/ 10048372 w 10513936"/>
              <a:gd name="connsiteY20" fmla="*/ 1694681 h 4500609"/>
              <a:gd name="connsiteX21" fmla="*/ 10098521 w 10513936"/>
              <a:gd name="connsiteY21" fmla="*/ 1925303 h 4500609"/>
              <a:gd name="connsiteX22" fmla="*/ 10144561 w 10513936"/>
              <a:gd name="connsiteY22" fmla="*/ 1992205 h 4500609"/>
              <a:gd name="connsiteX23" fmla="*/ 10332304 w 10513936"/>
              <a:gd name="connsiteY23" fmla="*/ 2228516 h 4500609"/>
              <a:gd name="connsiteX24" fmla="*/ 10486755 w 10513936"/>
              <a:gd name="connsiteY24" fmla="*/ 2418156 h 4500609"/>
              <a:gd name="connsiteX25" fmla="*/ 10513936 w 10513936"/>
              <a:gd name="connsiteY25" fmla="*/ 2478103 h 4500609"/>
              <a:gd name="connsiteX26" fmla="*/ 10452409 w 10513936"/>
              <a:gd name="connsiteY26" fmla="*/ 2566496 h 4500609"/>
              <a:gd name="connsiteX27" fmla="*/ 10340627 w 10513936"/>
              <a:gd name="connsiteY27" fmla="*/ 2717260 h 4500609"/>
              <a:gd name="connsiteX28" fmla="*/ 10158362 w 10513936"/>
              <a:gd name="connsiteY28" fmla="*/ 2958839 h 4500609"/>
              <a:gd name="connsiteX29" fmla="*/ 10103050 w 10513936"/>
              <a:gd name="connsiteY29" fmla="*/ 3035222 h 4500609"/>
              <a:gd name="connsiteX30" fmla="*/ 9717661 w 10513936"/>
              <a:gd name="connsiteY30" fmla="*/ 3509321 h 4500609"/>
              <a:gd name="connsiteX31" fmla="*/ 9634325 w 10513936"/>
              <a:gd name="connsiteY31" fmla="*/ 3558943 h 4500609"/>
              <a:gd name="connsiteX32" fmla="*/ 9471657 w 10513936"/>
              <a:gd name="connsiteY32" fmla="*/ 3703702 h 4500609"/>
              <a:gd name="connsiteX33" fmla="*/ 9307618 w 10513936"/>
              <a:gd name="connsiteY33" fmla="*/ 3736573 h 4500609"/>
              <a:gd name="connsiteX34" fmla="*/ 9023159 w 10513936"/>
              <a:gd name="connsiteY34" fmla="*/ 3652920 h 4500609"/>
              <a:gd name="connsiteX35" fmla="*/ 8855855 w 10513936"/>
              <a:gd name="connsiteY35" fmla="*/ 3594343 h 4500609"/>
              <a:gd name="connsiteX36" fmla="*/ 8837628 w 10513936"/>
              <a:gd name="connsiteY36" fmla="*/ 3665247 h 4500609"/>
              <a:gd name="connsiteX37" fmla="*/ 8711834 w 10513936"/>
              <a:gd name="connsiteY37" fmla="*/ 3757117 h 4500609"/>
              <a:gd name="connsiteX38" fmla="*/ 8641035 w 10513936"/>
              <a:gd name="connsiteY38" fmla="*/ 3750058 h 4500609"/>
              <a:gd name="connsiteX39" fmla="*/ 8568761 w 10513936"/>
              <a:gd name="connsiteY39" fmla="*/ 3809900 h 4500609"/>
              <a:gd name="connsiteX40" fmla="*/ 8306743 w 10513936"/>
              <a:gd name="connsiteY40" fmla="*/ 3949707 h 4500609"/>
              <a:gd name="connsiteX41" fmla="*/ 7250239 w 10513936"/>
              <a:gd name="connsiteY41" fmla="*/ 3971305 h 4500609"/>
              <a:gd name="connsiteX42" fmla="*/ 6256949 w 10513936"/>
              <a:gd name="connsiteY42" fmla="*/ 3974465 h 4500609"/>
              <a:gd name="connsiteX43" fmla="*/ 6207222 w 10513936"/>
              <a:gd name="connsiteY43" fmla="*/ 4012499 h 4500609"/>
              <a:gd name="connsiteX44" fmla="*/ 6110084 w 10513936"/>
              <a:gd name="connsiteY44" fmla="*/ 4071077 h 4500609"/>
              <a:gd name="connsiteX45" fmla="*/ 5867767 w 10513936"/>
              <a:gd name="connsiteY45" fmla="*/ 4119434 h 4500609"/>
              <a:gd name="connsiteX46" fmla="*/ 5753246 w 10513936"/>
              <a:gd name="connsiteY46" fmla="*/ 4187177 h 4500609"/>
              <a:gd name="connsiteX47" fmla="*/ 5464677 w 10513936"/>
              <a:gd name="connsiteY47" fmla="*/ 4358591 h 4500609"/>
              <a:gd name="connsiteX48" fmla="*/ 5344150 w 10513936"/>
              <a:gd name="connsiteY48" fmla="*/ 4444139 h 4500609"/>
              <a:gd name="connsiteX49" fmla="*/ 5259867 w 10513936"/>
              <a:gd name="connsiteY49" fmla="*/ 4500609 h 4500609"/>
              <a:gd name="connsiteX50" fmla="*/ 5171473 w 10513936"/>
              <a:gd name="connsiteY50" fmla="*/ 4443507 h 4500609"/>
              <a:gd name="connsiteX51" fmla="*/ 5007751 w 10513936"/>
              <a:gd name="connsiteY51" fmla="*/ 4341628 h 4500609"/>
              <a:gd name="connsiteX52" fmla="*/ 4741412 w 10513936"/>
              <a:gd name="connsiteY52" fmla="*/ 4168530 h 4500609"/>
              <a:gd name="connsiteX53" fmla="*/ 4650069 w 10513936"/>
              <a:gd name="connsiteY53" fmla="*/ 4119856 h 4500609"/>
              <a:gd name="connsiteX54" fmla="*/ 4400271 w 10513936"/>
              <a:gd name="connsiteY54" fmla="*/ 4070128 h 4500609"/>
              <a:gd name="connsiteX55" fmla="*/ 4307243 w 10513936"/>
              <a:gd name="connsiteY55" fmla="*/ 4012603 h 4500609"/>
              <a:gd name="connsiteX56" fmla="*/ 4257515 w 10513936"/>
              <a:gd name="connsiteY56" fmla="*/ 3974465 h 4500609"/>
              <a:gd name="connsiteX57" fmla="*/ 3264225 w 10513936"/>
              <a:gd name="connsiteY57" fmla="*/ 3971305 h 4500609"/>
              <a:gd name="connsiteX58" fmla="*/ 2207721 w 10513936"/>
              <a:gd name="connsiteY58" fmla="*/ 3949707 h 4500609"/>
              <a:gd name="connsiteX59" fmla="*/ 1945703 w 10513936"/>
              <a:gd name="connsiteY59" fmla="*/ 3809900 h 4500609"/>
              <a:gd name="connsiteX60" fmla="*/ 1873430 w 10513936"/>
              <a:gd name="connsiteY60" fmla="*/ 3750058 h 4500609"/>
              <a:gd name="connsiteX61" fmla="*/ 1802631 w 10513936"/>
              <a:gd name="connsiteY61" fmla="*/ 3757117 h 4500609"/>
              <a:gd name="connsiteX62" fmla="*/ 1676836 w 10513936"/>
              <a:gd name="connsiteY62" fmla="*/ 3665247 h 4500609"/>
              <a:gd name="connsiteX63" fmla="*/ 1658610 w 10513936"/>
              <a:gd name="connsiteY63" fmla="*/ 3594343 h 4500609"/>
              <a:gd name="connsiteX64" fmla="*/ 1491306 w 10513936"/>
              <a:gd name="connsiteY64" fmla="*/ 3652920 h 4500609"/>
              <a:gd name="connsiteX65" fmla="*/ 1206846 w 10513936"/>
              <a:gd name="connsiteY65" fmla="*/ 3736573 h 4500609"/>
              <a:gd name="connsiteX66" fmla="*/ 1042807 w 10513936"/>
              <a:gd name="connsiteY66" fmla="*/ 3703807 h 4500609"/>
              <a:gd name="connsiteX67" fmla="*/ 880139 w 10513936"/>
              <a:gd name="connsiteY67" fmla="*/ 3558943 h 4500609"/>
              <a:gd name="connsiteX68" fmla="*/ 796803 w 10513936"/>
              <a:gd name="connsiteY68" fmla="*/ 3509321 h 4500609"/>
              <a:gd name="connsiteX69" fmla="*/ 459665 w 10513936"/>
              <a:gd name="connsiteY69" fmla="*/ 3254150 h 4500609"/>
              <a:gd name="connsiteX70" fmla="*/ 414152 w 10513936"/>
              <a:gd name="connsiteY70" fmla="*/ 3027531 h 4500609"/>
              <a:gd name="connsiteX71" fmla="*/ 362107 w 10513936"/>
              <a:gd name="connsiteY71" fmla="*/ 2962527 h 4500609"/>
              <a:gd name="connsiteX72" fmla="*/ 173204 w 10513936"/>
              <a:gd name="connsiteY72" fmla="*/ 2716838 h 4500609"/>
              <a:gd name="connsiteX73" fmla="*/ 61527 w 10513936"/>
              <a:gd name="connsiteY73" fmla="*/ 2566075 h 4500609"/>
              <a:gd name="connsiteX74" fmla="*/ 0 w 10513936"/>
              <a:gd name="connsiteY74" fmla="*/ 2477681 h 4500609"/>
              <a:gd name="connsiteX75" fmla="*/ 27182 w 10513936"/>
              <a:gd name="connsiteY75" fmla="*/ 2417734 h 4500609"/>
              <a:gd name="connsiteX76" fmla="*/ 182686 w 10513936"/>
              <a:gd name="connsiteY76" fmla="*/ 2226726 h 4500609"/>
              <a:gd name="connsiteX77" fmla="*/ 369376 w 10513936"/>
              <a:gd name="connsiteY77" fmla="*/ 1991678 h 4500609"/>
              <a:gd name="connsiteX78" fmla="*/ 415417 w 10513936"/>
              <a:gd name="connsiteY78" fmla="*/ 1924777 h 4500609"/>
              <a:gd name="connsiteX79" fmla="*/ 465565 w 10513936"/>
              <a:gd name="connsiteY79" fmla="*/ 1694154 h 4500609"/>
              <a:gd name="connsiteX80" fmla="*/ 793221 w 10513936"/>
              <a:gd name="connsiteY80" fmla="*/ 1449941 h 4500609"/>
              <a:gd name="connsiteX81" fmla="*/ 869709 w 10513936"/>
              <a:gd name="connsiteY81" fmla="*/ 1412118 h 4500609"/>
              <a:gd name="connsiteX82" fmla="*/ 1032483 w 10513936"/>
              <a:gd name="connsiteY82" fmla="*/ 1258089 h 4500609"/>
              <a:gd name="connsiteX83" fmla="*/ 1153641 w 10513936"/>
              <a:gd name="connsiteY83" fmla="*/ 1222900 h 4500609"/>
              <a:gd name="connsiteX84" fmla="*/ 1483614 w 10513936"/>
              <a:gd name="connsiteY84" fmla="*/ 1304234 h 4500609"/>
              <a:gd name="connsiteX85" fmla="*/ 1675150 w 10513936"/>
              <a:gd name="connsiteY85" fmla="*/ 1298334 h 4500609"/>
              <a:gd name="connsiteX86" fmla="*/ 1698118 w 10513936"/>
              <a:gd name="connsiteY86" fmla="*/ 1229326 h 4500609"/>
              <a:gd name="connsiteX87" fmla="*/ 1797679 w 10513936"/>
              <a:gd name="connsiteY87" fmla="*/ 1206675 h 4500609"/>
              <a:gd name="connsiteX88" fmla="*/ 1874378 w 10513936"/>
              <a:gd name="connsiteY88" fmla="*/ 1213207 h 4500609"/>
              <a:gd name="connsiteX89" fmla="*/ 1939908 w 10513936"/>
              <a:gd name="connsiteY89" fmla="*/ 1155894 h 4500609"/>
              <a:gd name="connsiteX90" fmla="*/ 2208775 w 10513936"/>
              <a:gd name="connsiteY90" fmla="*/ 1011030 h 4500609"/>
              <a:gd name="connsiteX91" fmla="*/ 3104296 w 10513936"/>
              <a:gd name="connsiteY91" fmla="*/ 984480 h 4500609"/>
              <a:gd name="connsiteX92" fmla="*/ 3917007 w 10513936"/>
              <a:gd name="connsiteY92" fmla="*/ 981004 h 4500609"/>
              <a:gd name="connsiteX93" fmla="*/ 3929333 w 10513936"/>
              <a:gd name="connsiteY93" fmla="*/ 951399 h 4500609"/>
              <a:gd name="connsiteX94" fmla="*/ 4070827 w 10513936"/>
              <a:gd name="connsiteY94" fmla="*/ 816860 h 4500609"/>
              <a:gd name="connsiteX95" fmla="*/ 4136462 w 10513936"/>
              <a:gd name="connsiteY95" fmla="*/ 731733 h 4500609"/>
              <a:gd name="connsiteX96" fmla="*/ 4173126 w 10513936"/>
              <a:gd name="connsiteY96" fmla="*/ 632172 h 4500609"/>
              <a:gd name="connsiteX97" fmla="*/ 4372458 w 10513936"/>
              <a:gd name="connsiteY97" fmla="*/ 441269 h 4500609"/>
              <a:gd name="connsiteX98" fmla="*/ 4639218 w 10513936"/>
              <a:gd name="connsiteY98" fmla="*/ 383323 h 4500609"/>
              <a:gd name="connsiteX99" fmla="*/ 4734038 w 10513936"/>
              <a:gd name="connsiteY99" fmla="*/ 332647 h 4500609"/>
              <a:gd name="connsiteX100" fmla="*/ 4989525 w 10513936"/>
              <a:gd name="connsiteY100" fmla="*/ 164711 h 4500609"/>
              <a:gd name="connsiteX101" fmla="*/ 5158830 w 10513936"/>
              <a:gd name="connsiteY101" fmla="*/ 59355 h 4500609"/>
              <a:gd name="connsiteX102" fmla="*/ 5158830 w 10513936"/>
              <a:gd name="connsiteY102" fmla="*/ 59777 h 4500609"/>
              <a:gd name="connsiteX103" fmla="*/ 5248303 w 10513936"/>
              <a:gd name="connsiteY103" fmla="*/ 1 h 4500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0513936" h="4500609">
                <a:moveTo>
                  <a:pt x="5248303" y="1"/>
                </a:moveTo>
                <a:cubicBezTo>
                  <a:pt x="5274089" y="93"/>
                  <a:pt x="5299585" y="20216"/>
                  <a:pt x="5336038" y="60409"/>
                </a:cubicBezTo>
                <a:cubicBezTo>
                  <a:pt x="5383027" y="112138"/>
                  <a:pt x="5402833" y="124465"/>
                  <a:pt x="5513246" y="170189"/>
                </a:cubicBezTo>
                <a:cubicBezTo>
                  <a:pt x="5649997" y="226343"/>
                  <a:pt x="5705519" y="263640"/>
                  <a:pt x="5766520" y="340128"/>
                </a:cubicBezTo>
                <a:cubicBezTo>
                  <a:pt x="5806450" y="389644"/>
                  <a:pt x="5808030" y="390487"/>
                  <a:pt x="5855967" y="385008"/>
                </a:cubicBezTo>
                <a:cubicBezTo>
                  <a:pt x="5920023" y="377739"/>
                  <a:pt x="6047608" y="405132"/>
                  <a:pt x="6119355" y="441479"/>
                </a:cubicBezTo>
                <a:cubicBezTo>
                  <a:pt x="6233423" y="497761"/>
                  <a:pt x="6318361" y="599686"/>
                  <a:pt x="6353139" y="722041"/>
                </a:cubicBezTo>
                <a:cubicBezTo>
                  <a:pt x="6369784" y="782830"/>
                  <a:pt x="6374210" y="788414"/>
                  <a:pt x="6427730" y="820021"/>
                </a:cubicBezTo>
                <a:cubicBezTo>
                  <a:pt x="6484938" y="853102"/>
                  <a:pt x="6574174" y="943286"/>
                  <a:pt x="6574174" y="967518"/>
                </a:cubicBezTo>
                <a:cubicBezTo>
                  <a:pt x="6574174" y="977632"/>
                  <a:pt x="6754332" y="981425"/>
                  <a:pt x="7397631" y="984691"/>
                </a:cubicBezTo>
                <a:cubicBezTo>
                  <a:pt x="8209499" y="988063"/>
                  <a:pt x="8223301" y="988484"/>
                  <a:pt x="8304319" y="1011241"/>
                </a:cubicBezTo>
                <a:cubicBezTo>
                  <a:pt x="8404428" y="1037790"/>
                  <a:pt x="8496825" y="1087687"/>
                  <a:pt x="8573924" y="1156842"/>
                </a:cubicBezTo>
                <a:cubicBezTo>
                  <a:pt x="8640297" y="1214260"/>
                  <a:pt x="8641561" y="1214893"/>
                  <a:pt x="8689815" y="1206991"/>
                </a:cubicBezTo>
                <a:cubicBezTo>
                  <a:pt x="8798646" y="1189081"/>
                  <a:pt x="8826671" y="1202882"/>
                  <a:pt x="8834995" y="1278422"/>
                </a:cubicBezTo>
                <a:cubicBezTo>
                  <a:pt x="8843949" y="1364076"/>
                  <a:pt x="8847953" y="1372083"/>
                  <a:pt x="8875556" y="1372083"/>
                </a:cubicBezTo>
                <a:cubicBezTo>
                  <a:pt x="8889674" y="1372083"/>
                  <a:pt x="8960261" y="1341319"/>
                  <a:pt x="9032219" y="1303708"/>
                </a:cubicBezTo>
                <a:cubicBezTo>
                  <a:pt x="9198154" y="1217105"/>
                  <a:pt x="9269374" y="1201934"/>
                  <a:pt x="9386108" y="1228273"/>
                </a:cubicBezTo>
                <a:cubicBezTo>
                  <a:pt x="9480717" y="1249660"/>
                  <a:pt x="9553623" y="1294120"/>
                  <a:pt x="9609144" y="1364392"/>
                </a:cubicBezTo>
                <a:cubicBezTo>
                  <a:pt x="9631585" y="1392838"/>
                  <a:pt x="9650022" y="1419598"/>
                  <a:pt x="9650022" y="1424444"/>
                </a:cubicBezTo>
                <a:cubicBezTo>
                  <a:pt x="9650022" y="1429291"/>
                  <a:pt x="9681629" y="1440669"/>
                  <a:pt x="9720400" y="1450362"/>
                </a:cubicBezTo>
                <a:cubicBezTo>
                  <a:pt x="9872955" y="1488711"/>
                  <a:pt x="9987476" y="1573944"/>
                  <a:pt x="10048372" y="1694681"/>
                </a:cubicBezTo>
                <a:cubicBezTo>
                  <a:pt x="10084087" y="1765585"/>
                  <a:pt x="10107898" y="1874944"/>
                  <a:pt x="10098521" y="1925303"/>
                </a:cubicBezTo>
                <a:cubicBezTo>
                  <a:pt x="10092726" y="1955857"/>
                  <a:pt x="10096203" y="1960597"/>
                  <a:pt x="10144561" y="1992205"/>
                </a:cubicBezTo>
                <a:cubicBezTo>
                  <a:pt x="10221576" y="2042143"/>
                  <a:pt x="10272988" y="2106831"/>
                  <a:pt x="10332304" y="2228516"/>
                </a:cubicBezTo>
                <a:cubicBezTo>
                  <a:pt x="10383191" y="2333029"/>
                  <a:pt x="10407950" y="2363266"/>
                  <a:pt x="10486755" y="2418156"/>
                </a:cubicBezTo>
                <a:cubicBezTo>
                  <a:pt x="10508142" y="2433011"/>
                  <a:pt x="10513936" y="2445865"/>
                  <a:pt x="10513936" y="2478103"/>
                </a:cubicBezTo>
                <a:cubicBezTo>
                  <a:pt x="10513936" y="2515715"/>
                  <a:pt x="10508774" y="2523090"/>
                  <a:pt x="10452409" y="2566496"/>
                </a:cubicBezTo>
                <a:cubicBezTo>
                  <a:pt x="10398678" y="2607795"/>
                  <a:pt x="10384350" y="2627181"/>
                  <a:pt x="10340627" y="2717260"/>
                </a:cubicBezTo>
                <a:cubicBezTo>
                  <a:pt x="10277625" y="2847268"/>
                  <a:pt x="10228634" y="2912062"/>
                  <a:pt x="10158362" y="2958839"/>
                </a:cubicBezTo>
                <a:cubicBezTo>
                  <a:pt x="10108003" y="2992343"/>
                  <a:pt x="10103050" y="2999085"/>
                  <a:pt x="10103050" y="3035222"/>
                </a:cubicBezTo>
                <a:cubicBezTo>
                  <a:pt x="10103050" y="3268795"/>
                  <a:pt x="9947336" y="3460648"/>
                  <a:pt x="9717661" y="3509321"/>
                </a:cubicBezTo>
                <a:cubicBezTo>
                  <a:pt x="9661613" y="3521227"/>
                  <a:pt x="9651287" y="3527337"/>
                  <a:pt x="9634325" y="3558943"/>
                </a:cubicBezTo>
                <a:cubicBezTo>
                  <a:pt x="9602403" y="3618153"/>
                  <a:pt x="9545405" y="3669251"/>
                  <a:pt x="9471657" y="3703702"/>
                </a:cubicBezTo>
                <a:cubicBezTo>
                  <a:pt x="9410550" y="3732464"/>
                  <a:pt x="9391902" y="3736573"/>
                  <a:pt x="9307618" y="3736573"/>
                </a:cubicBezTo>
                <a:cubicBezTo>
                  <a:pt x="9195626" y="3737205"/>
                  <a:pt x="9142948" y="3721296"/>
                  <a:pt x="9023159" y="3652920"/>
                </a:cubicBezTo>
                <a:cubicBezTo>
                  <a:pt x="8929604" y="3599295"/>
                  <a:pt x="8871237" y="3578961"/>
                  <a:pt x="8855855" y="3594343"/>
                </a:cubicBezTo>
                <a:cubicBezTo>
                  <a:pt x="8850376" y="3599821"/>
                  <a:pt x="8842159" y="3631745"/>
                  <a:pt x="8837628" y="3665247"/>
                </a:cubicBezTo>
                <a:cubicBezTo>
                  <a:pt x="8826039" y="3751006"/>
                  <a:pt x="8805073" y="3766282"/>
                  <a:pt x="8711834" y="3757117"/>
                </a:cubicBezTo>
                <a:lnTo>
                  <a:pt x="8641035" y="3750058"/>
                </a:lnTo>
                <a:lnTo>
                  <a:pt x="8568761" y="3809900"/>
                </a:lnTo>
                <a:cubicBezTo>
                  <a:pt x="8492031" y="3874125"/>
                  <a:pt x="8402805" y="3921724"/>
                  <a:pt x="8306743" y="3949707"/>
                </a:cubicBezTo>
                <a:cubicBezTo>
                  <a:pt x="8248797" y="3966669"/>
                  <a:pt x="8160299" y="3968460"/>
                  <a:pt x="7250239" y="3971305"/>
                </a:cubicBezTo>
                <a:lnTo>
                  <a:pt x="6256949" y="3974465"/>
                </a:lnTo>
                <a:lnTo>
                  <a:pt x="6207222" y="4012499"/>
                </a:lnTo>
                <a:cubicBezTo>
                  <a:pt x="6176838" y="4035150"/>
                  <a:pt x="6144303" y="4054778"/>
                  <a:pt x="6110084" y="4071077"/>
                </a:cubicBezTo>
                <a:cubicBezTo>
                  <a:pt x="6044763" y="4099627"/>
                  <a:pt x="5925080" y="4123437"/>
                  <a:pt x="5867767" y="4119434"/>
                </a:cubicBezTo>
                <a:cubicBezTo>
                  <a:pt x="5820778" y="4116168"/>
                  <a:pt x="5818566" y="4117432"/>
                  <a:pt x="5753246" y="4187177"/>
                </a:cubicBezTo>
                <a:cubicBezTo>
                  <a:pt x="5684975" y="4260189"/>
                  <a:pt x="5636195" y="4289161"/>
                  <a:pt x="5464677" y="4358591"/>
                </a:cubicBezTo>
                <a:cubicBezTo>
                  <a:pt x="5408312" y="4380926"/>
                  <a:pt x="5382395" y="4399784"/>
                  <a:pt x="5344150" y="4444139"/>
                </a:cubicBezTo>
                <a:cubicBezTo>
                  <a:pt x="5303378" y="4491865"/>
                  <a:pt x="5290103" y="4500609"/>
                  <a:pt x="5259867" y="4500609"/>
                </a:cubicBezTo>
                <a:cubicBezTo>
                  <a:pt x="5229630" y="4500609"/>
                  <a:pt x="5215301" y="4491339"/>
                  <a:pt x="5171473" y="4443507"/>
                </a:cubicBezTo>
                <a:cubicBezTo>
                  <a:pt x="5125960" y="4394306"/>
                  <a:pt x="5104572" y="4380505"/>
                  <a:pt x="5007751" y="4341628"/>
                </a:cubicBezTo>
                <a:cubicBezTo>
                  <a:pt x="4873001" y="4287476"/>
                  <a:pt x="4795354" y="4237011"/>
                  <a:pt x="4741412" y="4168530"/>
                </a:cubicBezTo>
                <a:cubicBezTo>
                  <a:pt x="4702010" y="4118697"/>
                  <a:pt x="4699375" y="4117327"/>
                  <a:pt x="4650069" y="4119856"/>
                </a:cubicBezTo>
                <a:cubicBezTo>
                  <a:pt x="4589911" y="4122805"/>
                  <a:pt x="4461167" y="4097204"/>
                  <a:pt x="4400271" y="4070128"/>
                </a:cubicBezTo>
                <a:cubicBezTo>
                  <a:pt x="4367518" y="4053934"/>
                  <a:pt x="4336364" y="4034676"/>
                  <a:pt x="4307243" y="4012603"/>
                </a:cubicBezTo>
                <a:lnTo>
                  <a:pt x="4257515" y="3974465"/>
                </a:lnTo>
                <a:lnTo>
                  <a:pt x="3264225" y="3971305"/>
                </a:lnTo>
                <a:cubicBezTo>
                  <a:pt x="2354060" y="3968460"/>
                  <a:pt x="2265667" y="3966669"/>
                  <a:pt x="2207721" y="3949707"/>
                </a:cubicBezTo>
                <a:cubicBezTo>
                  <a:pt x="2111659" y="3921724"/>
                  <a:pt x="2022433" y="3874125"/>
                  <a:pt x="1945703" y="3809900"/>
                </a:cubicBezTo>
                <a:lnTo>
                  <a:pt x="1873430" y="3750058"/>
                </a:lnTo>
                <a:lnTo>
                  <a:pt x="1802631" y="3757117"/>
                </a:lnTo>
                <a:cubicBezTo>
                  <a:pt x="1709391" y="3766282"/>
                  <a:pt x="1688425" y="3751006"/>
                  <a:pt x="1676836" y="3665247"/>
                </a:cubicBezTo>
                <a:cubicBezTo>
                  <a:pt x="1672306" y="3631745"/>
                  <a:pt x="1664088" y="3599821"/>
                  <a:pt x="1658610" y="3594343"/>
                </a:cubicBezTo>
                <a:cubicBezTo>
                  <a:pt x="1643228" y="3579172"/>
                  <a:pt x="1585072" y="3599295"/>
                  <a:pt x="1491306" y="3652920"/>
                </a:cubicBezTo>
                <a:cubicBezTo>
                  <a:pt x="1371516" y="3721402"/>
                  <a:pt x="1318838" y="3736573"/>
                  <a:pt x="1206846" y="3736573"/>
                </a:cubicBezTo>
                <a:cubicBezTo>
                  <a:pt x="1123088" y="3736362"/>
                  <a:pt x="1103914" y="3732464"/>
                  <a:pt x="1042807" y="3703807"/>
                </a:cubicBezTo>
                <a:cubicBezTo>
                  <a:pt x="969480" y="3669251"/>
                  <a:pt x="911745" y="3618153"/>
                  <a:pt x="880139" y="3558943"/>
                </a:cubicBezTo>
                <a:cubicBezTo>
                  <a:pt x="863177" y="3527442"/>
                  <a:pt x="852852" y="3521227"/>
                  <a:pt x="796803" y="3509321"/>
                </a:cubicBezTo>
                <a:cubicBezTo>
                  <a:pt x="649306" y="3478137"/>
                  <a:pt x="518981" y="3379418"/>
                  <a:pt x="459665" y="3254150"/>
                </a:cubicBezTo>
                <a:cubicBezTo>
                  <a:pt x="429850" y="3191148"/>
                  <a:pt x="405619" y="3070411"/>
                  <a:pt x="414152" y="3027531"/>
                </a:cubicBezTo>
                <a:cubicBezTo>
                  <a:pt x="419209" y="3002246"/>
                  <a:pt x="413520" y="2995082"/>
                  <a:pt x="362107" y="2962527"/>
                </a:cubicBezTo>
                <a:cubicBezTo>
                  <a:pt x="289095" y="2916487"/>
                  <a:pt x="236944" y="2848216"/>
                  <a:pt x="173204" y="2716838"/>
                </a:cubicBezTo>
                <a:cubicBezTo>
                  <a:pt x="129587" y="2626760"/>
                  <a:pt x="115259" y="2607374"/>
                  <a:pt x="61527" y="2566075"/>
                </a:cubicBezTo>
                <a:cubicBezTo>
                  <a:pt x="5163" y="2522669"/>
                  <a:pt x="0" y="2515294"/>
                  <a:pt x="0" y="2477681"/>
                </a:cubicBezTo>
                <a:cubicBezTo>
                  <a:pt x="0" y="2445443"/>
                  <a:pt x="6111" y="2432590"/>
                  <a:pt x="27182" y="2417734"/>
                </a:cubicBezTo>
                <a:cubicBezTo>
                  <a:pt x="105672" y="2363687"/>
                  <a:pt x="130009" y="2332081"/>
                  <a:pt x="182686" y="2226726"/>
                </a:cubicBezTo>
                <a:cubicBezTo>
                  <a:pt x="243688" y="2103144"/>
                  <a:pt x="292678" y="2041405"/>
                  <a:pt x="369376" y="1991678"/>
                </a:cubicBezTo>
                <a:cubicBezTo>
                  <a:pt x="417734" y="1960387"/>
                  <a:pt x="421211" y="1955331"/>
                  <a:pt x="415417" y="1924777"/>
                </a:cubicBezTo>
                <a:cubicBezTo>
                  <a:pt x="406040" y="1874417"/>
                  <a:pt x="429850" y="1765058"/>
                  <a:pt x="465565" y="1694154"/>
                </a:cubicBezTo>
                <a:cubicBezTo>
                  <a:pt x="526462" y="1573523"/>
                  <a:pt x="640982" y="1488184"/>
                  <a:pt x="793221" y="1449941"/>
                </a:cubicBezTo>
                <a:cubicBezTo>
                  <a:pt x="843475" y="1437298"/>
                  <a:pt x="865073" y="1426657"/>
                  <a:pt x="869709" y="1412118"/>
                </a:cubicBezTo>
                <a:cubicBezTo>
                  <a:pt x="880350" y="1378404"/>
                  <a:pt x="981912" y="1282320"/>
                  <a:pt x="1032483" y="1258089"/>
                </a:cubicBezTo>
                <a:cubicBezTo>
                  <a:pt x="1071401" y="1241800"/>
                  <a:pt x="1112047" y="1230000"/>
                  <a:pt x="1153641" y="1222900"/>
                </a:cubicBezTo>
                <a:cubicBezTo>
                  <a:pt x="1256784" y="1205622"/>
                  <a:pt x="1322737" y="1221846"/>
                  <a:pt x="1483614" y="1304234"/>
                </a:cubicBezTo>
                <a:cubicBezTo>
                  <a:pt x="1656187" y="1392522"/>
                  <a:pt x="1675150" y="1391995"/>
                  <a:pt x="1675150" y="1298334"/>
                </a:cubicBezTo>
                <a:cubicBezTo>
                  <a:pt x="1675108" y="1273449"/>
                  <a:pt x="1683179" y="1249228"/>
                  <a:pt x="1698118" y="1229326"/>
                </a:cubicBezTo>
                <a:cubicBezTo>
                  <a:pt x="1720348" y="1200986"/>
                  <a:pt x="1723087" y="1200354"/>
                  <a:pt x="1797679" y="1206675"/>
                </a:cubicBezTo>
                <a:lnTo>
                  <a:pt x="1874378" y="1213207"/>
                </a:lnTo>
                <a:lnTo>
                  <a:pt x="1939908" y="1155894"/>
                </a:lnTo>
                <a:cubicBezTo>
                  <a:pt x="2016828" y="1087034"/>
                  <a:pt x="2108961" y="1037390"/>
                  <a:pt x="2208775" y="1011030"/>
                </a:cubicBezTo>
                <a:cubicBezTo>
                  <a:pt x="2290110" y="988273"/>
                  <a:pt x="2304754" y="987852"/>
                  <a:pt x="3104296" y="984480"/>
                </a:cubicBezTo>
                <a:lnTo>
                  <a:pt x="3917007" y="981004"/>
                </a:lnTo>
                <a:lnTo>
                  <a:pt x="3929333" y="951399"/>
                </a:lnTo>
                <a:cubicBezTo>
                  <a:pt x="3945453" y="912312"/>
                  <a:pt x="4006770" y="854051"/>
                  <a:pt x="4070827" y="816860"/>
                </a:cubicBezTo>
                <a:cubicBezTo>
                  <a:pt x="4116971" y="790100"/>
                  <a:pt x="4123715" y="781250"/>
                  <a:pt x="4136462" y="731733"/>
                </a:cubicBezTo>
                <a:cubicBezTo>
                  <a:pt x="4145576" y="697483"/>
                  <a:pt x="4157850" y="664153"/>
                  <a:pt x="4173126" y="632172"/>
                </a:cubicBezTo>
                <a:cubicBezTo>
                  <a:pt x="4205260" y="569275"/>
                  <a:pt x="4304082" y="474561"/>
                  <a:pt x="4372458" y="441269"/>
                </a:cubicBezTo>
                <a:cubicBezTo>
                  <a:pt x="4444205" y="406290"/>
                  <a:pt x="4571053" y="378792"/>
                  <a:pt x="4639218" y="383323"/>
                </a:cubicBezTo>
                <a:cubicBezTo>
                  <a:pt x="4689366" y="386589"/>
                  <a:pt x="4691053" y="385324"/>
                  <a:pt x="4734038" y="332647"/>
                </a:cubicBezTo>
                <a:cubicBezTo>
                  <a:pt x="4792720" y="260162"/>
                  <a:pt x="4852563" y="220970"/>
                  <a:pt x="4989525" y="164711"/>
                </a:cubicBezTo>
                <a:cubicBezTo>
                  <a:pt x="5088453" y="123622"/>
                  <a:pt x="5112052" y="109083"/>
                  <a:pt x="5158830" y="59355"/>
                </a:cubicBezTo>
                <a:lnTo>
                  <a:pt x="5158830" y="59777"/>
                </a:lnTo>
                <a:cubicBezTo>
                  <a:pt x="5196442" y="19847"/>
                  <a:pt x="5222517" y="-92"/>
                  <a:pt x="5248303" y="1"/>
                </a:cubicBezTo>
                <a:close/>
              </a:path>
            </a:pathLst>
          </a:custGeom>
          <a:gradFill>
            <a:gsLst>
              <a:gs pos="36000">
                <a:srgbClr val="005B7F">
                  <a:alpha val="0"/>
                </a:srgbClr>
              </a:gs>
              <a:gs pos="93000">
                <a:srgbClr val="005B7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969832D-BD6D-E5DC-95DE-80C6F0D5F314}"/>
              </a:ext>
            </a:extLst>
          </p:cNvPr>
          <p:cNvGrpSpPr/>
          <p:nvPr/>
        </p:nvGrpSpPr>
        <p:grpSpPr>
          <a:xfrm>
            <a:off x="1459983" y="6228790"/>
            <a:ext cx="9272032" cy="555161"/>
            <a:chOff x="1528022" y="6232028"/>
            <a:chExt cx="9272032" cy="55516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1903726-DADC-DF47-D074-F755C427EE6A}"/>
                </a:ext>
              </a:extLst>
            </p:cNvPr>
            <p:cNvSpPr/>
            <p:nvPr/>
          </p:nvSpPr>
          <p:spPr>
            <a:xfrm>
              <a:off x="7211977" y="6232028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D695AE6-32B6-814E-15E3-7CDDD9CCB18B}"/>
                </a:ext>
              </a:extLst>
            </p:cNvPr>
            <p:cNvSpPr/>
            <p:nvPr/>
          </p:nvSpPr>
          <p:spPr>
            <a:xfrm>
              <a:off x="1528022" y="6235237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B7358F9-A244-E7F1-5BCA-6319B144D3AA}"/>
              </a:ext>
            </a:extLst>
          </p:cNvPr>
          <p:cNvSpPr txBox="1"/>
          <p:nvPr/>
        </p:nvSpPr>
        <p:spPr>
          <a:xfrm>
            <a:off x="7125799" y="6315969"/>
            <a:ext cx="366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و نام خانوادگی پژوهشگر: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010524-B102-AB64-2588-9A354C7B92FB}"/>
              </a:ext>
            </a:extLst>
          </p:cNvPr>
          <p:cNvSpPr txBox="1"/>
          <p:nvPr/>
        </p:nvSpPr>
        <p:spPr>
          <a:xfrm>
            <a:off x="1475948" y="6305336"/>
            <a:ext cx="3588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163C938-4F6D-7003-E91A-0601E38AD79B}"/>
              </a:ext>
            </a:extLst>
          </p:cNvPr>
          <p:cNvGrpSpPr/>
          <p:nvPr/>
        </p:nvGrpSpPr>
        <p:grpSpPr>
          <a:xfrm>
            <a:off x="655840" y="672648"/>
            <a:ext cx="10880320" cy="1697301"/>
            <a:chOff x="629265" y="131498"/>
            <a:chExt cx="10880320" cy="169730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0F9B251-A9D1-20C6-1806-44356142B0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629265" y="131498"/>
              <a:ext cx="1472211" cy="16973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6A1253F-9668-F002-268A-8183D42A0D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10037374" y="131498"/>
              <a:ext cx="1472211" cy="169730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77929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4978;p50">
            <a:extLst>
              <a:ext uri="{FF2B5EF4-FFF2-40B4-BE49-F238E27FC236}">
                <a16:creationId xmlns:a16="http://schemas.microsoft.com/office/drawing/2014/main" id="{5A05F0AA-78CD-3951-D995-83E8B8765468}"/>
              </a:ext>
            </a:extLst>
          </p:cNvPr>
          <p:cNvGrpSpPr/>
          <p:nvPr/>
        </p:nvGrpSpPr>
        <p:grpSpPr>
          <a:xfrm>
            <a:off x="5308141" y="1029431"/>
            <a:ext cx="1527625" cy="1635675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3" name="Google Shape;4979;p50">
              <a:extLst>
                <a:ext uri="{FF2B5EF4-FFF2-40B4-BE49-F238E27FC236}">
                  <a16:creationId xmlns:a16="http://schemas.microsoft.com/office/drawing/2014/main" id="{BBEB64AF-DFA4-289D-31F0-81666DD07AD7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980;p50">
              <a:extLst>
                <a:ext uri="{FF2B5EF4-FFF2-40B4-BE49-F238E27FC236}">
                  <a16:creationId xmlns:a16="http://schemas.microsoft.com/office/drawing/2014/main" id="{00F3669F-DFE0-7862-A186-BE3C579CFE25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4981;p50">
              <a:extLst>
                <a:ext uri="{FF2B5EF4-FFF2-40B4-BE49-F238E27FC236}">
                  <a16:creationId xmlns:a16="http://schemas.microsoft.com/office/drawing/2014/main" id="{3EA432E7-0C02-D58B-2EBA-B7642765C41E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4982;p50">
              <a:extLst>
                <a:ext uri="{FF2B5EF4-FFF2-40B4-BE49-F238E27FC236}">
                  <a16:creationId xmlns:a16="http://schemas.microsoft.com/office/drawing/2014/main" id="{81D04F49-A2E1-E7D0-D9B9-20417351D1FF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3;p50">
              <a:extLst>
                <a:ext uri="{FF2B5EF4-FFF2-40B4-BE49-F238E27FC236}">
                  <a16:creationId xmlns:a16="http://schemas.microsoft.com/office/drawing/2014/main" id="{CA1F9A9A-8EB6-7CBF-07BA-608A20AD597E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4;p50">
              <a:extLst>
                <a:ext uri="{FF2B5EF4-FFF2-40B4-BE49-F238E27FC236}">
                  <a16:creationId xmlns:a16="http://schemas.microsoft.com/office/drawing/2014/main" id="{49B0B801-EB72-246F-80D7-7617A8737E77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5;p50">
              <a:extLst>
                <a:ext uri="{FF2B5EF4-FFF2-40B4-BE49-F238E27FC236}">
                  <a16:creationId xmlns:a16="http://schemas.microsoft.com/office/drawing/2014/main" id="{556D2EC1-2460-9F6F-B0EE-2192D1B818BF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6;p50">
              <a:extLst>
                <a:ext uri="{FF2B5EF4-FFF2-40B4-BE49-F238E27FC236}">
                  <a16:creationId xmlns:a16="http://schemas.microsoft.com/office/drawing/2014/main" id="{FC75997D-2F16-73DC-E1D8-929D0D422F52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7;p50">
              <a:extLst>
                <a:ext uri="{FF2B5EF4-FFF2-40B4-BE49-F238E27FC236}">
                  <a16:creationId xmlns:a16="http://schemas.microsoft.com/office/drawing/2014/main" id="{214C4725-FA05-D89E-501C-1404639E02B6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8;p50">
              <a:extLst>
                <a:ext uri="{FF2B5EF4-FFF2-40B4-BE49-F238E27FC236}">
                  <a16:creationId xmlns:a16="http://schemas.microsoft.com/office/drawing/2014/main" id="{96D266DD-F8F2-8CDD-E2E0-285DD579D4DE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9;p50">
              <a:extLst>
                <a:ext uri="{FF2B5EF4-FFF2-40B4-BE49-F238E27FC236}">
                  <a16:creationId xmlns:a16="http://schemas.microsoft.com/office/drawing/2014/main" id="{698FEF67-0FAF-3FF9-7EA3-8E39034C95A3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90;p50">
              <a:extLst>
                <a:ext uri="{FF2B5EF4-FFF2-40B4-BE49-F238E27FC236}">
                  <a16:creationId xmlns:a16="http://schemas.microsoft.com/office/drawing/2014/main" id="{E89C816D-5037-12E3-9B80-DA7784E97818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072342B-3481-7E01-EFB0-BE9980CDF81F}"/>
              </a:ext>
            </a:extLst>
          </p:cNvPr>
          <p:cNvGrpSpPr/>
          <p:nvPr/>
        </p:nvGrpSpPr>
        <p:grpSpPr>
          <a:xfrm>
            <a:off x="1459983" y="6228790"/>
            <a:ext cx="9272032" cy="555161"/>
            <a:chOff x="1528022" y="6232028"/>
            <a:chExt cx="9272032" cy="555161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A78D1FE-5E60-FB33-7BA3-68A123BA0CC2}"/>
                </a:ext>
              </a:extLst>
            </p:cNvPr>
            <p:cNvSpPr/>
            <p:nvPr/>
          </p:nvSpPr>
          <p:spPr>
            <a:xfrm>
              <a:off x="7211977" y="6232028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655431A-9B09-C9C0-1B81-23DD4F8969E3}"/>
                </a:ext>
              </a:extLst>
            </p:cNvPr>
            <p:cNvSpPr/>
            <p:nvPr/>
          </p:nvSpPr>
          <p:spPr>
            <a:xfrm>
              <a:off x="1528022" y="6235237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8809450-84CD-D892-C582-633C6FE8EA29}"/>
              </a:ext>
            </a:extLst>
          </p:cNvPr>
          <p:cNvSpPr txBox="1"/>
          <p:nvPr/>
        </p:nvSpPr>
        <p:spPr>
          <a:xfrm>
            <a:off x="7125799" y="6315969"/>
            <a:ext cx="366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و نام خانوادگی پژوهشگر: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FD2768-EAE7-AC7D-3525-DEF2203383E9}"/>
              </a:ext>
            </a:extLst>
          </p:cNvPr>
          <p:cNvSpPr txBox="1"/>
          <p:nvPr/>
        </p:nvSpPr>
        <p:spPr>
          <a:xfrm>
            <a:off x="1475948" y="6305336"/>
            <a:ext cx="3588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13BED2-E49C-A99C-64F3-53F01BA33C25}"/>
              </a:ext>
            </a:extLst>
          </p:cNvPr>
          <p:cNvSpPr txBox="1"/>
          <p:nvPr/>
        </p:nvSpPr>
        <p:spPr>
          <a:xfrm>
            <a:off x="0" y="3689798"/>
            <a:ext cx="12192000" cy="1234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بخش دوم: عنوان را وارد نمایید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8F32A3D-8CCE-A16D-B316-7DEA5752D9D5}"/>
              </a:ext>
            </a:extLst>
          </p:cNvPr>
          <p:cNvGrpSpPr/>
          <p:nvPr/>
        </p:nvGrpSpPr>
        <p:grpSpPr>
          <a:xfrm>
            <a:off x="655840" y="-180792"/>
            <a:ext cx="10880320" cy="1697301"/>
            <a:chOff x="629265" y="131498"/>
            <a:chExt cx="10880320" cy="169730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15F5517-898A-A12B-C089-44C3A0D8B2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629265" y="131498"/>
              <a:ext cx="1472211" cy="16973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6CA3AC9-17E7-D40E-541C-767178BCC4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10037374" y="131498"/>
              <a:ext cx="1472211" cy="169730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809806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5813B49-AED0-62F2-028A-4425D2199E2F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9D00D42E-E15F-FD8B-68C3-660CBEA0E276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3645839D-B37C-146C-3C70-ECE8C79BC0AF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66BF4D1C-914E-E7DB-55BA-0061068F8056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F1DF8573-A84A-2D63-1F67-E622D1728B7B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4D58DB53-3C19-7BD1-4398-62D5FC4AF871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27239615-8A8C-543D-8220-3784985A825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0C0ED73A-0AFA-3360-610D-BD594086EA0A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6CF957C2-C4D3-383D-0920-D5644AD386D4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45BDB1E8-8934-D0C6-EA57-4A38E720EC6B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648B2424-E823-FFD1-CF7F-641E24A4EE7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0658ACA6-4912-2E84-579D-7930D9067E71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E9764B68-E7A7-CA40-A9D7-5FE436B15EC1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7E54B058-8AEA-8B4A-A396-192AC9C7055F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FE9B805F-C798-C3DD-B656-5976D2B32235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99A0B4F7-269E-3955-4784-8FC72C61A97D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C673E65D-AD6B-B117-F167-3187C1F80072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BDACE0F0-5995-468D-DCE5-DA3221F2664D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3652CCBD-4793-753D-D15D-3FBAFE56F222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F88D33CC-A17F-84F4-DD5D-13A06C573FC2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3182ADC9-120A-D7F7-5EF8-4766FCB6515D}"/>
              </a:ext>
            </a:extLst>
          </p:cNvPr>
          <p:cNvGrpSpPr/>
          <p:nvPr/>
        </p:nvGrpSpPr>
        <p:grpSpPr>
          <a:xfrm>
            <a:off x="11513341" y="1925117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9C7DFD76-F74D-7B7E-2349-6957EF66FE3A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4107E29F-7F84-48A6-1AA3-16307E50F381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E2D1C7E2-3F79-6625-DB93-72F12AACCFA6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6AA80E78-2B49-530C-2EFB-48C3FB0F3C6D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EC98B746-CE50-E65C-DB19-0F38F176077F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CD1AFCD4-DE88-EC95-17EA-6EB28A85067D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271D841E-0338-1E97-0B7A-3CBF09146D71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E70E20A5-B714-1F02-DF7B-3697B999C07E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37D375C5-AB6C-2972-D2ED-4EE4E5C06713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42EB127B-8F3D-29D8-5DE1-9ED9BD81D0EF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E601D4A6-CA58-9F5B-9C9E-1412267FAAB6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824E465E-9D41-FF1E-8921-328B4C514113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8E628075-0634-A9AF-DE06-5251EF7595D2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65BC8CC-F0FE-EFCD-FA07-21DF6653672E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3093ED3-EECF-1DBE-83E9-DAFB518A7622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E30947C3-9727-4180-511A-32C394C24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7EC19CE-D1B3-3B06-6C6D-2EEF515CB68D}"/>
              </a:ext>
            </a:extLst>
          </p:cNvPr>
          <p:cNvSpPr txBox="1"/>
          <p:nvPr/>
        </p:nvSpPr>
        <p:spPr>
          <a:xfrm>
            <a:off x="616600" y="1208480"/>
            <a:ext cx="9285187" cy="5155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300000"/>
              </a:lnSpc>
            </a:pP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138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46AB6975-58F1-EFB8-955F-3BEAF6A6D1C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7" b="12477"/>
          <a:stretch>
            <a:fillRect/>
          </a:stretch>
        </p:blipFill>
        <p:spPr>
          <a:xfrm>
            <a:off x="2565400" y="275304"/>
            <a:ext cx="5367338" cy="2684463"/>
          </a:xfr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72A4CB6-2F81-DBFB-5E41-14CACE1349D4}"/>
              </a:ext>
            </a:extLst>
          </p:cNvPr>
          <p:cNvSpPr/>
          <p:nvPr/>
        </p:nvSpPr>
        <p:spPr>
          <a:xfrm>
            <a:off x="1832316" y="1289679"/>
            <a:ext cx="1818968" cy="3825633"/>
          </a:xfrm>
          <a:custGeom>
            <a:avLst/>
            <a:gdLst>
              <a:gd name="connsiteX0" fmla="*/ 909484 w 1818968"/>
              <a:gd name="connsiteY0" fmla="*/ 1456057 h 3825633"/>
              <a:gd name="connsiteX1" fmla="*/ 1818968 w 1818968"/>
              <a:gd name="connsiteY1" fmla="*/ 2365541 h 3825633"/>
              <a:gd name="connsiteX2" fmla="*/ 1818967 w 1818968"/>
              <a:gd name="connsiteY2" fmla="*/ 2916149 h 3825633"/>
              <a:gd name="connsiteX3" fmla="*/ 909483 w 1818968"/>
              <a:gd name="connsiteY3" fmla="*/ 3825633 h 3825633"/>
              <a:gd name="connsiteX4" fmla="*/ 909484 w 1818968"/>
              <a:gd name="connsiteY4" fmla="*/ 3825632 h 3825633"/>
              <a:gd name="connsiteX5" fmla="*/ 0 w 1818968"/>
              <a:gd name="connsiteY5" fmla="*/ 2916148 h 3825633"/>
              <a:gd name="connsiteX6" fmla="*/ 0 w 1818968"/>
              <a:gd name="connsiteY6" fmla="*/ 2365541 h 3825633"/>
              <a:gd name="connsiteX7" fmla="*/ 909484 w 1818968"/>
              <a:gd name="connsiteY7" fmla="*/ 1456057 h 3825633"/>
              <a:gd name="connsiteX8" fmla="*/ 910339 w 1818968"/>
              <a:gd name="connsiteY8" fmla="*/ 635069 h 3825633"/>
              <a:gd name="connsiteX9" fmla="*/ 941889 w 1818968"/>
              <a:gd name="connsiteY9" fmla="*/ 648477 h 3825633"/>
              <a:gd name="connsiteX10" fmla="*/ 1005198 w 1818968"/>
              <a:gd name="connsiteY10" fmla="*/ 716373 h 3825633"/>
              <a:gd name="connsiteX11" fmla="*/ 1006824 w 1818968"/>
              <a:gd name="connsiteY11" fmla="*/ 727843 h 3825633"/>
              <a:gd name="connsiteX12" fmla="*/ 1019210 w 1818968"/>
              <a:gd name="connsiteY12" fmla="*/ 729384 h 3825633"/>
              <a:gd name="connsiteX13" fmla="*/ 1054285 w 1818968"/>
              <a:gd name="connsiteY13" fmla="*/ 743231 h 3825633"/>
              <a:gd name="connsiteX14" fmla="*/ 1071551 w 1818968"/>
              <a:gd name="connsiteY14" fmla="*/ 781162 h 3825633"/>
              <a:gd name="connsiteX15" fmla="*/ 1072948 w 1818968"/>
              <a:gd name="connsiteY15" fmla="*/ 794737 h 3825633"/>
              <a:gd name="connsiteX16" fmla="*/ 1088859 w 1818968"/>
              <a:gd name="connsiteY16" fmla="*/ 798324 h 3825633"/>
              <a:gd name="connsiteX17" fmla="*/ 1137279 w 1818968"/>
              <a:gd name="connsiteY17" fmla="*/ 822054 h 3825633"/>
              <a:gd name="connsiteX18" fmla="*/ 1161363 w 1818968"/>
              <a:gd name="connsiteY18" fmla="*/ 863405 h 3825633"/>
              <a:gd name="connsiteX19" fmla="*/ 1162767 w 1818968"/>
              <a:gd name="connsiteY19" fmla="*/ 893920 h 3825633"/>
              <a:gd name="connsiteX20" fmla="*/ 1163222 w 1818968"/>
              <a:gd name="connsiteY20" fmla="*/ 929881 h 3825633"/>
              <a:gd name="connsiteX21" fmla="*/ 1378624 w 1818968"/>
              <a:gd name="connsiteY21" fmla="*/ 929881 h 3825633"/>
              <a:gd name="connsiteX22" fmla="*/ 1369870 w 1818968"/>
              <a:gd name="connsiteY22" fmla="*/ 1016716 h 3825633"/>
              <a:gd name="connsiteX23" fmla="*/ 909483 w 1818968"/>
              <a:gd name="connsiteY23" fmla="*/ 1391943 h 3825633"/>
              <a:gd name="connsiteX24" fmla="*/ 449096 w 1818968"/>
              <a:gd name="connsiteY24" fmla="*/ 1016716 h 3825633"/>
              <a:gd name="connsiteX25" fmla="*/ 440342 w 1818968"/>
              <a:gd name="connsiteY25" fmla="*/ 929881 h 3825633"/>
              <a:gd name="connsiteX26" fmla="*/ 655607 w 1818968"/>
              <a:gd name="connsiteY26" fmla="*/ 929881 h 3825633"/>
              <a:gd name="connsiteX27" fmla="*/ 655654 w 1818968"/>
              <a:gd name="connsiteY27" fmla="*/ 924985 h 3825633"/>
              <a:gd name="connsiteX28" fmla="*/ 657479 w 1818968"/>
              <a:gd name="connsiteY28" fmla="*/ 871079 h 3825633"/>
              <a:gd name="connsiteX29" fmla="*/ 680834 w 1818968"/>
              <a:gd name="connsiteY29" fmla="*/ 824035 h 3825633"/>
              <a:gd name="connsiteX30" fmla="*/ 732027 w 1818968"/>
              <a:gd name="connsiteY30" fmla="*/ 798262 h 3825633"/>
              <a:gd name="connsiteX31" fmla="*/ 748710 w 1818968"/>
              <a:gd name="connsiteY31" fmla="*/ 794966 h 3825633"/>
              <a:gd name="connsiteX32" fmla="*/ 749710 w 1818968"/>
              <a:gd name="connsiteY32" fmla="*/ 779724 h 3825633"/>
              <a:gd name="connsiteX33" fmla="*/ 795107 w 1818968"/>
              <a:gd name="connsiteY33" fmla="*/ 730614 h 3825633"/>
              <a:gd name="connsiteX34" fmla="*/ 811351 w 1818968"/>
              <a:gd name="connsiteY34" fmla="*/ 727737 h 3825633"/>
              <a:gd name="connsiteX35" fmla="*/ 815271 w 1818968"/>
              <a:gd name="connsiteY35" fmla="*/ 714058 h 3825633"/>
              <a:gd name="connsiteX36" fmla="*/ 822320 w 1818968"/>
              <a:gd name="connsiteY36" fmla="*/ 693372 h 3825633"/>
              <a:gd name="connsiteX37" fmla="*/ 854620 w 1818968"/>
              <a:gd name="connsiteY37" fmla="*/ 660988 h 3825633"/>
              <a:gd name="connsiteX38" fmla="*/ 910339 w 1818968"/>
              <a:gd name="connsiteY38" fmla="*/ 635069 h 3825633"/>
              <a:gd name="connsiteX39" fmla="*/ 910172 w 1818968"/>
              <a:gd name="connsiteY39" fmla="*/ 460261 h 3825633"/>
              <a:gd name="connsiteX40" fmla="*/ 926854 w 1818968"/>
              <a:gd name="connsiteY40" fmla="*/ 472773 h 3825633"/>
              <a:gd name="connsiteX41" fmla="*/ 950418 w 1818968"/>
              <a:gd name="connsiteY41" fmla="*/ 507429 h 3825633"/>
              <a:gd name="connsiteX42" fmla="*/ 954297 w 1818968"/>
              <a:gd name="connsiteY42" fmla="*/ 517147 h 3825633"/>
              <a:gd name="connsiteX43" fmla="*/ 962824 w 1818968"/>
              <a:gd name="connsiteY43" fmla="*/ 519232 h 3825633"/>
              <a:gd name="connsiteX44" fmla="*/ 989017 w 1818968"/>
              <a:gd name="connsiteY44" fmla="*/ 556767 h 3825633"/>
              <a:gd name="connsiteX45" fmla="*/ 976692 w 1818968"/>
              <a:gd name="connsiteY45" fmla="*/ 560229 h 3825633"/>
              <a:gd name="connsiteX46" fmla="*/ 954796 w 1818968"/>
              <a:gd name="connsiteY46" fmla="*/ 563773 h 3825633"/>
              <a:gd name="connsiteX47" fmla="*/ 916678 w 1818968"/>
              <a:gd name="connsiteY47" fmla="*/ 598953 h 3825633"/>
              <a:gd name="connsiteX48" fmla="*/ 910943 w 1818968"/>
              <a:gd name="connsiteY48" fmla="*/ 607814 h 3825633"/>
              <a:gd name="connsiteX49" fmla="*/ 898578 w 1818968"/>
              <a:gd name="connsiteY49" fmla="*/ 592383 h 3825633"/>
              <a:gd name="connsiteX50" fmla="*/ 875390 w 1818968"/>
              <a:gd name="connsiteY50" fmla="*/ 569132 h 3825633"/>
              <a:gd name="connsiteX51" fmla="*/ 848094 w 1818968"/>
              <a:gd name="connsiteY51" fmla="*/ 560292 h 3825633"/>
              <a:gd name="connsiteX52" fmla="*/ 848073 w 1818968"/>
              <a:gd name="connsiteY52" fmla="*/ 560415 h 3825633"/>
              <a:gd name="connsiteX53" fmla="*/ 832142 w 1818968"/>
              <a:gd name="connsiteY53" fmla="*/ 559395 h 3825633"/>
              <a:gd name="connsiteX54" fmla="*/ 833205 w 1818968"/>
              <a:gd name="connsiteY54" fmla="*/ 550051 h 3825633"/>
              <a:gd name="connsiteX55" fmla="*/ 856540 w 1818968"/>
              <a:gd name="connsiteY55" fmla="*/ 520065 h 3825633"/>
              <a:gd name="connsiteX56" fmla="*/ 870281 w 1818968"/>
              <a:gd name="connsiteY56" fmla="*/ 503801 h 3825633"/>
              <a:gd name="connsiteX57" fmla="*/ 896951 w 1818968"/>
              <a:gd name="connsiteY57" fmla="*/ 470269 h 3825633"/>
              <a:gd name="connsiteX58" fmla="*/ 909482 w 1818968"/>
              <a:gd name="connsiteY58" fmla="*/ 0 h 3825633"/>
              <a:gd name="connsiteX59" fmla="*/ 1020624 w 1818968"/>
              <a:gd name="connsiteY59" fmla="*/ 46032 h 3825633"/>
              <a:gd name="connsiteX60" fmla="*/ 1020624 w 1818968"/>
              <a:gd name="connsiteY60" fmla="*/ 268309 h 3825633"/>
              <a:gd name="connsiteX61" fmla="*/ 798347 w 1818968"/>
              <a:gd name="connsiteY61" fmla="*/ 268309 h 3825633"/>
              <a:gd name="connsiteX62" fmla="*/ 798347 w 1818968"/>
              <a:gd name="connsiteY62" fmla="*/ 46032 h 3825633"/>
              <a:gd name="connsiteX63" fmla="*/ 909482 w 1818968"/>
              <a:gd name="connsiteY63" fmla="*/ 0 h 3825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818968" h="3825633">
                <a:moveTo>
                  <a:pt x="909484" y="1456057"/>
                </a:moveTo>
                <a:cubicBezTo>
                  <a:pt x="1411778" y="1456057"/>
                  <a:pt x="1818968" y="1863247"/>
                  <a:pt x="1818968" y="2365541"/>
                </a:cubicBezTo>
                <a:cubicBezTo>
                  <a:pt x="1818968" y="2549077"/>
                  <a:pt x="1818967" y="2732613"/>
                  <a:pt x="1818967" y="2916149"/>
                </a:cubicBezTo>
                <a:cubicBezTo>
                  <a:pt x="1818967" y="3418443"/>
                  <a:pt x="1411777" y="3825633"/>
                  <a:pt x="909483" y="3825633"/>
                </a:cubicBezTo>
                <a:lnTo>
                  <a:pt x="909484" y="3825632"/>
                </a:lnTo>
                <a:cubicBezTo>
                  <a:pt x="407190" y="3825632"/>
                  <a:pt x="0" y="3418442"/>
                  <a:pt x="0" y="2916148"/>
                </a:cubicBezTo>
                <a:lnTo>
                  <a:pt x="0" y="2365541"/>
                </a:lnTo>
                <a:cubicBezTo>
                  <a:pt x="0" y="1863247"/>
                  <a:pt x="407190" y="1456057"/>
                  <a:pt x="909484" y="1456057"/>
                </a:cubicBezTo>
                <a:close/>
                <a:moveTo>
                  <a:pt x="910339" y="635069"/>
                </a:moveTo>
                <a:cubicBezTo>
                  <a:pt x="912695" y="635069"/>
                  <a:pt x="926854" y="641095"/>
                  <a:pt x="941889" y="648477"/>
                </a:cubicBezTo>
                <a:cubicBezTo>
                  <a:pt x="984344" y="669330"/>
                  <a:pt x="1001027" y="687179"/>
                  <a:pt x="1005198" y="716373"/>
                </a:cubicBezTo>
                <a:lnTo>
                  <a:pt x="1006824" y="727843"/>
                </a:lnTo>
                <a:lnTo>
                  <a:pt x="1019210" y="729384"/>
                </a:lnTo>
                <a:cubicBezTo>
                  <a:pt x="1037061" y="731616"/>
                  <a:pt x="1044797" y="734681"/>
                  <a:pt x="1054285" y="743231"/>
                </a:cubicBezTo>
                <a:cubicBezTo>
                  <a:pt x="1064752" y="752636"/>
                  <a:pt x="1069758" y="763667"/>
                  <a:pt x="1071551" y="781162"/>
                </a:cubicBezTo>
                <a:lnTo>
                  <a:pt x="1072948" y="794737"/>
                </a:lnTo>
                <a:lnTo>
                  <a:pt x="1088859" y="798324"/>
                </a:lnTo>
                <a:cubicBezTo>
                  <a:pt x="1110357" y="803181"/>
                  <a:pt x="1124538" y="810126"/>
                  <a:pt x="1137279" y="822054"/>
                </a:cubicBezTo>
                <a:cubicBezTo>
                  <a:pt x="1149050" y="833287"/>
                  <a:pt x="1157399" y="847624"/>
                  <a:pt x="1161363" y="863405"/>
                </a:cubicBezTo>
                <a:cubicBezTo>
                  <a:pt x="1161937" y="865553"/>
                  <a:pt x="1162398" y="874154"/>
                  <a:pt x="1162767" y="893920"/>
                </a:cubicBezTo>
                <a:lnTo>
                  <a:pt x="1163222" y="929881"/>
                </a:lnTo>
                <a:lnTo>
                  <a:pt x="1378624" y="929881"/>
                </a:lnTo>
                <a:lnTo>
                  <a:pt x="1369870" y="1016716"/>
                </a:lnTo>
                <a:cubicBezTo>
                  <a:pt x="1326050" y="1230858"/>
                  <a:pt x="1136578" y="1391943"/>
                  <a:pt x="909483" y="1391943"/>
                </a:cubicBezTo>
                <a:cubicBezTo>
                  <a:pt x="682388" y="1391943"/>
                  <a:pt x="492915" y="1230858"/>
                  <a:pt x="449096" y="1016716"/>
                </a:cubicBezTo>
                <a:lnTo>
                  <a:pt x="440342" y="929881"/>
                </a:lnTo>
                <a:lnTo>
                  <a:pt x="655607" y="929881"/>
                </a:lnTo>
                <a:lnTo>
                  <a:pt x="655654" y="924985"/>
                </a:lnTo>
                <a:cubicBezTo>
                  <a:pt x="656085" y="892561"/>
                  <a:pt x="656687" y="876745"/>
                  <a:pt x="657479" y="871079"/>
                </a:cubicBezTo>
                <a:cubicBezTo>
                  <a:pt x="659801" y="853233"/>
                  <a:pt x="668021" y="836674"/>
                  <a:pt x="680834" y="824035"/>
                </a:cubicBezTo>
                <a:cubicBezTo>
                  <a:pt x="694493" y="810501"/>
                  <a:pt x="710133" y="802558"/>
                  <a:pt x="732027" y="798262"/>
                </a:cubicBezTo>
                <a:lnTo>
                  <a:pt x="748710" y="794966"/>
                </a:lnTo>
                <a:lnTo>
                  <a:pt x="749710" y="779724"/>
                </a:lnTo>
                <a:cubicBezTo>
                  <a:pt x="751532" y="751572"/>
                  <a:pt x="766663" y="735203"/>
                  <a:pt x="795107" y="730614"/>
                </a:cubicBezTo>
                <a:cubicBezTo>
                  <a:pt x="803720" y="729239"/>
                  <a:pt x="811017" y="727947"/>
                  <a:pt x="811351" y="727737"/>
                </a:cubicBezTo>
                <a:cubicBezTo>
                  <a:pt x="812936" y="723262"/>
                  <a:pt x="814245" y="718693"/>
                  <a:pt x="815271" y="714058"/>
                </a:cubicBezTo>
                <a:cubicBezTo>
                  <a:pt x="817018" y="706973"/>
                  <a:pt x="819375" y="700050"/>
                  <a:pt x="822320" y="693372"/>
                </a:cubicBezTo>
                <a:cubicBezTo>
                  <a:pt x="827387" y="683300"/>
                  <a:pt x="840857" y="669789"/>
                  <a:pt x="854620" y="660988"/>
                </a:cubicBezTo>
                <a:cubicBezTo>
                  <a:pt x="869239" y="651750"/>
                  <a:pt x="904876" y="635069"/>
                  <a:pt x="910339" y="635069"/>
                </a:cubicBezTo>
                <a:close/>
                <a:moveTo>
                  <a:pt x="910172" y="460261"/>
                </a:moveTo>
                <a:lnTo>
                  <a:pt x="926854" y="472773"/>
                </a:lnTo>
                <a:cubicBezTo>
                  <a:pt x="944161" y="485826"/>
                  <a:pt x="947707" y="490955"/>
                  <a:pt x="950418" y="507429"/>
                </a:cubicBezTo>
                <a:cubicBezTo>
                  <a:pt x="951231" y="512372"/>
                  <a:pt x="952962" y="516751"/>
                  <a:pt x="954297" y="517147"/>
                </a:cubicBezTo>
                <a:cubicBezTo>
                  <a:pt x="955631" y="517543"/>
                  <a:pt x="959447" y="518482"/>
                  <a:pt x="962824" y="519232"/>
                </a:cubicBezTo>
                <a:cubicBezTo>
                  <a:pt x="975440" y="521985"/>
                  <a:pt x="989017" y="541378"/>
                  <a:pt x="989017" y="556767"/>
                </a:cubicBezTo>
                <a:cubicBezTo>
                  <a:pt x="989037" y="560541"/>
                  <a:pt x="987869" y="560874"/>
                  <a:pt x="976692" y="560229"/>
                </a:cubicBezTo>
                <a:cubicBezTo>
                  <a:pt x="969208" y="559467"/>
                  <a:pt x="961658" y="560691"/>
                  <a:pt x="954796" y="563773"/>
                </a:cubicBezTo>
                <a:cubicBezTo>
                  <a:pt x="943202" y="568882"/>
                  <a:pt x="923810" y="586795"/>
                  <a:pt x="916678" y="598953"/>
                </a:cubicBezTo>
                <a:cubicBezTo>
                  <a:pt x="915018" y="602060"/>
                  <a:pt x="913099" y="605026"/>
                  <a:pt x="910943" y="607814"/>
                </a:cubicBezTo>
                <a:cubicBezTo>
                  <a:pt x="910631" y="607814"/>
                  <a:pt x="905062" y="600870"/>
                  <a:pt x="898578" y="592383"/>
                </a:cubicBezTo>
                <a:cubicBezTo>
                  <a:pt x="891876" y="583673"/>
                  <a:pt x="884083" y="575857"/>
                  <a:pt x="875390" y="569132"/>
                </a:cubicBezTo>
                <a:cubicBezTo>
                  <a:pt x="865297" y="562188"/>
                  <a:pt x="862274" y="561188"/>
                  <a:pt x="848094" y="560292"/>
                </a:cubicBezTo>
                <a:lnTo>
                  <a:pt x="848073" y="560415"/>
                </a:lnTo>
                <a:lnTo>
                  <a:pt x="832142" y="559395"/>
                </a:lnTo>
                <a:lnTo>
                  <a:pt x="833205" y="550051"/>
                </a:lnTo>
                <a:cubicBezTo>
                  <a:pt x="834516" y="536381"/>
                  <a:pt x="843608" y="524698"/>
                  <a:pt x="856540" y="520065"/>
                </a:cubicBezTo>
                <a:cubicBezTo>
                  <a:pt x="866610" y="516709"/>
                  <a:pt x="866819" y="516437"/>
                  <a:pt x="870281" y="503801"/>
                </a:cubicBezTo>
                <a:cubicBezTo>
                  <a:pt x="874243" y="489350"/>
                  <a:pt x="878038" y="484575"/>
                  <a:pt x="896951" y="470269"/>
                </a:cubicBezTo>
                <a:close/>
                <a:moveTo>
                  <a:pt x="909482" y="0"/>
                </a:moveTo>
                <a:cubicBezTo>
                  <a:pt x="949706" y="0"/>
                  <a:pt x="989932" y="15344"/>
                  <a:pt x="1020624" y="46032"/>
                </a:cubicBezTo>
                <a:cubicBezTo>
                  <a:pt x="1082000" y="107408"/>
                  <a:pt x="1082000" y="206933"/>
                  <a:pt x="1020624" y="268309"/>
                </a:cubicBezTo>
                <a:cubicBezTo>
                  <a:pt x="959239" y="329685"/>
                  <a:pt x="859723" y="329685"/>
                  <a:pt x="798347" y="268309"/>
                </a:cubicBezTo>
                <a:cubicBezTo>
                  <a:pt x="736971" y="206933"/>
                  <a:pt x="736971" y="107408"/>
                  <a:pt x="798347" y="46032"/>
                </a:cubicBezTo>
                <a:cubicBezTo>
                  <a:pt x="829035" y="15344"/>
                  <a:pt x="869258" y="0"/>
                  <a:pt x="90948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B5FEE29-17B7-7A00-7638-9BE390A7066D}"/>
              </a:ext>
            </a:extLst>
          </p:cNvPr>
          <p:cNvSpPr/>
          <p:nvPr/>
        </p:nvSpPr>
        <p:spPr>
          <a:xfrm>
            <a:off x="6785032" y="1289679"/>
            <a:ext cx="1818968" cy="3825633"/>
          </a:xfrm>
          <a:custGeom>
            <a:avLst/>
            <a:gdLst>
              <a:gd name="connsiteX0" fmla="*/ 909484 w 1818968"/>
              <a:gd name="connsiteY0" fmla="*/ 1456057 h 3825633"/>
              <a:gd name="connsiteX1" fmla="*/ 1818968 w 1818968"/>
              <a:gd name="connsiteY1" fmla="*/ 2365541 h 3825633"/>
              <a:gd name="connsiteX2" fmla="*/ 1818967 w 1818968"/>
              <a:gd name="connsiteY2" fmla="*/ 2916149 h 3825633"/>
              <a:gd name="connsiteX3" fmla="*/ 909483 w 1818968"/>
              <a:gd name="connsiteY3" fmla="*/ 3825633 h 3825633"/>
              <a:gd name="connsiteX4" fmla="*/ 909484 w 1818968"/>
              <a:gd name="connsiteY4" fmla="*/ 3825632 h 3825633"/>
              <a:gd name="connsiteX5" fmla="*/ 0 w 1818968"/>
              <a:gd name="connsiteY5" fmla="*/ 2916148 h 3825633"/>
              <a:gd name="connsiteX6" fmla="*/ 0 w 1818968"/>
              <a:gd name="connsiteY6" fmla="*/ 2365541 h 3825633"/>
              <a:gd name="connsiteX7" fmla="*/ 909484 w 1818968"/>
              <a:gd name="connsiteY7" fmla="*/ 1456057 h 3825633"/>
              <a:gd name="connsiteX8" fmla="*/ 910339 w 1818968"/>
              <a:gd name="connsiteY8" fmla="*/ 635069 h 3825633"/>
              <a:gd name="connsiteX9" fmla="*/ 941889 w 1818968"/>
              <a:gd name="connsiteY9" fmla="*/ 648477 h 3825633"/>
              <a:gd name="connsiteX10" fmla="*/ 1005198 w 1818968"/>
              <a:gd name="connsiteY10" fmla="*/ 716373 h 3825633"/>
              <a:gd name="connsiteX11" fmla="*/ 1006824 w 1818968"/>
              <a:gd name="connsiteY11" fmla="*/ 727843 h 3825633"/>
              <a:gd name="connsiteX12" fmla="*/ 1019210 w 1818968"/>
              <a:gd name="connsiteY12" fmla="*/ 729384 h 3825633"/>
              <a:gd name="connsiteX13" fmla="*/ 1054285 w 1818968"/>
              <a:gd name="connsiteY13" fmla="*/ 743231 h 3825633"/>
              <a:gd name="connsiteX14" fmla="*/ 1071551 w 1818968"/>
              <a:gd name="connsiteY14" fmla="*/ 781162 h 3825633"/>
              <a:gd name="connsiteX15" fmla="*/ 1072948 w 1818968"/>
              <a:gd name="connsiteY15" fmla="*/ 794737 h 3825633"/>
              <a:gd name="connsiteX16" fmla="*/ 1088859 w 1818968"/>
              <a:gd name="connsiteY16" fmla="*/ 798324 h 3825633"/>
              <a:gd name="connsiteX17" fmla="*/ 1137279 w 1818968"/>
              <a:gd name="connsiteY17" fmla="*/ 822054 h 3825633"/>
              <a:gd name="connsiteX18" fmla="*/ 1161363 w 1818968"/>
              <a:gd name="connsiteY18" fmla="*/ 863405 h 3825633"/>
              <a:gd name="connsiteX19" fmla="*/ 1162767 w 1818968"/>
              <a:gd name="connsiteY19" fmla="*/ 893920 h 3825633"/>
              <a:gd name="connsiteX20" fmla="*/ 1163222 w 1818968"/>
              <a:gd name="connsiteY20" fmla="*/ 929881 h 3825633"/>
              <a:gd name="connsiteX21" fmla="*/ 1378624 w 1818968"/>
              <a:gd name="connsiteY21" fmla="*/ 929881 h 3825633"/>
              <a:gd name="connsiteX22" fmla="*/ 1369870 w 1818968"/>
              <a:gd name="connsiteY22" fmla="*/ 1016716 h 3825633"/>
              <a:gd name="connsiteX23" fmla="*/ 909483 w 1818968"/>
              <a:gd name="connsiteY23" fmla="*/ 1391943 h 3825633"/>
              <a:gd name="connsiteX24" fmla="*/ 449096 w 1818968"/>
              <a:gd name="connsiteY24" fmla="*/ 1016716 h 3825633"/>
              <a:gd name="connsiteX25" fmla="*/ 440342 w 1818968"/>
              <a:gd name="connsiteY25" fmla="*/ 929881 h 3825633"/>
              <a:gd name="connsiteX26" fmla="*/ 655607 w 1818968"/>
              <a:gd name="connsiteY26" fmla="*/ 929881 h 3825633"/>
              <a:gd name="connsiteX27" fmla="*/ 655654 w 1818968"/>
              <a:gd name="connsiteY27" fmla="*/ 924985 h 3825633"/>
              <a:gd name="connsiteX28" fmla="*/ 657479 w 1818968"/>
              <a:gd name="connsiteY28" fmla="*/ 871079 h 3825633"/>
              <a:gd name="connsiteX29" fmla="*/ 680834 w 1818968"/>
              <a:gd name="connsiteY29" fmla="*/ 824035 h 3825633"/>
              <a:gd name="connsiteX30" fmla="*/ 732027 w 1818968"/>
              <a:gd name="connsiteY30" fmla="*/ 798262 h 3825633"/>
              <a:gd name="connsiteX31" fmla="*/ 748710 w 1818968"/>
              <a:gd name="connsiteY31" fmla="*/ 794966 h 3825633"/>
              <a:gd name="connsiteX32" fmla="*/ 749710 w 1818968"/>
              <a:gd name="connsiteY32" fmla="*/ 779724 h 3825633"/>
              <a:gd name="connsiteX33" fmla="*/ 795107 w 1818968"/>
              <a:gd name="connsiteY33" fmla="*/ 730614 h 3825633"/>
              <a:gd name="connsiteX34" fmla="*/ 811351 w 1818968"/>
              <a:gd name="connsiteY34" fmla="*/ 727737 h 3825633"/>
              <a:gd name="connsiteX35" fmla="*/ 815271 w 1818968"/>
              <a:gd name="connsiteY35" fmla="*/ 714058 h 3825633"/>
              <a:gd name="connsiteX36" fmla="*/ 822320 w 1818968"/>
              <a:gd name="connsiteY36" fmla="*/ 693372 h 3825633"/>
              <a:gd name="connsiteX37" fmla="*/ 854620 w 1818968"/>
              <a:gd name="connsiteY37" fmla="*/ 660988 h 3825633"/>
              <a:gd name="connsiteX38" fmla="*/ 910339 w 1818968"/>
              <a:gd name="connsiteY38" fmla="*/ 635069 h 3825633"/>
              <a:gd name="connsiteX39" fmla="*/ 910172 w 1818968"/>
              <a:gd name="connsiteY39" fmla="*/ 460261 h 3825633"/>
              <a:gd name="connsiteX40" fmla="*/ 926854 w 1818968"/>
              <a:gd name="connsiteY40" fmla="*/ 472773 h 3825633"/>
              <a:gd name="connsiteX41" fmla="*/ 950418 w 1818968"/>
              <a:gd name="connsiteY41" fmla="*/ 507429 h 3825633"/>
              <a:gd name="connsiteX42" fmla="*/ 954297 w 1818968"/>
              <a:gd name="connsiteY42" fmla="*/ 517147 h 3825633"/>
              <a:gd name="connsiteX43" fmla="*/ 962824 w 1818968"/>
              <a:gd name="connsiteY43" fmla="*/ 519232 h 3825633"/>
              <a:gd name="connsiteX44" fmla="*/ 989017 w 1818968"/>
              <a:gd name="connsiteY44" fmla="*/ 556767 h 3825633"/>
              <a:gd name="connsiteX45" fmla="*/ 976692 w 1818968"/>
              <a:gd name="connsiteY45" fmla="*/ 560229 h 3825633"/>
              <a:gd name="connsiteX46" fmla="*/ 954796 w 1818968"/>
              <a:gd name="connsiteY46" fmla="*/ 563773 h 3825633"/>
              <a:gd name="connsiteX47" fmla="*/ 916678 w 1818968"/>
              <a:gd name="connsiteY47" fmla="*/ 598953 h 3825633"/>
              <a:gd name="connsiteX48" fmla="*/ 910943 w 1818968"/>
              <a:gd name="connsiteY48" fmla="*/ 607814 h 3825633"/>
              <a:gd name="connsiteX49" fmla="*/ 898578 w 1818968"/>
              <a:gd name="connsiteY49" fmla="*/ 592383 h 3825633"/>
              <a:gd name="connsiteX50" fmla="*/ 875390 w 1818968"/>
              <a:gd name="connsiteY50" fmla="*/ 569132 h 3825633"/>
              <a:gd name="connsiteX51" fmla="*/ 848094 w 1818968"/>
              <a:gd name="connsiteY51" fmla="*/ 560292 h 3825633"/>
              <a:gd name="connsiteX52" fmla="*/ 848073 w 1818968"/>
              <a:gd name="connsiteY52" fmla="*/ 560415 h 3825633"/>
              <a:gd name="connsiteX53" fmla="*/ 832142 w 1818968"/>
              <a:gd name="connsiteY53" fmla="*/ 559395 h 3825633"/>
              <a:gd name="connsiteX54" fmla="*/ 833205 w 1818968"/>
              <a:gd name="connsiteY54" fmla="*/ 550051 h 3825633"/>
              <a:gd name="connsiteX55" fmla="*/ 856540 w 1818968"/>
              <a:gd name="connsiteY55" fmla="*/ 520065 h 3825633"/>
              <a:gd name="connsiteX56" fmla="*/ 870281 w 1818968"/>
              <a:gd name="connsiteY56" fmla="*/ 503801 h 3825633"/>
              <a:gd name="connsiteX57" fmla="*/ 896951 w 1818968"/>
              <a:gd name="connsiteY57" fmla="*/ 470269 h 3825633"/>
              <a:gd name="connsiteX58" fmla="*/ 909481 w 1818968"/>
              <a:gd name="connsiteY58" fmla="*/ 0 h 3825633"/>
              <a:gd name="connsiteX59" fmla="*/ 1020623 w 1818968"/>
              <a:gd name="connsiteY59" fmla="*/ 46032 h 3825633"/>
              <a:gd name="connsiteX60" fmla="*/ 1020623 w 1818968"/>
              <a:gd name="connsiteY60" fmla="*/ 268309 h 3825633"/>
              <a:gd name="connsiteX61" fmla="*/ 798346 w 1818968"/>
              <a:gd name="connsiteY61" fmla="*/ 268309 h 3825633"/>
              <a:gd name="connsiteX62" fmla="*/ 798346 w 1818968"/>
              <a:gd name="connsiteY62" fmla="*/ 46032 h 3825633"/>
              <a:gd name="connsiteX63" fmla="*/ 909481 w 1818968"/>
              <a:gd name="connsiteY63" fmla="*/ 0 h 3825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818968" h="3825633">
                <a:moveTo>
                  <a:pt x="909484" y="1456057"/>
                </a:moveTo>
                <a:cubicBezTo>
                  <a:pt x="1411778" y="1456057"/>
                  <a:pt x="1818968" y="1863247"/>
                  <a:pt x="1818968" y="2365541"/>
                </a:cubicBezTo>
                <a:cubicBezTo>
                  <a:pt x="1818968" y="2549077"/>
                  <a:pt x="1818967" y="2732613"/>
                  <a:pt x="1818967" y="2916149"/>
                </a:cubicBezTo>
                <a:cubicBezTo>
                  <a:pt x="1818967" y="3418443"/>
                  <a:pt x="1411777" y="3825633"/>
                  <a:pt x="909483" y="3825633"/>
                </a:cubicBezTo>
                <a:lnTo>
                  <a:pt x="909484" y="3825632"/>
                </a:lnTo>
                <a:cubicBezTo>
                  <a:pt x="407190" y="3825632"/>
                  <a:pt x="0" y="3418442"/>
                  <a:pt x="0" y="2916148"/>
                </a:cubicBezTo>
                <a:lnTo>
                  <a:pt x="0" y="2365541"/>
                </a:lnTo>
                <a:cubicBezTo>
                  <a:pt x="0" y="1863247"/>
                  <a:pt x="407190" y="1456057"/>
                  <a:pt x="909484" y="1456057"/>
                </a:cubicBezTo>
                <a:close/>
                <a:moveTo>
                  <a:pt x="910339" y="635069"/>
                </a:moveTo>
                <a:cubicBezTo>
                  <a:pt x="912695" y="635069"/>
                  <a:pt x="926854" y="641095"/>
                  <a:pt x="941889" y="648477"/>
                </a:cubicBezTo>
                <a:cubicBezTo>
                  <a:pt x="984344" y="669330"/>
                  <a:pt x="1001027" y="687179"/>
                  <a:pt x="1005198" y="716373"/>
                </a:cubicBezTo>
                <a:lnTo>
                  <a:pt x="1006824" y="727843"/>
                </a:lnTo>
                <a:lnTo>
                  <a:pt x="1019210" y="729384"/>
                </a:lnTo>
                <a:cubicBezTo>
                  <a:pt x="1037061" y="731616"/>
                  <a:pt x="1044797" y="734681"/>
                  <a:pt x="1054285" y="743231"/>
                </a:cubicBezTo>
                <a:cubicBezTo>
                  <a:pt x="1064752" y="752636"/>
                  <a:pt x="1069758" y="763667"/>
                  <a:pt x="1071551" y="781162"/>
                </a:cubicBezTo>
                <a:lnTo>
                  <a:pt x="1072948" y="794737"/>
                </a:lnTo>
                <a:lnTo>
                  <a:pt x="1088859" y="798324"/>
                </a:lnTo>
                <a:cubicBezTo>
                  <a:pt x="1110357" y="803181"/>
                  <a:pt x="1124538" y="810126"/>
                  <a:pt x="1137279" y="822054"/>
                </a:cubicBezTo>
                <a:cubicBezTo>
                  <a:pt x="1149050" y="833287"/>
                  <a:pt x="1157399" y="847624"/>
                  <a:pt x="1161363" y="863405"/>
                </a:cubicBezTo>
                <a:cubicBezTo>
                  <a:pt x="1161937" y="865553"/>
                  <a:pt x="1162398" y="874154"/>
                  <a:pt x="1162767" y="893920"/>
                </a:cubicBezTo>
                <a:lnTo>
                  <a:pt x="1163222" y="929881"/>
                </a:lnTo>
                <a:lnTo>
                  <a:pt x="1378624" y="929881"/>
                </a:lnTo>
                <a:lnTo>
                  <a:pt x="1369870" y="1016716"/>
                </a:lnTo>
                <a:cubicBezTo>
                  <a:pt x="1326050" y="1230858"/>
                  <a:pt x="1136578" y="1391943"/>
                  <a:pt x="909483" y="1391943"/>
                </a:cubicBezTo>
                <a:cubicBezTo>
                  <a:pt x="682388" y="1391943"/>
                  <a:pt x="492915" y="1230858"/>
                  <a:pt x="449096" y="1016716"/>
                </a:cubicBezTo>
                <a:lnTo>
                  <a:pt x="440342" y="929881"/>
                </a:lnTo>
                <a:lnTo>
                  <a:pt x="655607" y="929881"/>
                </a:lnTo>
                <a:lnTo>
                  <a:pt x="655654" y="924985"/>
                </a:lnTo>
                <a:cubicBezTo>
                  <a:pt x="656085" y="892561"/>
                  <a:pt x="656687" y="876745"/>
                  <a:pt x="657479" y="871079"/>
                </a:cubicBezTo>
                <a:cubicBezTo>
                  <a:pt x="659801" y="853233"/>
                  <a:pt x="668021" y="836674"/>
                  <a:pt x="680834" y="824035"/>
                </a:cubicBezTo>
                <a:cubicBezTo>
                  <a:pt x="694493" y="810501"/>
                  <a:pt x="710133" y="802558"/>
                  <a:pt x="732027" y="798262"/>
                </a:cubicBezTo>
                <a:lnTo>
                  <a:pt x="748710" y="794966"/>
                </a:lnTo>
                <a:lnTo>
                  <a:pt x="749710" y="779724"/>
                </a:lnTo>
                <a:cubicBezTo>
                  <a:pt x="751532" y="751572"/>
                  <a:pt x="766663" y="735203"/>
                  <a:pt x="795107" y="730614"/>
                </a:cubicBezTo>
                <a:cubicBezTo>
                  <a:pt x="803720" y="729239"/>
                  <a:pt x="811017" y="727947"/>
                  <a:pt x="811351" y="727737"/>
                </a:cubicBezTo>
                <a:cubicBezTo>
                  <a:pt x="812936" y="723262"/>
                  <a:pt x="814245" y="718693"/>
                  <a:pt x="815271" y="714058"/>
                </a:cubicBezTo>
                <a:cubicBezTo>
                  <a:pt x="817018" y="706973"/>
                  <a:pt x="819375" y="700050"/>
                  <a:pt x="822320" y="693372"/>
                </a:cubicBezTo>
                <a:cubicBezTo>
                  <a:pt x="827387" y="683300"/>
                  <a:pt x="840857" y="669789"/>
                  <a:pt x="854620" y="660988"/>
                </a:cubicBezTo>
                <a:cubicBezTo>
                  <a:pt x="869239" y="651750"/>
                  <a:pt x="904876" y="635069"/>
                  <a:pt x="910339" y="635069"/>
                </a:cubicBezTo>
                <a:close/>
                <a:moveTo>
                  <a:pt x="910172" y="460261"/>
                </a:moveTo>
                <a:lnTo>
                  <a:pt x="926854" y="472773"/>
                </a:lnTo>
                <a:cubicBezTo>
                  <a:pt x="944161" y="485826"/>
                  <a:pt x="947707" y="490955"/>
                  <a:pt x="950418" y="507429"/>
                </a:cubicBezTo>
                <a:cubicBezTo>
                  <a:pt x="951231" y="512372"/>
                  <a:pt x="952962" y="516751"/>
                  <a:pt x="954297" y="517147"/>
                </a:cubicBezTo>
                <a:cubicBezTo>
                  <a:pt x="955631" y="517543"/>
                  <a:pt x="959447" y="518482"/>
                  <a:pt x="962824" y="519232"/>
                </a:cubicBezTo>
                <a:cubicBezTo>
                  <a:pt x="975440" y="521985"/>
                  <a:pt x="989017" y="541378"/>
                  <a:pt x="989017" y="556767"/>
                </a:cubicBezTo>
                <a:cubicBezTo>
                  <a:pt x="989037" y="560541"/>
                  <a:pt x="987869" y="560874"/>
                  <a:pt x="976692" y="560229"/>
                </a:cubicBezTo>
                <a:cubicBezTo>
                  <a:pt x="969208" y="559467"/>
                  <a:pt x="961658" y="560691"/>
                  <a:pt x="954796" y="563773"/>
                </a:cubicBezTo>
                <a:cubicBezTo>
                  <a:pt x="943202" y="568882"/>
                  <a:pt x="923810" y="586795"/>
                  <a:pt x="916678" y="598953"/>
                </a:cubicBezTo>
                <a:cubicBezTo>
                  <a:pt x="915018" y="602060"/>
                  <a:pt x="913099" y="605026"/>
                  <a:pt x="910943" y="607814"/>
                </a:cubicBezTo>
                <a:cubicBezTo>
                  <a:pt x="910631" y="607814"/>
                  <a:pt x="905062" y="600870"/>
                  <a:pt x="898578" y="592383"/>
                </a:cubicBezTo>
                <a:cubicBezTo>
                  <a:pt x="891876" y="583673"/>
                  <a:pt x="884083" y="575857"/>
                  <a:pt x="875390" y="569132"/>
                </a:cubicBezTo>
                <a:cubicBezTo>
                  <a:pt x="865297" y="562188"/>
                  <a:pt x="862274" y="561188"/>
                  <a:pt x="848094" y="560292"/>
                </a:cubicBezTo>
                <a:lnTo>
                  <a:pt x="848073" y="560415"/>
                </a:lnTo>
                <a:lnTo>
                  <a:pt x="832142" y="559395"/>
                </a:lnTo>
                <a:lnTo>
                  <a:pt x="833205" y="550051"/>
                </a:lnTo>
                <a:cubicBezTo>
                  <a:pt x="834516" y="536381"/>
                  <a:pt x="843608" y="524698"/>
                  <a:pt x="856540" y="520065"/>
                </a:cubicBezTo>
                <a:cubicBezTo>
                  <a:pt x="866610" y="516709"/>
                  <a:pt x="866819" y="516437"/>
                  <a:pt x="870281" y="503801"/>
                </a:cubicBezTo>
                <a:cubicBezTo>
                  <a:pt x="874243" y="489350"/>
                  <a:pt x="878038" y="484575"/>
                  <a:pt x="896951" y="470269"/>
                </a:cubicBezTo>
                <a:close/>
                <a:moveTo>
                  <a:pt x="909481" y="0"/>
                </a:moveTo>
                <a:cubicBezTo>
                  <a:pt x="949705" y="0"/>
                  <a:pt x="989930" y="15344"/>
                  <a:pt x="1020623" y="46032"/>
                </a:cubicBezTo>
                <a:cubicBezTo>
                  <a:pt x="1081999" y="107408"/>
                  <a:pt x="1081999" y="206933"/>
                  <a:pt x="1020623" y="268309"/>
                </a:cubicBezTo>
                <a:cubicBezTo>
                  <a:pt x="959238" y="329685"/>
                  <a:pt x="859722" y="329685"/>
                  <a:pt x="798346" y="268309"/>
                </a:cubicBezTo>
                <a:cubicBezTo>
                  <a:pt x="736970" y="206933"/>
                  <a:pt x="736970" y="107408"/>
                  <a:pt x="798346" y="46032"/>
                </a:cubicBezTo>
                <a:cubicBezTo>
                  <a:pt x="829034" y="15344"/>
                  <a:pt x="869257" y="0"/>
                  <a:pt x="90948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560F3B3-5A14-A4FF-EA6A-265F30EDFDFF}"/>
              </a:ext>
            </a:extLst>
          </p:cNvPr>
          <p:cNvGrpSpPr/>
          <p:nvPr/>
        </p:nvGrpSpPr>
        <p:grpSpPr>
          <a:xfrm>
            <a:off x="4340315" y="2705884"/>
            <a:ext cx="1818968" cy="3811673"/>
            <a:chOff x="3982904" y="2814038"/>
            <a:chExt cx="1818968" cy="3811673"/>
          </a:xfrm>
        </p:grpSpPr>
        <p:sp>
          <p:nvSpPr>
            <p:cNvPr id="3" name="Little circle B">
              <a:extLst>
                <a:ext uri="{FF2B5EF4-FFF2-40B4-BE49-F238E27FC236}">
                  <a16:creationId xmlns:a16="http://schemas.microsoft.com/office/drawing/2014/main" id="{11B02285-B906-090C-29EE-1B16ECFFF25D}"/>
                </a:ext>
              </a:extLst>
            </p:cNvPr>
            <p:cNvSpPr/>
            <p:nvPr/>
          </p:nvSpPr>
          <p:spPr>
            <a:xfrm>
              <a:off x="4735218" y="2814038"/>
              <a:ext cx="314341" cy="314341"/>
            </a:xfrm>
            <a:custGeom>
              <a:avLst/>
              <a:gdLst/>
              <a:ahLst/>
              <a:cxnLst/>
              <a:rect l="0" t="0" r="0" b="0"/>
              <a:pathLst>
                <a:path w="433971" h="433971">
                  <a:moveTo>
                    <a:pt x="0" y="216992"/>
                  </a:moveTo>
                  <a:cubicBezTo>
                    <a:pt x="0" y="97142"/>
                    <a:pt x="97142" y="0"/>
                    <a:pt x="216992" y="0"/>
                  </a:cubicBezTo>
                  <a:cubicBezTo>
                    <a:pt x="336829" y="0"/>
                    <a:pt x="433971" y="97142"/>
                    <a:pt x="433971" y="216992"/>
                  </a:cubicBezTo>
                  <a:cubicBezTo>
                    <a:pt x="433971" y="336829"/>
                    <a:pt x="336829" y="433971"/>
                    <a:pt x="216992" y="433971"/>
                  </a:cubicBezTo>
                  <a:cubicBezTo>
                    <a:pt x="97142" y="433971"/>
                    <a:pt x="0" y="336829"/>
                    <a:pt x="0" y="216992"/>
                  </a:cubicBezTo>
                  <a:close/>
                </a:path>
              </a:pathLst>
            </a:custGeom>
            <a:solidFill>
              <a:srgbClr val="EBD779"/>
            </a:solidFill>
            <a:ln w="12700" cap="flat" cmpd="sng">
              <a:noFill/>
              <a:prstDash val="solid"/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A907A40-AD5F-C75F-E738-198FE6375A6A}"/>
                </a:ext>
              </a:extLst>
            </p:cNvPr>
            <p:cNvSpPr/>
            <p:nvPr/>
          </p:nvSpPr>
          <p:spPr>
            <a:xfrm>
              <a:off x="3982904" y="3260339"/>
              <a:ext cx="1818968" cy="3365372"/>
            </a:xfrm>
            <a:custGeom>
              <a:avLst/>
              <a:gdLst>
                <a:gd name="connsiteX0" fmla="*/ 909484 w 1818968"/>
                <a:gd name="connsiteY0" fmla="*/ 995796 h 3365372"/>
                <a:gd name="connsiteX1" fmla="*/ 1818968 w 1818968"/>
                <a:gd name="connsiteY1" fmla="*/ 1905280 h 3365372"/>
                <a:gd name="connsiteX2" fmla="*/ 1818967 w 1818968"/>
                <a:gd name="connsiteY2" fmla="*/ 2455888 h 3365372"/>
                <a:gd name="connsiteX3" fmla="*/ 909483 w 1818968"/>
                <a:gd name="connsiteY3" fmla="*/ 3365372 h 3365372"/>
                <a:gd name="connsiteX4" fmla="*/ 909484 w 1818968"/>
                <a:gd name="connsiteY4" fmla="*/ 3365371 h 3365372"/>
                <a:gd name="connsiteX5" fmla="*/ 0 w 1818968"/>
                <a:gd name="connsiteY5" fmla="*/ 2455887 h 3365372"/>
                <a:gd name="connsiteX6" fmla="*/ 0 w 1818968"/>
                <a:gd name="connsiteY6" fmla="*/ 1905280 h 3365372"/>
                <a:gd name="connsiteX7" fmla="*/ 909484 w 1818968"/>
                <a:gd name="connsiteY7" fmla="*/ 995796 h 3365372"/>
                <a:gd name="connsiteX8" fmla="*/ 910339 w 1818968"/>
                <a:gd name="connsiteY8" fmla="*/ 174808 h 3365372"/>
                <a:gd name="connsiteX9" fmla="*/ 941889 w 1818968"/>
                <a:gd name="connsiteY9" fmla="*/ 188216 h 3365372"/>
                <a:gd name="connsiteX10" fmla="*/ 1005198 w 1818968"/>
                <a:gd name="connsiteY10" fmla="*/ 256112 h 3365372"/>
                <a:gd name="connsiteX11" fmla="*/ 1006824 w 1818968"/>
                <a:gd name="connsiteY11" fmla="*/ 267582 h 3365372"/>
                <a:gd name="connsiteX12" fmla="*/ 1019210 w 1818968"/>
                <a:gd name="connsiteY12" fmla="*/ 269123 h 3365372"/>
                <a:gd name="connsiteX13" fmla="*/ 1054285 w 1818968"/>
                <a:gd name="connsiteY13" fmla="*/ 282970 h 3365372"/>
                <a:gd name="connsiteX14" fmla="*/ 1071551 w 1818968"/>
                <a:gd name="connsiteY14" fmla="*/ 320901 h 3365372"/>
                <a:gd name="connsiteX15" fmla="*/ 1072948 w 1818968"/>
                <a:gd name="connsiteY15" fmla="*/ 334476 h 3365372"/>
                <a:gd name="connsiteX16" fmla="*/ 1088859 w 1818968"/>
                <a:gd name="connsiteY16" fmla="*/ 338063 h 3365372"/>
                <a:gd name="connsiteX17" fmla="*/ 1137279 w 1818968"/>
                <a:gd name="connsiteY17" fmla="*/ 361793 h 3365372"/>
                <a:gd name="connsiteX18" fmla="*/ 1161363 w 1818968"/>
                <a:gd name="connsiteY18" fmla="*/ 403144 h 3365372"/>
                <a:gd name="connsiteX19" fmla="*/ 1162767 w 1818968"/>
                <a:gd name="connsiteY19" fmla="*/ 433659 h 3365372"/>
                <a:gd name="connsiteX20" fmla="*/ 1163222 w 1818968"/>
                <a:gd name="connsiteY20" fmla="*/ 469620 h 3365372"/>
                <a:gd name="connsiteX21" fmla="*/ 1378624 w 1818968"/>
                <a:gd name="connsiteY21" fmla="*/ 469620 h 3365372"/>
                <a:gd name="connsiteX22" fmla="*/ 1369870 w 1818968"/>
                <a:gd name="connsiteY22" fmla="*/ 556455 h 3365372"/>
                <a:gd name="connsiteX23" fmla="*/ 909483 w 1818968"/>
                <a:gd name="connsiteY23" fmla="*/ 931682 h 3365372"/>
                <a:gd name="connsiteX24" fmla="*/ 449096 w 1818968"/>
                <a:gd name="connsiteY24" fmla="*/ 556455 h 3365372"/>
                <a:gd name="connsiteX25" fmla="*/ 440342 w 1818968"/>
                <a:gd name="connsiteY25" fmla="*/ 469620 h 3365372"/>
                <a:gd name="connsiteX26" fmla="*/ 655607 w 1818968"/>
                <a:gd name="connsiteY26" fmla="*/ 469620 h 3365372"/>
                <a:gd name="connsiteX27" fmla="*/ 655654 w 1818968"/>
                <a:gd name="connsiteY27" fmla="*/ 464724 h 3365372"/>
                <a:gd name="connsiteX28" fmla="*/ 657479 w 1818968"/>
                <a:gd name="connsiteY28" fmla="*/ 410818 h 3365372"/>
                <a:gd name="connsiteX29" fmla="*/ 680834 w 1818968"/>
                <a:gd name="connsiteY29" fmla="*/ 363774 h 3365372"/>
                <a:gd name="connsiteX30" fmla="*/ 732027 w 1818968"/>
                <a:gd name="connsiteY30" fmla="*/ 338001 h 3365372"/>
                <a:gd name="connsiteX31" fmla="*/ 748710 w 1818968"/>
                <a:gd name="connsiteY31" fmla="*/ 334705 h 3365372"/>
                <a:gd name="connsiteX32" fmla="*/ 749710 w 1818968"/>
                <a:gd name="connsiteY32" fmla="*/ 319463 h 3365372"/>
                <a:gd name="connsiteX33" fmla="*/ 795107 w 1818968"/>
                <a:gd name="connsiteY33" fmla="*/ 270353 h 3365372"/>
                <a:gd name="connsiteX34" fmla="*/ 811351 w 1818968"/>
                <a:gd name="connsiteY34" fmla="*/ 267476 h 3365372"/>
                <a:gd name="connsiteX35" fmla="*/ 815271 w 1818968"/>
                <a:gd name="connsiteY35" fmla="*/ 253797 h 3365372"/>
                <a:gd name="connsiteX36" fmla="*/ 822320 w 1818968"/>
                <a:gd name="connsiteY36" fmla="*/ 233111 h 3365372"/>
                <a:gd name="connsiteX37" fmla="*/ 854620 w 1818968"/>
                <a:gd name="connsiteY37" fmla="*/ 200727 h 3365372"/>
                <a:gd name="connsiteX38" fmla="*/ 910339 w 1818968"/>
                <a:gd name="connsiteY38" fmla="*/ 174808 h 3365372"/>
                <a:gd name="connsiteX39" fmla="*/ 910172 w 1818968"/>
                <a:gd name="connsiteY39" fmla="*/ 0 h 3365372"/>
                <a:gd name="connsiteX40" fmla="*/ 926854 w 1818968"/>
                <a:gd name="connsiteY40" fmla="*/ 12512 h 3365372"/>
                <a:gd name="connsiteX41" fmla="*/ 950418 w 1818968"/>
                <a:gd name="connsiteY41" fmla="*/ 47168 h 3365372"/>
                <a:gd name="connsiteX42" fmla="*/ 954297 w 1818968"/>
                <a:gd name="connsiteY42" fmla="*/ 56886 h 3365372"/>
                <a:gd name="connsiteX43" fmla="*/ 962824 w 1818968"/>
                <a:gd name="connsiteY43" fmla="*/ 58971 h 3365372"/>
                <a:gd name="connsiteX44" fmla="*/ 989017 w 1818968"/>
                <a:gd name="connsiteY44" fmla="*/ 96506 h 3365372"/>
                <a:gd name="connsiteX45" fmla="*/ 976692 w 1818968"/>
                <a:gd name="connsiteY45" fmla="*/ 99968 h 3365372"/>
                <a:gd name="connsiteX46" fmla="*/ 954796 w 1818968"/>
                <a:gd name="connsiteY46" fmla="*/ 103512 h 3365372"/>
                <a:gd name="connsiteX47" fmla="*/ 916678 w 1818968"/>
                <a:gd name="connsiteY47" fmla="*/ 138692 h 3365372"/>
                <a:gd name="connsiteX48" fmla="*/ 910943 w 1818968"/>
                <a:gd name="connsiteY48" fmla="*/ 147553 h 3365372"/>
                <a:gd name="connsiteX49" fmla="*/ 898578 w 1818968"/>
                <a:gd name="connsiteY49" fmla="*/ 132122 h 3365372"/>
                <a:gd name="connsiteX50" fmla="*/ 875390 w 1818968"/>
                <a:gd name="connsiteY50" fmla="*/ 108871 h 3365372"/>
                <a:gd name="connsiteX51" fmla="*/ 848094 w 1818968"/>
                <a:gd name="connsiteY51" fmla="*/ 100031 h 3365372"/>
                <a:gd name="connsiteX52" fmla="*/ 848073 w 1818968"/>
                <a:gd name="connsiteY52" fmla="*/ 100154 h 3365372"/>
                <a:gd name="connsiteX53" fmla="*/ 832142 w 1818968"/>
                <a:gd name="connsiteY53" fmla="*/ 99134 h 3365372"/>
                <a:gd name="connsiteX54" fmla="*/ 833205 w 1818968"/>
                <a:gd name="connsiteY54" fmla="*/ 89790 h 3365372"/>
                <a:gd name="connsiteX55" fmla="*/ 856540 w 1818968"/>
                <a:gd name="connsiteY55" fmla="*/ 59804 h 3365372"/>
                <a:gd name="connsiteX56" fmla="*/ 870281 w 1818968"/>
                <a:gd name="connsiteY56" fmla="*/ 43540 h 3365372"/>
                <a:gd name="connsiteX57" fmla="*/ 896951 w 1818968"/>
                <a:gd name="connsiteY57" fmla="*/ 10008 h 336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18968" h="3365372">
                  <a:moveTo>
                    <a:pt x="909484" y="995796"/>
                  </a:moveTo>
                  <a:cubicBezTo>
                    <a:pt x="1411778" y="995796"/>
                    <a:pt x="1818968" y="1402986"/>
                    <a:pt x="1818968" y="1905280"/>
                  </a:cubicBezTo>
                  <a:cubicBezTo>
                    <a:pt x="1818968" y="2088816"/>
                    <a:pt x="1818967" y="2272352"/>
                    <a:pt x="1818967" y="2455888"/>
                  </a:cubicBezTo>
                  <a:cubicBezTo>
                    <a:pt x="1818967" y="2958182"/>
                    <a:pt x="1411777" y="3365372"/>
                    <a:pt x="909483" y="3365372"/>
                  </a:cubicBezTo>
                  <a:lnTo>
                    <a:pt x="909484" y="3365371"/>
                  </a:lnTo>
                  <a:cubicBezTo>
                    <a:pt x="407190" y="3365371"/>
                    <a:pt x="0" y="2958181"/>
                    <a:pt x="0" y="2455887"/>
                  </a:cubicBezTo>
                  <a:lnTo>
                    <a:pt x="0" y="1905280"/>
                  </a:lnTo>
                  <a:cubicBezTo>
                    <a:pt x="0" y="1402986"/>
                    <a:pt x="407190" y="995796"/>
                    <a:pt x="909484" y="995796"/>
                  </a:cubicBezTo>
                  <a:close/>
                  <a:moveTo>
                    <a:pt x="910339" y="174808"/>
                  </a:moveTo>
                  <a:cubicBezTo>
                    <a:pt x="912695" y="174808"/>
                    <a:pt x="926854" y="180834"/>
                    <a:pt x="941889" y="188216"/>
                  </a:cubicBezTo>
                  <a:cubicBezTo>
                    <a:pt x="984344" y="209069"/>
                    <a:pt x="1001027" y="226918"/>
                    <a:pt x="1005198" y="256112"/>
                  </a:cubicBezTo>
                  <a:lnTo>
                    <a:pt x="1006824" y="267582"/>
                  </a:lnTo>
                  <a:lnTo>
                    <a:pt x="1019210" y="269123"/>
                  </a:lnTo>
                  <a:cubicBezTo>
                    <a:pt x="1037061" y="271355"/>
                    <a:pt x="1044797" y="274420"/>
                    <a:pt x="1054285" y="282970"/>
                  </a:cubicBezTo>
                  <a:cubicBezTo>
                    <a:pt x="1064752" y="292375"/>
                    <a:pt x="1069758" y="303406"/>
                    <a:pt x="1071551" y="320901"/>
                  </a:cubicBezTo>
                  <a:lnTo>
                    <a:pt x="1072948" y="334476"/>
                  </a:lnTo>
                  <a:lnTo>
                    <a:pt x="1088859" y="338063"/>
                  </a:lnTo>
                  <a:cubicBezTo>
                    <a:pt x="1110357" y="342920"/>
                    <a:pt x="1124538" y="349865"/>
                    <a:pt x="1137279" y="361793"/>
                  </a:cubicBezTo>
                  <a:cubicBezTo>
                    <a:pt x="1149050" y="373026"/>
                    <a:pt x="1157399" y="387363"/>
                    <a:pt x="1161363" y="403144"/>
                  </a:cubicBezTo>
                  <a:cubicBezTo>
                    <a:pt x="1161937" y="405292"/>
                    <a:pt x="1162398" y="413893"/>
                    <a:pt x="1162767" y="433659"/>
                  </a:cubicBezTo>
                  <a:lnTo>
                    <a:pt x="1163222" y="469620"/>
                  </a:lnTo>
                  <a:lnTo>
                    <a:pt x="1378624" y="469620"/>
                  </a:lnTo>
                  <a:lnTo>
                    <a:pt x="1369870" y="556455"/>
                  </a:lnTo>
                  <a:cubicBezTo>
                    <a:pt x="1326050" y="770597"/>
                    <a:pt x="1136578" y="931682"/>
                    <a:pt x="909483" y="931682"/>
                  </a:cubicBezTo>
                  <a:cubicBezTo>
                    <a:pt x="682388" y="931682"/>
                    <a:pt x="492915" y="770597"/>
                    <a:pt x="449096" y="556455"/>
                  </a:cubicBezTo>
                  <a:lnTo>
                    <a:pt x="440342" y="469620"/>
                  </a:lnTo>
                  <a:lnTo>
                    <a:pt x="655607" y="469620"/>
                  </a:lnTo>
                  <a:lnTo>
                    <a:pt x="655654" y="464724"/>
                  </a:lnTo>
                  <a:cubicBezTo>
                    <a:pt x="656085" y="432300"/>
                    <a:pt x="656687" y="416484"/>
                    <a:pt x="657479" y="410818"/>
                  </a:cubicBezTo>
                  <a:cubicBezTo>
                    <a:pt x="659801" y="392972"/>
                    <a:pt x="668021" y="376413"/>
                    <a:pt x="680834" y="363774"/>
                  </a:cubicBezTo>
                  <a:cubicBezTo>
                    <a:pt x="694493" y="350240"/>
                    <a:pt x="710133" y="342297"/>
                    <a:pt x="732027" y="338001"/>
                  </a:cubicBezTo>
                  <a:lnTo>
                    <a:pt x="748710" y="334705"/>
                  </a:lnTo>
                  <a:lnTo>
                    <a:pt x="749710" y="319463"/>
                  </a:lnTo>
                  <a:cubicBezTo>
                    <a:pt x="751532" y="291311"/>
                    <a:pt x="766663" y="274942"/>
                    <a:pt x="795107" y="270353"/>
                  </a:cubicBezTo>
                  <a:cubicBezTo>
                    <a:pt x="803720" y="268978"/>
                    <a:pt x="811017" y="267686"/>
                    <a:pt x="811351" y="267476"/>
                  </a:cubicBezTo>
                  <a:cubicBezTo>
                    <a:pt x="812936" y="263001"/>
                    <a:pt x="814245" y="258432"/>
                    <a:pt x="815271" y="253797"/>
                  </a:cubicBezTo>
                  <a:cubicBezTo>
                    <a:pt x="817018" y="246712"/>
                    <a:pt x="819375" y="239789"/>
                    <a:pt x="822320" y="233111"/>
                  </a:cubicBezTo>
                  <a:cubicBezTo>
                    <a:pt x="827387" y="223039"/>
                    <a:pt x="840857" y="209528"/>
                    <a:pt x="854620" y="200727"/>
                  </a:cubicBezTo>
                  <a:cubicBezTo>
                    <a:pt x="869239" y="191489"/>
                    <a:pt x="904876" y="174808"/>
                    <a:pt x="910339" y="174808"/>
                  </a:cubicBezTo>
                  <a:close/>
                  <a:moveTo>
                    <a:pt x="910172" y="0"/>
                  </a:moveTo>
                  <a:lnTo>
                    <a:pt x="926854" y="12512"/>
                  </a:lnTo>
                  <a:cubicBezTo>
                    <a:pt x="944161" y="25565"/>
                    <a:pt x="947707" y="30694"/>
                    <a:pt x="950418" y="47168"/>
                  </a:cubicBezTo>
                  <a:cubicBezTo>
                    <a:pt x="951231" y="52111"/>
                    <a:pt x="952962" y="56490"/>
                    <a:pt x="954297" y="56886"/>
                  </a:cubicBezTo>
                  <a:cubicBezTo>
                    <a:pt x="955631" y="57282"/>
                    <a:pt x="959447" y="58221"/>
                    <a:pt x="962824" y="58971"/>
                  </a:cubicBezTo>
                  <a:cubicBezTo>
                    <a:pt x="975440" y="61724"/>
                    <a:pt x="989017" y="81117"/>
                    <a:pt x="989017" y="96506"/>
                  </a:cubicBezTo>
                  <a:cubicBezTo>
                    <a:pt x="989037" y="100280"/>
                    <a:pt x="987869" y="100613"/>
                    <a:pt x="976692" y="99968"/>
                  </a:cubicBezTo>
                  <a:cubicBezTo>
                    <a:pt x="969208" y="99206"/>
                    <a:pt x="961658" y="100430"/>
                    <a:pt x="954796" y="103512"/>
                  </a:cubicBezTo>
                  <a:cubicBezTo>
                    <a:pt x="943202" y="108621"/>
                    <a:pt x="923810" y="126534"/>
                    <a:pt x="916678" y="138692"/>
                  </a:cubicBezTo>
                  <a:cubicBezTo>
                    <a:pt x="915018" y="141799"/>
                    <a:pt x="913099" y="144765"/>
                    <a:pt x="910943" y="147553"/>
                  </a:cubicBezTo>
                  <a:cubicBezTo>
                    <a:pt x="910631" y="147553"/>
                    <a:pt x="905062" y="140609"/>
                    <a:pt x="898578" y="132122"/>
                  </a:cubicBezTo>
                  <a:cubicBezTo>
                    <a:pt x="891876" y="123412"/>
                    <a:pt x="884083" y="115596"/>
                    <a:pt x="875390" y="108871"/>
                  </a:cubicBezTo>
                  <a:cubicBezTo>
                    <a:pt x="865297" y="101927"/>
                    <a:pt x="862274" y="100927"/>
                    <a:pt x="848094" y="100031"/>
                  </a:cubicBezTo>
                  <a:lnTo>
                    <a:pt x="848073" y="100154"/>
                  </a:lnTo>
                  <a:lnTo>
                    <a:pt x="832142" y="99134"/>
                  </a:lnTo>
                  <a:lnTo>
                    <a:pt x="833205" y="89790"/>
                  </a:lnTo>
                  <a:cubicBezTo>
                    <a:pt x="834516" y="76120"/>
                    <a:pt x="843608" y="64437"/>
                    <a:pt x="856540" y="59804"/>
                  </a:cubicBezTo>
                  <a:cubicBezTo>
                    <a:pt x="866610" y="56448"/>
                    <a:pt x="866819" y="56176"/>
                    <a:pt x="870281" y="43540"/>
                  </a:cubicBezTo>
                  <a:cubicBezTo>
                    <a:pt x="874243" y="29089"/>
                    <a:pt x="878038" y="24314"/>
                    <a:pt x="896951" y="10008"/>
                  </a:cubicBezTo>
                  <a:close/>
                </a:path>
              </a:pathLst>
            </a:custGeom>
            <a:solidFill>
              <a:srgbClr val="EBD7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80980332-2BBF-6480-D5A4-5DCD1832F764}"/>
              </a:ext>
            </a:extLst>
          </p:cNvPr>
          <p:cNvSpPr txBox="1"/>
          <p:nvPr/>
        </p:nvSpPr>
        <p:spPr>
          <a:xfrm>
            <a:off x="1874802" y="3044492"/>
            <a:ext cx="173399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FFDD93E-ACE6-88E3-CAD6-E0AA70025A7D}"/>
              </a:ext>
            </a:extLst>
          </p:cNvPr>
          <p:cNvSpPr txBox="1"/>
          <p:nvPr/>
        </p:nvSpPr>
        <p:spPr>
          <a:xfrm>
            <a:off x="4371837" y="4482508"/>
            <a:ext cx="173399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3DEEC68-993B-0AE5-A348-327ACE373E8B}"/>
              </a:ext>
            </a:extLst>
          </p:cNvPr>
          <p:cNvSpPr txBox="1"/>
          <p:nvPr/>
        </p:nvSpPr>
        <p:spPr>
          <a:xfrm>
            <a:off x="6827518" y="3044492"/>
            <a:ext cx="173399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AC99A7A-B428-6485-8049-99210EC72332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9" name="Google Shape;4827;p50">
            <a:extLst>
              <a:ext uri="{FF2B5EF4-FFF2-40B4-BE49-F238E27FC236}">
                <a16:creationId xmlns:a16="http://schemas.microsoft.com/office/drawing/2014/main" id="{B16C8502-0B7C-4567-6AE8-9DB9B0F2C474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0" name="Google Shape;4828;p50">
              <a:extLst>
                <a:ext uri="{FF2B5EF4-FFF2-40B4-BE49-F238E27FC236}">
                  <a16:creationId xmlns:a16="http://schemas.microsoft.com/office/drawing/2014/main" id="{FC5E906A-2F91-7492-30AC-B22954AB3A70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4829;p50">
              <a:extLst>
                <a:ext uri="{FF2B5EF4-FFF2-40B4-BE49-F238E27FC236}">
                  <a16:creationId xmlns:a16="http://schemas.microsoft.com/office/drawing/2014/main" id="{5B2C2E5B-BC35-FD11-D666-F49CD827B106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4830;p50">
              <a:extLst>
                <a:ext uri="{FF2B5EF4-FFF2-40B4-BE49-F238E27FC236}">
                  <a16:creationId xmlns:a16="http://schemas.microsoft.com/office/drawing/2014/main" id="{95EB6948-BC8F-D4C6-372E-C4E2CEB40B72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4831;p50">
              <a:extLst>
                <a:ext uri="{FF2B5EF4-FFF2-40B4-BE49-F238E27FC236}">
                  <a16:creationId xmlns:a16="http://schemas.microsoft.com/office/drawing/2014/main" id="{5641CEC4-E94D-481D-F2A0-E455DD8F3E67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4832;p50">
              <a:extLst>
                <a:ext uri="{FF2B5EF4-FFF2-40B4-BE49-F238E27FC236}">
                  <a16:creationId xmlns:a16="http://schemas.microsoft.com/office/drawing/2014/main" id="{0C44B225-60A0-2F17-4187-3B0FFDF2324E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4833;p50">
              <a:extLst>
                <a:ext uri="{FF2B5EF4-FFF2-40B4-BE49-F238E27FC236}">
                  <a16:creationId xmlns:a16="http://schemas.microsoft.com/office/drawing/2014/main" id="{20E1ED87-3B76-31A2-A045-734EBCE6C772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4834;p50">
              <a:extLst>
                <a:ext uri="{FF2B5EF4-FFF2-40B4-BE49-F238E27FC236}">
                  <a16:creationId xmlns:a16="http://schemas.microsoft.com/office/drawing/2014/main" id="{91595112-B88A-7C75-3858-188292FAC4B3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7" name="Google Shape;4835;p50">
            <a:extLst>
              <a:ext uri="{FF2B5EF4-FFF2-40B4-BE49-F238E27FC236}">
                <a16:creationId xmlns:a16="http://schemas.microsoft.com/office/drawing/2014/main" id="{C2492E99-9C1F-F7A6-282B-1AE27E069172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78" name="Google Shape;4836;p50">
              <a:extLst>
                <a:ext uri="{FF2B5EF4-FFF2-40B4-BE49-F238E27FC236}">
                  <a16:creationId xmlns:a16="http://schemas.microsoft.com/office/drawing/2014/main" id="{CE2F440E-E43E-4C6B-6F3E-A2DC44813240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4837;p50">
              <a:extLst>
                <a:ext uri="{FF2B5EF4-FFF2-40B4-BE49-F238E27FC236}">
                  <a16:creationId xmlns:a16="http://schemas.microsoft.com/office/drawing/2014/main" id="{9A89FF35-D120-D70E-9F8F-AE63B8464522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4838;p50">
              <a:extLst>
                <a:ext uri="{FF2B5EF4-FFF2-40B4-BE49-F238E27FC236}">
                  <a16:creationId xmlns:a16="http://schemas.microsoft.com/office/drawing/2014/main" id="{CF8C6009-8566-67D7-4F17-A9F0C568E010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4839;p50">
              <a:extLst>
                <a:ext uri="{FF2B5EF4-FFF2-40B4-BE49-F238E27FC236}">
                  <a16:creationId xmlns:a16="http://schemas.microsoft.com/office/drawing/2014/main" id="{117CC484-28C3-10C1-7E25-140DAC9DFD1B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4840;p50">
              <a:extLst>
                <a:ext uri="{FF2B5EF4-FFF2-40B4-BE49-F238E27FC236}">
                  <a16:creationId xmlns:a16="http://schemas.microsoft.com/office/drawing/2014/main" id="{E230E045-ECF4-EE7B-0E81-0A549BC9BC5A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4841;p50">
              <a:extLst>
                <a:ext uri="{FF2B5EF4-FFF2-40B4-BE49-F238E27FC236}">
                  <a16:creationId xmlns:a16="http://schemas.microsoft.com/office/drawing/2014/main" id="{019F7558-B624-6010-5A96-B67BEF234BEB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4842;p50">
              <a:extLst>
                <a:ext uri="{FF2B5EF4-FFF2-40B4-BE49-F238E27FC236}">
                  <a16:creationId xmlns:a16="http://schemas.microsoft.com/office/drawing/2014/main" id="{2F6D766B-3194-8507-B8B5-3394D0B9FF21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" name="Google Shape;4853;p50">
            <a:extLst>
              <a:ext uri="{FF2B5EF4-FFF2-40B4-BE49-F238E27FC236}">
                <a16:creationId xmlns:a16="http://schemas.microsoft.com/office/drawing/2014/main" id="{DA609304-C152-2565-7EDF-1D4D1663F89E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86" name="Google Shape;4854;p50">
              <a:extLst>
                <a:ext uri="{FF2B5EF4-FFF2-40B4-BE49-F238E27FC236}">
                  <a16:creationId xmlns:a16="http://schemas.microsoft.com/office/drawing/2014/main" id="{835A123A-55EA-B926-F5A9-D1638B781DA5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4855;p50">
              <a:extLst>
                <a:ext uri="{FF2B5EF4-FFF2-40B4-BE49-F238E27FC236}">
                  <a16:creationId xmlns:a16="http://schemas.microsoft.com/office/drawing/2014/main" id="{9E8A530C-D780-70BD-5EFC-5F80178AE3A5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4978;p50">
            <a:extLst>
              <a:ext uri="{FF2B5EF4-FFF2-40B4-BE49-F238E27FC236}">
                <a16:creationId xmlns:a16="http://schemas.microsoft.com/office/drawing/2014/main" id="{95938720-C1C9-0E49-AA4D-23021966EF01}"/>
              </a:ext>
            </a:extLst>
          </p:cNvPr>
          <p:cNvGrpSpPr/>
          <p:nvPr/>
        </p:nvGrpSpPr>
        <p:grpSpPr>
          <a:xfrm>
            <a:off x="11513341" y="1925117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89" name="Google Shape;4979;p50">
              <a:extLst>
                <a:ext uri="{FF2B5EF4-FFF2-40B4-BE49-F238E27FC236}">
                  <a16:creationId xmlns:a16="http://schemas.microsoft.com/office/drawing/2014/main" id="{A02A4E5E-2F9F-C704-23BF-EBE81AB0A16B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4980;p50">
              <a:extLst>
                <a:ext uri="{FF2B5EF4-FFF2-40B4-BE49-F238E27FC236}">
                  <a16:creationId xmlns:a16="http://schemas.microsoft.com/office/drawing/2014/main" id="{EE7941FC-76EF-391C-21DD-F40ACF446818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4981;p50">
              <a:extLst>
                <a:ext uri="{FF2B5EF4-FFF2-40B4-BE49-F238E27FC236}">
                  <a16:creationId xmlns:a16="http://schemas.microsoft.com/office/drawing/2014/main" id="{EDE2C2E1-26C3-F14E-87C1-6C2523687BF2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4982;p50">
              <a:extLst>
                <a:ext uri="{FF2B5EF4-FFF2-40B4-BE49-F238E27FC236}">
                  <a16:creationId xmlns:a16="http://schemas.microsoft.com/office/drawing/2014/main" id="{D8F94E62-3B6C-1155-198F-5CED001580FA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4983;p50">
              <a:extLst>
                <a:ext uri="{FF2B5EF4-FFF2-40B4-BE49-F238E27FC236}">
                  <a16:creationId xmlns:a16="http://schemas.microsoft.com/office/drawing/2014/main" id="{F09596B9-4AD8-1E8C-1708-D48800C3AA8C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4984;p50">
              <a:extLst>
                <a:ext uri="{FF2B5EF4-FFF2-40B4-BE49-F238E27FC236}">
                  <a16:creationId xmlns:a16="http://schemas.microsoft.com/office/drawing/2014/main" id="{096D570D-3D72-14E4-9012-11CC505F17D7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4985;p50">
              <a:extLst>
                <a:ext uri="{FF2B5EF4-FFF2-40B4-BE49-F238E27FC236}">
                  <a16:creationId xmlns:a16="http://schemas.microsoft.com/office/drawing/2014/main" id="{FCA1D460-4B6B-9B18-153E-EE4CFB40A322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4986;p50">
              <a:extLst>
                <a:ext uri="{FF2B5EF4-FFF2-40B4-BE49-F238E27FC236}">
                  <a16:creationId xmlns:a16="http://schemas.microsoft.com/office/drawing/2014/main" id="{5654F98C-B128-1EA7-A3F8-16348D684E26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4987;p50">
              <a:extLst>
                <a:ext uri="{FF2B5EF4-FFF2-40B4-BE49-F238E27FC236}">
                  <a16:creationId xmlns:a16="http://schemas.microsoft.com/office/drawing/2014/main" id="{A2D0B529-271E-5D39-C905-516C524E03AC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4988;p50">
              <a:extLst>
                <a:ext uri="{FF2B5EF4-FFF2-40B4-BE49-F238E27FC236}">
                  <a16:creationId xmlns:a16="http://schemas.microsoft.com/office/drawing/2014/main" id="{10693C34-FDC0-1B32-9498-68F7ABFF7C4E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4989;p50">
              <a:extLst>
                <a:ext uri="{FF2B5EF4-FFF2-40B4-BE49-F238E27FC236}">
                  <a16:creationId xmlns:a16="http://schemas.microsoft.com/office/drawing/2014/main" id="{06B793E7-1632-47BF-BFC7-E381B67CABB9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4990;p50">
              <a:extLst>
                <a:ext uri="{FF2B5EF4-FFF2-40B4-BE49-F238E27FC236}">
                  <a16:creationId xmlns:a16="http://schemas.microsoft.com/office/drawing/2014/main" id="{57F80847-0371-7EFA-8B0D-8AFE03CA9A52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" name="Google Shape;5005;p50">
            <a:extLst>
              <a:ext uri="{FF2B5EF4-FFF2-40B4-BE49-F238E27FC236}">
                <a16:creationId xmlns:a16="http://schemas.microsoft.com/office/drawing/2014/main" id="{93F6BE8A-E9CF-0C58-2EF1-1CF495E61D3A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4F6524EA-E12F-C541-9E10-7A6ADBFBEF7D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A734CCD0-5172-87D3-44C5-E10E2407BE9F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4" name="Graphic 103">
            <a:extLst>
              <a:ext uri="{FF2B5EF4-FFF2-40B4-BE49-F238E27FC236}">
                <a16:creationId xmlns:a16="http://schemas.microsoft.com/office/drawing/2014/main" id="{C6B4DF57-4053-AC71-98DC-67A347C5D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345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5813B49-AED0-62F2-028A-4425D2199E2F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9D00D42E-E15F-FD8B-68C3-660CBEA0E276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3645839D-B37C-146C-3C70-ECE8C79BC0AF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66BF4D1C-914E-E7DB-55BA-0061068F8056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F1DF8573-A84A-2D63-1F67-E622D1728B7B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4D58DB53-3C19-7BD1-4398-62D5FC4AF871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27239615-8A8C-543D-8220-3784985A825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0C0ED73A-0AFA-3360-610D-BD594086EA0A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6CF957C2-C4D3-383D-0920-D5644AD386D4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45BDB1E8-8934-D0C6-EA57-4A38E720EC6B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648B2424-E823-FFD1-CF7F-641E24A4EE7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0658ACA6-4912-2E84-579D-7930D9067E71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E9764B68-E7A7-CA40-A9D7-5FE436B15EC1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7E54B058-8AEA-8B4A-A396-192AC9C7055F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FE9B805F-C798-C3DD-B656-5976D2B32235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99A0B4F7-269E-3955-4784-8FC72C61A97D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C673E65D-AD6B-B117-F167-3187C1F80072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BDACE0F0-5995-468D-DCE5-DA3221F2664D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3652CCBD-4793-753D-D15D-3FBAFE56F222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F88D33CC-A17F-84F4-DD5D-13A06C573FC2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3182ADC9-120A-D7F7-5EF8-4766FCB6515D}"/>
              </a:ext>
            </a:extLst>
          </p:cNvPr>
          <p:cNvGrpSpPr/>
          <p:nvPr/>
        </p:nvGrpSpPr>
        <p:grpSpPr>
          <a:xfrm>
            <a:off x="11513341" y="1925117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9C7DFD76-F74D-7B7E-2349-6957EF66FE3A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4107E29F-7F84-48A6-1AA3-16307E50F381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E2D1C7E2-3F79-6625-DB93-72F12AACCFA6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6AA80E78-2B49-530C-2EFB-48C3FB0F3C6D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EC98B746-CE50-E65C-DB19-0F38F176077F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CD1AFCD4-DE88-EC95-17EA-6EB28A85067D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271D841E-0338-1E97-0B7A-3CBF09146D71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E70E20A5-B714-1F02-DF7B-3697B999C07E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37D375C5-AB6C-2972-D2ED-4EE4E5C06713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42EB127B-8F3D-29D8-5DE1-9ED9BD81D0EF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E601D4A6-CA58-9F5B-9C9E-1412267FAAB6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824E465E-9D41-FF1E-8921-328B4C514113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8E628075-0634-A9AF-DE06-5251EF7595D2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65BC8CC-F0FE-EFCD-FA07-21DF6653672E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3093ED3-EECF-1DBE-83E9-DAFB518A7622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E30947C3-9727-4180-511A-32C394C248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CDBB5FD-7E2A-A620-B6A1-6A074F2B00FD}"/>
              </a:ext>
            </a:extLst>
          </p:cNvPr>
          <p:cNvSpPr/>
          <p:nvPr/>
        </p:nvSpPr>
        <p:spPr>
          <a:xfrm>
            <a:off x="1659741" y="4092287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CAE8EAD-B7CD-77D6-2FE5-CB92CFD79721}"/>
              </a:ext>
            </a:extLst>
          </p:cNvPr>
          <p:cNvSpPr/>
          <p:nvPr/>
        </p:nvSpPr>
        <p:spPr>
          <a:xfrm>
            <a:off x="4960932" y="4008481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5957CE7-31BB-613D-3CED-05B14E995F90}"/>
              </a:ext>
            </a:extLst>
          </p:cNvPr>
          <p:cNvSpPr/>
          <p:nvPr/>
        </p:nvSpPr>
        <p:spPr>
          <a:xfrm>
            <a:off x="8403063" y="4082163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B2F56DC-9E2B-3D3F-9C9A-2F92A674BF08}"/>
              </a:ext>
            </a:extLst>
          </p:cNvPr>
          <p:cNvSpPr/>
          <p:nvPr/>
        </p:nvSpPr>
        <p:spPr>
          <a:xfrm>
            <a:off x="1637578" y="1492049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2EA7813-BDCC-C771-128D-A6508AEB1CC8}"/>
              </a:ext>
            </a:extLst>
          </p:cNvPr>
          <p:cNvSpPr/>
          <p:nvPr/>
        </p:nvSpPr>
        <p:spPr>
          <a:xfrm>
            <a:off x="4938768" y="1408242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057A4998-B772-B9B1-584E-A63BF5348208}"/>
              </a:ext>
            </a:extLst>
          </p:cNvPr>
          <p:cNvSpPr/>
          <p:nvPr/>
        </p:nvSpPr>
        <p:spPr>
          <a:xfrm>
            <a:off x="8380900" y="1481924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oogle Shape;1147;p76">
            <a:extLst>
              <a:ext uri="{FF2B5EF4-FFF2-40B4-BE49-F238E27FC236}">
                <a16:creationId xmlns:a16="http://schemas.microsoft.com/office/drawing/2014/main" id="{640F6723-3B09-A487-2FCE-E7363659DBE6}"/>
              </a:ext>
            </a:extLst>
          </p:cNvPr>
          <p:cNvGrpSpPr/>
          <p:nvPr/>
        </p:nvGrpSpPr>
        <p:grpSpPr>
          <a:xfrm>
            <a:off x="8320728" y="4005644"/>
            <a:ext cx="735108" cy="719478"/>
            <a:chOff x="7715475" y="3338525"/>
            <a:chExt cx="443300" cy="433875"/>
          </a:xfrm>
          <a:solidFill>
            <a:srgbClr val="2B3781"/>
          </a:solidFill>
        </p:grpSpPr>
        <p:sp>
          <p:nvSpPr>
            <p:cNvPr id="47" name="Google Shape;1148;p76">
              <a:extLst>
                <a:ext uri="{FF2B5EF4-FFF2-40B4-BE49-F238E27FC236}">
                  <a16:creationId xmlns:a16="http://schemas.microsoft.com/office/drawing/2014/main" id="{8F6F2E5C-241F-484B-9B24-21F0B0BA524A}"/>
                </a:ext>
              </a:extLst>
            </p:cNvPr>
            <p:cNvSpPr/>
            <p:nvPr/>
          </p:nvSpPr>
          <p:spPr>
            <a:xfrm>
              <a:off x="7715475" y="3375600"/>
              <a:ext cx="443300" cy="396800"/>
            </a:xfrm>
            <a:custGeom>
              <a:avLst/>
              <a:gdLst/>
              <a:ahLst/>
              <a:cxnLst/>
              <a:rect l="l" t="t" r="r" b="b"/>
              <a:pathLst>
                <a:path w="17732" h="15872" extrusionOk="0">
                  <a:moveTo>
                    <a:pt x="11506" y="512"/>
                  </a:moveTo>
                  <a:cubicBezTo>
                    <a:pt x="11588" y="512"/>
                    <a:pt x="11669" y="522"/>
                    <a:pt x="11748" y="543"/>
                  </a:cubicBezTo>
                  <a:lnTo>
                    <a:pt x="12760" y="828"/>
                  </a:lnTo>
                  <a:cubicBezTo>
                    <a:pt x="13279" y="971"/>
                    <a:pt x="13578" y="1503"/>
                    <a:pt x="13448" y="2022"/>
                  </a:cubicBezTo>
                  <a:cubicBezTo>
                    <a:pt x="13435" y="2074"/>
                    <a:pt x="13422" y="2126"/>
                    <a:pt x="13409" y="2178"/>
                  </a:cubicBezTo>
                  <a:lnTo>
                    <a:pt x="10528" y="1335"/>
                  </a:lnTo>
                  <a:cubicBezTo>
                    <a:pt x="10592" y="1036"/>
                    <a:pt x="10761" y="789"/>
                    <a:pt x="11021" y="634"/>
                  </a:cubicBezTo>
                  <a:lnTo>
                    <a:pt x="11021" y="634"/>
                  </a:lnTo>
                  <a:lnTo>
                    <a:pt x="11008" y="647"/>
                  </a:lnTo>
                  <a:cubicBezTo>
                    <a:pt x="11158" y="558"/>
                    <a:pt x="11333" y="512"/>
                    <a:pt x="11506" y="512"/>
                  </a:cubicBezTo>
                  <a:close/>
                  <a:moveTo>
                    <a:pt x="10398" y="1828"/>
                  </a:moveTo>
                  <a:lnTo>
                    <a:pt x="13279" y="2684"/>
                  </a:lnTo>
                  <a:lnTo>
                    <a:pt x="13227" y="2892"/>
                  </a:lnTo>
                  <a:cubicBezTo>
                    <a:pt x="12989" y="3750"/>
                    <a:pt x="12214" y="4308"/>
                    <a:pt x="11367" y="4308"/>
                  </a:cubicBezTo>
                  <a:cubicBezTo>
                    <a:pt x="11201" y="4308"/>
                    <a:pt x="11033" y="4287"/>
                    <a:pt x="10865" y="4242"/>
                  </a:cubicBezTo>
                  <a:cubicBezTo>
                    <a:pt x="10294" y="4086"/>
                    <a:pt x="9956" y="3502"/>
                    <a:pt x="10112" y="2931"/>
                  </a:cubicBezTo>
                  <a:lnTo>
                    <a:pt x="10398" y="1828"/>
                  </a:lnTo>
                  <a:close/>
                  <a:moveTo>
                    <a:pt x="7192" y="6617"/>
                  </a:moveTo>
                  <a:cubicBezTo>
                    <a:pt x="7477" y="6903"/>
                    <a:pt x="7841" y="7111"/>
                    <a:pt x="8243" y="7227"/>
                  </a:cubicBezTo>
                  <a:lnTo>
                    <a:pt x="8022" y="7798"/>
                  </a:lnTo>
                  <a:lnTo>
                    <a:pt x="7322" y="7124"/>
                  </a:lnTo>
                  <a:cubicBezTo>
                    <a:pt x="7218" y="7033"/>
                    <a:pt x="7166" y="6890"/>
                    <a:pt x="7179" y="6747"/>
                  </a:cubicBezTo>
                  <a:lnTo>
                    <a:pt x="7192" y="6617"/>
                  </a:lnTo>
                  <a:close/>
                  <a:moveTo>
                    <a:pt x="12669" y="4437"/>
                  </a:moveTo>
                  <a:cubicBezTo>
                    <a:pt x="13318" y="4437"/>
                    <a:pt x="13902" y="4787"/>
                    <a:pt x="14447" y="5449"/>
                  </a:cubicBezTo>
                  <a:cubicBezTo>
                    <a:pt x="15071" y="6228"/>
                    <a:pt x="15421" y="7214"/>
                    <a:pt x="15421" y="8227"/>
                  </a:cubicBezTo>
                  <a:lnTo>
                    <a:pt x="15421" y="12354"/>
                  </a:lnTo>
                  <a:cubicBezTo>
                    <a:pt x="15421" y="12938"/>
                    <a:pt x="15032" y="13471"/>
                    <a:pt x="14460" y="13652"/>
                  </a:cubicBezTo>
                  <a:lnTo>
                    <a:pt x="14188" y="12938"/>
                  </a:lnTo>
                  <a:cubicBezTo>
                    <a:pt x="14045" y="12575"/>
                    <a:pt x="13708" y="12341"/>
                    <a:pt x="13318" y="12341"/>
                  </a:cubicBezTo>
                  <a:lnTo>
                    <a:pt x="12786" y="12341"/>
                  </a:lnTo>
                  <a:cubicBezTo>
                    <a:pt x="12760" y="12056"/>
                    <a:pt x="12526" y="11835"/>
                    <a:pt x="12241" y="11835"/>
                  </a:cubicBezTo>
                  <a:lnTo>
                    <a:pt x="9931" y="11835"/>
                  </a:lnTo>
                  <a:lnTo>
                    <a:pt x="9931" y="10407"/>
                  </a:lnTo>
                  <a:lnTo>
                    <a:pt x="10891" y="10407"/>
                  </a:lnTo>
                  <a:cubicBezTo>
                    <a:pt x="11254" y="10394"/>
                    <a:pt x="11579" y="10135"/>
                    <a:pt x="11644" y="9771"/>
                  </a:cubicBezTo>
                  <a:lnTo>
                    <a:pt x="11657" y="9771"/>
                  </a:lnTo>
                  <a:cubicBezTo>
                    <a:pt x="12176" y="9771"/>
                    <a:pt x="12630" y="9447"/>
                    <a:pt x="12812" y="8980"/>
                  </a:cubicBezTo>
                  <a:lnTo>
                    <a:pt x="13149" y="8058"/>
                  </a:lnTo>
                  <a:cubicBezTo>
                    <a:pt x="13223" y="7853"/>
                    <a:pt x="13059" y="7706"/>
                    <a:pt x="12899" y="7706"/>
                  </a:cubicBezTo>
                  <a:cubicBezTo>
                    <a:pt x="12805" y="7706"/>
                    <a:pt x="12712" y="7756"/>
                    <a:pt x="12669" y="7876"/>
                  </a:cubicBezTo>
                  <a:lnTo>
                    <a:pt x="12319" y="8798"/>
                  </a:lnTo>
                  <a:cubicBezTo>
                    <a:pt x="12217" y="9082"/>
                    <a:pt x="11941" y="9255"/>
                    <a:pt x="11652" y="9255"/>
                  </a:cubicBezTo>
                  <a:cubicBezTo>
                    <a:pt x="11571" y="9255"/>
                    <a:pt x="11490" y="9242"/>
                    <a:pt x="11410" y="9213"/>
                  </a:cubicBezTo>
                  <a:lnTo>
                    <a:pt x="8464" y="8110"/>
                  </a:lnTo>
                  <a:lnTo>
                    <a:pt x="8853" y="7072"/>
                  </a:lnTo>
                  <a:cubicBezTo>
                    <a:pt x="8853" y="7062"/>
                    <a:pt x="8860" y="7053"/>
                    <a:pt x="8868" y="7053"/>
                  </a:cubicBezTo>
                  <a:cubicBezTo>
                    <a:pt x="8872" y="7053"/>
                    <a:pt x="8875" y="7055"/>
                    <a:pt x="8879" y="7059"/>
                  </a:cubicBezTo>
                  <a:lnTo>
                    <a:pt x="11164" y="7915"/>
                  </a:lnTo>
                  <a:cubicBezTo>
                    <a:pt x="11189" y="7923"/>
                    <a:pt x="11215" y="7927"/>
                    <a:pt x="11241" y="7927"/>
                  </a:cubicBezTo>
                  <a:cubicBezTo>
                    <a:pt x="11350" y="7927"/>
                    <a:pt x="11457" y="7864"/>
                    <a:pt x="11488" y="7760"/>
                  </a:cubicBezTo>
                  <a:lnTo>
                    <a:pt x="12163" y="5981"/>
                  </a:lnTo>
                  <a:cubicBezTo>
                    <a:pt x="12256" y="5741"/>
                    <a:pt x="12474" y="5621"/>
                    <a:pt x="12691" y="5621"/>
                  </a:cubicBezTo>
                  <a:cubicBezTo>
                    <a:pt x="12896" y="5621"/>
                    <a:pt x="13101" y="5728"/>
                    <a:pt x="13201" y="5942"/>
                  </a:cubicBezTo>
                  <a:cubicBezTo>
                    <a:pt x="13266" y="6085"/>
                    <a:pt x="13266" y="6228"/>
                    <a:pt x="13227" y="6371"/>
                  </a:cubicBezTo>
                  <a:lnTo>
                    <a:pt x="13085" y="6747"/>
                  </a:lnTo>
                  <a:cubicBezTo>
                    <a:pt x="13003" y="6952"/>
                    <a:pt x="13169" y="7100"/>
                    <a:pt x="13332" y="7100"/>
                  </a:cubicBezTo>
                  <a:cubicBezTo>
                    <a:pt x="13427" y="7100"/>
                    <a:pt x="13522" y="7049"/>
                    <a:pt x="13565" y="6929"/>
                  </a:cubicBezTo>
                  <a:lnTo>
                    <a:pt x="13708" y="6552"/>
                  </a:lnTo>
                  <a:cubicBezTo>
                    <a:pt x="13915" y="5994"/>
                    <a:pt x="13630" y="5384"/>
                    <a:pt x="13085" y="5177"/>
                  </a:cubicBezTo>
                  <a:cubicBezTo>
                    <a:pt x="12955" y="5129"/>
                    <a:pt x="12822" y="5106"/>
                    <a:pt x="12693" y="5106"/>
                  </a:cubicBezTo>
                  <a:cubicBezTo>
                    <a:pt x="12227" y="5106"/>
                    <a:pt x="11799" y="5400"/>
                    <a:pt x="11657" y="5877"/>
                  </a:cubicBezTo>
                  <a:lnTo>
                    <a:pt x="11657" y="4800"/>
                  </a:lnTo>
                  <a:cubicBezTo>
                    <a:pt x="12020" y="4761"/>
                    <a:pt x="12371" y="4631"/>
                    <a:pt x="12669" y="4437"/>
                  </a:cubicBezTo>
                  <a:close/>
                  <a:moveTo>
                    <a:pt x="9411" y="10394"/>
                  </a:moveTo>
                  <a:lnTo>
                    <a:pt x="9411" y="11835"/>
                  </a:lnTo>
                  <a:lnTo>
                    <a:pt x="8866" y="11835"/>
                  </a:lnTo>
                  <a:cubicBezTo>
                    <a:pt x="8516" y="11835"/>
                    <a:pt x="8516" y="12354"/>
                    <a:pt x="8866" y="12354"/>
                  </a:cubicBezTo>
                  <a:lnTo>
                    <a:pt x="12241" y="12354"/>
                  </a:lnTo>
                  <a:cubicBezTo>
                    <a:pt x="12254" y="12354"/>
                    <a:pt x="12267" y="12367"/>
                    <a:pt x="12267" y="12380"/>
                  </a:cubicBezTo>
                  <a:lnTo>
                    <a:pt x="12267" y="13704"/>
                  </a:lnTo>
                  <a:lnTo>
                    <a:pt x="7971" y="13704"/>
                  </a:lnTo>
                  <a:cubicBezTo>
                    <a:pt x="7451" y="13704"/>
                    <a:pt x="7023" y="13289"/>
                    <a:pt x="7023" y="12770"/>
                  </a:cubicBezTo>
                  <a:lnTo>
                    <a:pt x="7023" y="11342"/>
                  </a:lnTo>
                  <a:cubicBezTo>
                    <a:pt x="7023" y="10823"/>
                    <a:pt x="7451" y="10394"/>
                    <a:pt x="7971" y="10394"/>
                  </a:cubicBezTo>
                  <a:close/>
                  <a:moveTo>
                    <a:pt x="13331" y="12861"/>
                  </a:moveTo>
                  <a:cubicBezTo>
                    <a:pt x="13500" y="12861"/>
                    <a:pt x="13656" y="12964"/>
                    <a:pt x="13721" y="13120"/>
                  </a:cubicBezTo>
                  <a:lnTo>
                    <a:pt x="14175" y="14301"/>
                  </a:lnTo>
                  <a:lnTo>
                    <a:pt x="13708" y="14288"/>
                  </a:lnTo>
                  <a:lnTo>
                    <a:pt x="13279" y="13808"/>
                  </a:lnTo>
                  <a:cubicBezTo>
                    <a:pt x="13212" y="13725"/>
                    <a:pt x="13109" y="13708"/>
                    <a:pt x="13005" y="13708"/>
                  </a:cubicBezTo>
                  <a:cubicBezTo>
                    <a:pt x="12929" y="13708"/>
                    <a:pt x="12852" y="13717"/>
                    <a:pt x="12786" y="13717"/>
                  </a:cubicBezTo>
                  <a:lnTo>
                    <a:pt x="12786" y="12861"/>
                  </a:lnTo>
                  <a:close/>
                  <a:moveTo>
                    <a:pt x="11498" y="0"/>
                  </a:moveTo>
                  <a:cubicBezTo>
                    <a:pt x="10842" y="0"/>
                    <a:pt x="10246" y="436"/>
                    <a:pt x="10060" y="1101"/>
                  </a:cubicBezTo>
                  <a:lnTo>
                    <a:pt x="9619" y="2801"/>
                  </a:lnTo>
                  <a:cubicBezTo>
                    <a:pt x="9333" y="3840"/>
                    <a:pt x="10138" y="4722"/>
                    <a:pt x="11151" y="4813"/>
                  </a:cubicBezTo>
                  <a:lnTo>
                    <a:pt x="11151" y="7240"/>
                  </a:lnTo>
                  <a:lnTo>
                    <a:pt x="11112" y="7331"/>
                  </a:lnTo>
                  <a:lnTo>
                    <a:pt x="9061" y="6565"/>
                  </a:lnTo>
                  <a:cubicBezTo>
                    <a:pt x="8999" y="6540"/>
                    <a:pt x="8935" y="6528"/>
                    <a:pt x="8871" y="6528"/>
                  </a:cubicBezTo>
                  <a:cubicBezTo>
                    <a:pt x="8710" y="6528"/>
                    <a:pt x="8553" y="6607"/>
                    <a:pt x="8451" y="6747"/>
                  </a:cubicBezTo>
                  <a:cubicBezTo>
                    <a:pt x="8217" y="6695"/>
                    <a:pt x="8009" y="6604"/>
                    <a:pt x="7815" y="6500"/>
                  </a:cubicBezTo>
                  <a:cubicBezTo>
                    <a:pt x="7646" y="6358"/>
                    <a:pt x="7490" y="6215"/>
                    <a:pt x="7348" y="6059"/>
                  </a:cubicBezTo>
                  <a:cubicBezTo>
                    <a:pt x="7270" y="5986"/>
                    <a:pt x="7176" y="5952"/>
                    <a:pt x="7084" y="5952"/>
                  </a:cubicBezTo>
                  <a:cubicBezTo>
                    <a:pt x="6900" y="5952"/>
                    <a:pt x="6725" y="6085"/>
                    <a:pt x="6699" y="6293"/>
                  </a:cubicBezTo>
                  <a:cubicBezTo>
                    <a:pt x="6660" y="6734"/>
                    <a:pt x="6608" y="7162"/>
                    <a:pt x="6958" y="7500"/>
                  </a:cubicBezTo>
                  <a:lnTo>
                    <a:pt x="7958" y="8434"/>
                  </a:lnTo>
                  <a:cubicBezTo>
                    <a:pt x="7984" y="8460"/>
                    <a:pt x="8009" y="8473"/>
                    <a:pt x="8048" y="8486"/>
                  </a:cubicBezTo>
                  <a:lnTo>
                    <a:pt x="11151" y="9642"/>
                  </a:lnTo>
                  <a:cubicBezTo>
                    <a:pt x="11125" y="9771"/>
                    <a:pt x="11021" y="9875"/>
                    <a:pt x="10891" y="9875"/>
                  </a:cubicBezTo>
                  <a:lnTo>
                    <a:pt x="7971" y="9875"/>
                  </a:lnTo>
                  <a:cubicBezTo>
                    <a:pt x="7166" y="9875"/>
                    <a:pt x="6504" y="10524"/>
                    <a:pt x="6504" y="11329"/>
                  </a:cubicBezTo>
                  <a:lnTo>
                    <a:pt x="6504" y="12757"/>
                  </a:lnTo>
                  <a:cubicBezTo>
                    <a:pt x="6504" y="13561"/>
                    <a:pt x="7166" y="14210"/>
                    <a:pt x="7971" y="14210"/>
                  </a:cubicBezTo>
                  <a:lnTo>
                    <a:pt x="12968" y="14210"/>
                  </a:lnTo>
                  <a:lnTo>
                    <a:pt x="13331" y="14639"/>
                  </a:lnTo>
                  <a:cubicBezTo>
                    <a:pt x="13409" y="14730"/>
                    <a:pt x="13539" y="14795"/>
                    <a:pt x="13682" y="14795"/>
                  </a:cubicBezTo>
                  <a:lnTo>
                    <a:pt x="14240" y="14795"/>
                  </a:lnTo>
                  <a:cubicBezTo>
                    <a:pt x="14590" y="14782"/>
                    <a:pt x="14811" y="14418"/>
                    <a:pt x="14655" y="14120"/>
                  </a:cubicBezTo>
                  <a:cubicBezTo>
                    <a:pt x="15421" y="13860"/>
                    <a:pt x="15927" y="13146"/>
                    <a:pt x="15927" y="12341"/>
                  </a:cubicBezTo>
                  <a:lnTo>
                    <a:pt x="16356" y="12341"/>
                  </a:lnTo>
                  <a:cubicBezTo>
                    <a:pt x="16498" y="12341"/>
                    <a:pt x="16628" y="12445"/>
                    <a:pt x="16654" y="12588"/>
                  </a:cubicBezTo>
                  <a:lnTo>
                    <a:pt x="17121" y="15002"/>
                  </a:lnTo>
                  <a:cubicBezTo>
                    <a:pt x="17160" y="15184"/>
                    <a:pt x="17017" y="15366"/>
                    <a:pt x="16823" y="15366"/>
                  </a:cubicBezTo>
                  <a:lnTo>
                    <a:pt x="910" y="15366"/>
                  </a:lnTo>
                  <a:cubicBezTo>
                    <a:pt x="715" y="15366"/>
                    <a:pt x="572" y="15184"/>
                    <a:pt x="611" y="15002"/>
                  </a:cubicBezTo>
                  <a:lnTo>
                    <a:pt x="1065" y="12588"/>
                  </a:lnTo>
                  <a:cubicBezTo>
                    <a:pt x="1104" y="12445"/>
                    <a:pt x="1221" y="12341"/>
                    <a:pt x="1377" y="12341"/>
                  </a:cubicBezTo>
                  <a:lnTo>
                    <a:pt x="5543" y="12341"/>
                  </a:lnTo>
                  <a:cubicBezTo>
                    <a:pt x="5881" y="12341"/>
                    <a:pt x="5881" y="11822"/>
                    <a:pt x="5543" y="11822"/>
                  </a:cubicBezTo>
                  <a:lnTo>
                    <a:pt x="1377" y="11822"/>
                  </a:lnTo>
                  <a:cubicBezTo>
                    <a:pt x="974" y="11822"/>
                    <a:pt x="637" y="12095"/>
                    <a:pt x="559" y="12471"/>
                  </a:cubicBezTo>
                  <a:lnTo>
                    <a:pt x="105" y="14885"/>
                  </a:lnTo>
                  <a:cubicBezTo>
                    <a:pt x="1" y="15405"/>
                    <a:pt x="390" y="15872"/>
                    <a:pt x="910" y="15872"/>
                  </a:cubicBezTo>
                  <a:lnTo>
                    <a:pt x="16823" y="15872"/>
                  </a:lnTo>
                  <a:cubicBezTo>
                    <a:pt x="17342" y="15872"/>
                    <a:pt x="17731" y="15405"/>
                    <a:pt x="17628" y="14885"/>
                  </a:cubicBezTo>
                  <a:lnTo>
                    <a:pt x="17628" y="14885"/>
                  </a:lnTo>
                  <a:lnTo>
                    <a:pt x="17628" y="14898"/>
                  </a:lnTo>
                  <a:lnTo>
                    <a:pt x="17173" y="12484"/>
                  </a:lnTo>
                  <a:cubicBezTo>
                    <a:pt x="17082" y="12108"/>
                    <a:pt x="16745" y="11835"/>
                    <a:pt x="16356" y="11835"/>
                  </a:cubicBezTo>
                  <a:lnTo>
                    <a:pt x="15927" y="11835"/>
                  </a:lnTo>
                  <a:lnTo>
                    <a:pt x="15927" y="8240"/>
                  </a:lnTo>
                  <a:cubicBezTo>
                    <a:pt x="15940" y="7111"/>
                    <a:pt x="15551" y="6007"/>
                    <a:pt x="14850" y="5125"/>
                  </a:cubicBezTo>
                  <a:cubicBezTo>
                    <a:pt x="14370" y="4515"/>
                    <a:pt x="13811" y="4125"/>
                    <a:pt x="13201" y="3995"/>
                  </a:cubicBezTo>
                  <a:cubicBezTo>
                    <a:pt x="13448" y="3710"/>
                    <a:pt x="13630" y="3385"/>
                    <a:pt x="13721" y="3022"/>
                  </a:cubicBezTo>
                  <a:cubicBezTo>
                    <a:pt x="13837" y="2633"/>
                    <a:pt x="13993" y="2191"/>
                    <a:pt x="13993" y="1776"/>
                  </a:cubicBezTo>
                  <a:cubicBezTo>
                    <a:pt x="14006" y="1192"/>
                    <a:pt x="13656" y="647"/>
                    <a:pt x="13111" y="400"/>
                  </a:cubicBezTo>
                  <a:cubicBezTo>
                    <a:pt x="13046" y="374"/>
                    <a:pt x="11877" y="50"/>
                    <a:pt x="11877" y="50"/>
                  </a:cubicBezTo>
                  <a:cubicBezTo>
                    <a:pt x="11750" y="16"/>
                    <a:pt x="11623" y="0"/>
                    <a:pt x="114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149;p76">
              <a:extLst>
                <a:ext uri="{FF2B5EF4-FFF2-40B4-BE49-F238E27FC236}">
                  <a16:creationId xmlns:a16="http://schemas.microsoft.com/office/drawing/2014/main" id="{69A979A9-74B6-B5F9-77CB-B66341CA0D7D}"/>
                </a:ext>
              </a:extLst>
            </p:cNvPr>
            <p:cNvSpPr/>
            <p:nvPr/>
          </p:nvSpPr>
          <p:spPr>
            <a:xfrm>
              <a:off x="7747275" y="3374225"/>
              <a:ext cx="123675" cy="123650"/>
            </a:xfrm>
            <a:custGeom>
              <a:avLst/>
              <a:gdLst/>
              <a:ahLst/>
              <a:cxnLst/>
              <a:rect l="l" t="t" r="r" b="b"/>
              <a:pathLst>
                <a:path w="4947" h="4946" extrusionOk="0">
                  <a:moveTo>
                    <a:pt x="1857" y="624"/>
                  </a:moveTo>
                  <a:cubicBezTo>
                    <a:pt x="1260" y="1312"/>
                    <a:pt x="1299" y="2350"/>
                    <a:pt x="1948" y="2999"/>
                  </a:cubicBezTo>
                  <a:cubicBezTo>
                    <a:pt x="2289" y="3340"/>
                    <a:pt x="2738" y="3513"/>
                    <a:pt x="3190" y="3513"/>
                  </a:cubicBezTo>
                  <a:cubicBezTo>
                    <a:pt x="3596" y="3513"/>
                    <a:pt x="4004" y="3373"/>
                    <a:pt x="4336" y="3090"/>
                  </a:cubicBezTo>
                  <a:lnTo>
                    <a:pt x="4336" y="3090"/>
                  </a:lnTo>
                  <a:cubicBezTo>
                    <a:pt x="4038" y="3927"/>
                    <a:pt x="3261" y="4400"/>
                    <a:pt x="2470" y="4400"/>
                  </a:cubicBezTo>
                  <a:cubicBezTo>
                    <a:pt x="1984" y="4400"/>
                    <a:pt x="1494" y="4222"/>
                    <a:pt x="1104" y="3843"/>
                  </a:cubicBezTo>
                  <a:cubicBezTo>
                    <a:pt x="728" y="3479"/>
                    <a:pt x="520" y="2960"/>
                    <a:pt x="533" y="2441"/>
                  </a:cubicBezTo>
                  <a:cubicBezTo>
                    <a:pt x="546" y="1610"/>
                    <a:pt x="1078" y="883"/>
                    <a:pt x="1857" y="624"/>
                  </a:cubicBezTo>
                  <a:close/>
                  <a:moveTo>
                    <a:pt x="2454" y="1"/>
                  </a:moveTo>
                  <a:cubicBezTo>
                    <a:pt x="1117" y="27"/>
                    <a:pt x="53" y="1104"/>
                    <a:pt x="27" y="2441"/>
                  </a:cubicBezTo>
                  <a:cubicBezTo>
                    <a:pt x="1" y="3817"/>
                    <a:pt x="1104" y="4946"/>
                    <a:pt x="2493" y="4946"/>
                  </a:cubicBezTo>
                  <a:lnTo>
                    <a:pt x="2480" y="4933"/>
                  </a:lnTo>
                  <a:cubicBezTo>
                    <a:pt x="3830" y="4920"/>
                    <a:pt x="4920" y="3830"/>
                    <a:pt x="4946" y="2480"/>
                  </a:cubicBezTo>
                  <a:cubicBezTo>
                    <a:pt x="4938" y="2267"/>
                    <a:pt x="4768" y="2141"/>
                    <a:pt x="4595" y="2141"/>
                  </a:cubicBezTo>
                  <a:cubicBezTo>
                    <a:pt x="4482" y="2141"/>
                    <a:pt x="4369" y="2194"/>
                    <a:pt x="4297" y="2311"/>
                  </a:cubicBezTo>
                  <a:cubicBezTo>
                    <a:pt x="4076" y="2746"/>
                    <a:pt x="3640" y="2979"/>
                    <a:pt x="3197" y="2979"/>
                  </a:cubicBezTo>
                  <a:cubicBezTo>
                    <a:pt x="2886" y="2979"/>
                    <a:pt x="2571" y="2864"/>
                    <a:pt x="2324" y="2623"/>
                  </a:cubicBezTo>
                  <a:cubicBezTo>
                    <a:pt x="1740" y="2026"/>
                    <a:pt x="1896" y="1039"/>
                    <a:pt x="2636" y="650"/>
                  </a:cubicBezTo>
                  <a:cubicBezTo>
                    <a:pt x="2947" y="468"/>
                    <a:pt x="2818" y="1"/>
                    <a:pt x="2454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50;p76">
              <a:extLst>
                <a:ext uri="{FF2B5EF4-FFF2-40B4-BE49-F238E27FC236}">
                  <a16:creationId xmlns:a16="http://schemas.microsoft.com/office/drawing/2014/main" id="{235A6EA1-0E9C-24A5-A7F7-FA9507D1739B}"/>
                </a:ext>
              </a:extLst>
            </p:cNvPr>
            <p:cNvSpPr/>
            <p:nvPr/>
          </p:nvSpPr>
          <p:spPr>
            <a:xfrm>
              <a:off x="7849175" y="3358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73" y="1"/>
                  </a:moveTo>
                  <a:cubicBezTo>
                    <a:pt x="366" y="1"/>
                    <a:pt x="358" y="1"/>
                    <a:pt x="351" y="2"/>
                  </a:cubicBezTo>
                  <a:cubicBezTo>
                    <a:pt x="117" y="2"/>
                    <a:pt x="1" y="274"/>
                    <a:pt x="169" y="443"/>
                  </a:cubicBezTo>
                  <a:cubicBezTo>
                    <a:pt x="225" y="498"/>
                    <a:pt x="291" y="523"/>
                    <a:pt x="355" y="523"/>
                  </a:cubicBezTo>
                  <a:cubicBezTo>
                    <a:pt x="487" y="523"/>
                    <a:pt x="611" y="419"/>
                    <a:pt x="611" y="261"/>
                  </a:cubicBezTo>
                  <a:cubicBezTo>
                    <a:pt x="611" y="113"/>
                    <a:pt x="505" y="1"/>
                    <a:pt x="373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151;p76">
              <a:extLst>
                <a:ext uri="{FF2B5EF4-FFF2-40B4-BE49-F238E27FC236}">
                  <a16:creationId xmlns:a16="http://schemas.microsoft.com/office/drawing/2014/main" id="{F475631B-5A59-0F78-BEE1-BA51ED9CA1CB}"/>
                </a:ext>
              </a:extLst>
            </p:cNvPr>
            <p:cNvSpPr/>
            <p:nvPr/>
          </p:nvSpPr>
          <p:spPr>
            <a:xfrm>
              <a:off x="7879675" y="3390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57" y="442"/>
                  </a:cubicBezTo>
                  <a:cubicBezTo>
                    <a:pt x="212" y="497"/>
                    <a:pt x="279" y="522"/>
                    <a:pt x="345" y="522"/>
                  </a:cubicBezTo>
                  <a:cubicBezTo>
                    <a:pt x="481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152;p76">
              <a:extLst>
                <a:ext uri="{FF2B5EF4-FFF2-40B4-BE49-F238E27FC236}">
                  <a16:creationId xmlns:a16="http://schemas.microsoft.com/office/drawing/2014/main" id="{AF0E328C-2162-75A4-4C3A-8BCB079E5B2C}"/>
                </a:ext>
              </a:extLst>
            </p:cNvPr>
            <p:cNvSpPr/>
            <p:nvPr/>
          </p:nvSpPr>
          <p:spPr>
            <a:xfrm>
              <a:off x="7886175" y="3338525"/>
              <a:ext cx="15275" cy="13300"/>
            </a:xfrm>
            <a:custGeom>
              <a:avLst/>
              <a:gdLst/>
              <a:ahLst/>
              <a:cxnLst/>
              <a:rect l="l" t="t" r="r" b="b"/>
              <a:pathLst>
                <a:path w="611" h="532" extrusionOk="0">
                  <a:moveTo>
                    <a:pt x="351" y="1"/>
                  </a:moveTo>
                  <a:cubicBezTo>
                    <a:pt x="117" y="1"/>
                    <a:pt x="0" y="287"/>
                    <a:pt x="156" y="455"/>
                  </a:cubicBezTo>
                  <a:cubicBezTo>
                    <a:pt x="209" y="508"/>
                    <a:pt x="274" y="532"/>
                    <a:pt x="338" y="532"/>
                  </a:cubicBezTo>
                  <a:cubicBezTo>
                    <a:pt x="476" y="532"/>
                    <a:pt x="610" y="421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153;p76">
              <a:extLst>
                <a:ext uri="{FF2B5EF4-FFF2-40B4-BE49-F238E27FC236}">
                  <a16:creationId xmlns:a16="http://schemas.microsoft.com/office/drawing/2014/main" id="{EEEDEA6A-B3C5-E6AD-D1EF-B0CFCD90D122}"/>
                </a:ext>
              </a:extLst>
            </p:cNvPr>
            <p:cNvSpPr/>
            <p:nvPr/>
          </p:nvSpPr>
          <p:spPr>
            <a:xfrm>
              <a:off x="7765775" y="3696450"/>
              <a:ext cx="92200" cy="50975"/>
            </a:xfrm>
            <a:custGeom>
              <a:avLst/>
              <a:gdLst/>
              <a:ahLst/>
              <a:cxnLst/>
              <a:rect l="l" t="t" r="r" b="b"/>
              <a:pathLst>
                <a:path w="3688" h="2039" extrusionOk="0">
                  <a:moveTo>
                    <a:pt x="3168" y="520"/>
                  </a:moveTo>
                  <a:lnTo>
                    <a:pt x="3168" y="1519"/>
                  </a:lnTo>
                  <a:lnTo>
                    <a:pt x="572" y="1519"/>
                  </a:lnTo>
                  <a:lnTo>
                    <a:pt x="741" y="520"/>
                  </a:lnTo>
                  <a:close/>
                  <a:moveTo>
                    <a:pt x="715" y="1"/>
                  </a:moveTo>
                  <a:cubicBezTo>
                    <a:pt x="468" y="1"/>
                    <a:pt x="260" y="169"/>
                    <a:pt x="221" y="403"/>
                  </a:cubicBezTo>
                  <a:lnTo>
                    <a:pt x="53" y="1467"/>
                  </a:lnTo>
                  <a:cubicBezTo>
                    <a:pt x="1" y="1766"/>
                    <a:pt x="234" y="2038"/>
                    <a:pt x="533" y="2038"/>
                  </a:cubicBezTo>
                  <a:lnTo>
                    <a:pt x="3194" y="2038"/>
                  </a:lnTo>
                  <a:cubicBezTo>
                    <a:pt x="3466" y="2038"/>
                    <a:pt x="3687" y="1818"/>
                    <a:pt x="3687" y="1545"/>
                  </a:cubicBezTo>
                  <a:lnTo>
                    <a:pt x="3687" y="494"/>
                  </a:lnTo>
                  <a:cubicBezTo>
                    <a:pt x="3687" y="221"/>
                    <a:pt x="3466" y="1"/>
                    <a:pt x="3194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154;p76">
              <a:extLst>
                <a:ext uri="{FF2B5EF4-FFF2-40B4-BE49-F238E27FC236}">
                  <a16:creationId xmlns:a16="http://schemas.microsoft.com/office/drawing/2014/main" id="{39C6654F-C0BC-EB10-3CF6-BBFE1A1C9326}"/>
                </a:ext>
              </a:extLst>
            </p:cNvPr>
            <p:cNvSpPr/>
            <p:nvPr/>
          </p:nvSpPr>
          <p:spPr>
            <a:xfrm>
              <a:off x="8025525" y="3627550"/>
              <a:ext cx="43025" cy="38425"/>
            </a:xfrm>
            <a:custGeom>
              <a:avLst/>
              <a:gdLst/>
              <a:ahLst/>
              <a:cxnLst/>
              <a:rect l="l" t="t" r="r" b="b"/>
              <a:pathLst>
                <a:path w="1721" h="1537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1202" y="1459"/>
                  </a:lnTo>
                  <a:cubicBezTo>
                    <a:pt x="1254" y="1498"/>
                    <a:pt x="1319" y="1537"/>
                    <a:pt x="1384" y="1537"/>
                  </a:cubicBezTo>
                  <a:cubicBezTo>
                    <a:pt x="1604" y="1524"/>
                    <a:pt x="1721" y="1251"/>
                    <a:pt x="1565" y="1095"/>
                  </a:cubicBezTo>
                  <a:lnTo>
                    <a:pt x="553" y="83"/>
                  </a:lnTo>
                  <a:cubicBezTo>
                    <a:pt x="495" y="25"/>
                    <a:pt x="430" y="1"/>
                    <a:pt x="369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1248;p76">
            <a:extLst>
              <a:ext uri="{FF2B5EF4-FFF2-40B4-BE49-F238E27FC236}">
                <a16:creationId xmlns:a16="http://schemas.microsoft.com/office/drawing/2014/main" id="{9A5381CA-4600-F3D1-80D1-8D024D8540AC}"/>
              </a:ext>
            </a:extLst>
          </p:cNvPr>
          <p:cNvGrpSpPr/>
          <p:nvPr/>
        </p:nvGrpSpPr>
        <p:grpSpPr>
          <a:xfrm>
            <a:off x="4939907" y="4004607"/>
            <a:ext cx="735108" cy="717447"/>
            <a:chOff x="4624950" y="4029625"/>
            <a:chExt cx="443300" cy="432650"/>
          </a:xfrm>
          <a:solidFill>
            <a:srgbClr val="2B3781"/>
          </a:solidFill>
        </p:grpSpPr>
        <p:sp>
          <p:nvSpPr>
            <p:cNvPr id="55" name="Google Shape;1249;p76">
              <a:extLst>
                <a:ext uri="{FF2B5EF4-FFF2-40B4-BE49-F238E27FC236}">
                  <a16:creationId xmlns:a16="http://schemas.microsoft.com/office/drawing/2014/main" id="{3521BA59-D0F4-CAEF-5F20-6FB6FF4F2513}"/>
                </a:ext>
              </a:extLst>
            </p:cNvPr>
            <p:cNvSpPr/>
            <p:nvPr/>
          </p:nvSpPr>
          <p:spPr>
            <a:xfrm>
              <a:off x="4624950" y="4076900"/>
              <a:ext cx="443300" cy="385375"/>
            </a:xfrm>
            <a:custGeom>
              <a:avLst/>
              <a:gdLst/>
              <a:ahLst/>
              <a:cxnLst/>
              <a:rect l="l" t="t" r="r" b="b"/>
              <a:pathLst>
                <a:path w="17732" h="15415" extrusionOk="0">
                  <a:moveTo>
                    <a:pt x="10613" y="517"/>
                  </a:moveTo>
                  <a:cubicBezTo>
                    <a:pt x="11005" y="517"/>
                    <a:pt x="11370" y="776"/>
                    <a:pt x="11566" y="1150"/>
                  </a:cubicBezTo>
                  <a:lnTo>
                    <a:pt x="8931" y="2578"/>
                  </a:lnTo>
                  <a:cubicBezTo>
                    <a:pt x="8762" y="2331"/>
                    <a:pt x="8710" y="2033"/>
                    <a:pt x="8788" y="1747"/>
                  </a:cubicBezTo>
                  <a:cubicBezTo>
                    <a:pt x="8853" y="1501"/>
                    <a:pt x="9009" y="1293"/>
                    <a:pt x="9242" y="1163"/>
                  </a:cubicBezTo>
                  <a:lnTo>
                    <a:pt x="10151" y="644"/>
                  </a:lnTo>
                  <a:cubicBezTo>
                    <a:pt x="10304" y="556"/>
                    <a:pt x="10461" y="517"/>
                    <a:pt x="10613" y="517"/>
                  </a:cubicBezTo>
                  <a:close/>
                  <a:moveTo>
                    <a:pt x="11825" y="1591"/>
                  </a:moveTo>
                  <a:lnTo>
                    <a:pt x="11825" y="1591"/>
                  </a:lnTo>
                  <a:cubicBezTo>
                    <a:pt x="12435" y="2539"/>
                    <a:pt x="12228" y="3811"/>
                    <a:pt x="11215" y="4395"/>
                  </a:cubicBezTo>
                  <a:cubicBezTo>
                    <a:pt x="11052" y="4489"/>
                    <a:pt x="10873" y="4538"/>
                    <a:pt x="10691" y="4538"/>
                  </a:cubicBezTo>
                  <a:cubicBezTo>
                    <a:pt x="10597" y="4538"/>
                    <a:pt x="10503" y="4525"/>
                    <a:pt x="10411" y="4499"/>
                  </a:cubicBezTo>
                  <a:cubicBezTo>
                    <a:pt x="10125" y="4434"/>
                    <a:pt x="9891" y="4252"/>
                    <a:pt x="9762" y="4006"/>
                  </a:cubicBezTo>
                  <a:lnTo>
                    <a:pt x="9190" y="3032"/>
                  </a:lnTo>
                  <a:lnTo>
                    <a:pt x="11825" y="1591"/>
                  </a:lnTo>
                  <a:close/>
                  <a:moveTo>
                    <a:pt x="7179" y="6160"/>
                  </a:moveTo>
                  <a:cubicBezTo>
                    <a:pt x="7464" y="6459"/>
                    <a:pt x="7828" y="6666"/>
                    <a:pt x="8230" y="6757"/>
                  </a:cubicBezTo>
                  <a:lnTo>
                    <a:pt x="8035" y="7328"/>
                  </a:lnTo>
                  <a:lnTo>
                    <a:pt x="7321" y="6666"/>
                  </a:lnTo>
                  <a:cubicBezTo>
                    <a:pt x="7218" y="6563"/>
                    <a:pt x="7166" y="6420"/>
                    <a:pt x="7179" y="6277"/>
                  </a:cubicBezTo>
                  <a:lnTo>
                    <a:pt x="7179" y="6277"/>
                  </a:lnTo>
                  <a:lnTo>
                    <a:pt x="7166" y="6290"/>
                  </a:lnTo>
                  <a:lnTo>
                    <a:pt x="7166" y="6290"/>
                  </a:lnTo>
                  <a:lnTo>
                    <a:pt x="7179" y="6160"/>
                  </a:lnTo>
                  <a:close/>
                  <a:moveTo>
                    <a:pt x="3882" y="10690"/>
                  </a:moveTo>
                  <a:lnTo>
                    <a:pt x="4622" y="11378"/>
                  </a:lnTo>
                  <a:lnTo>
                    <a:pt x="3129" y="11378"/>
                  </a:lnTo>
                  <a:lnTo>
                    <a:pt x="3882" y="10690"/>
                  </a:lnTo>
                  <a:close/>
                  <a:moveTo>
                    <a:pt x="12453" y="3990"/>
                  </a:moveTo>
                  <a:cubicBezTo>
                    <a:pt x="13265" y="3990"/>
                    <a:pt x="13902" y="4362"/>
                    <a:pt x="14421" y="5005"/>
                  </a:cubicBezTo>
                  <a:cubicBezTo>
                    <a:pt x="15057" y="5797"/>
                    <a:pt x="15395" y="6783"/>
                    <a:pt x="15395" y="7783"/>
                  </a:cubicBezTo>
                  <a:lnTo>
                    <a:pt x="15395" y="9418"/>
                  </a:lnTo>
                  <a:lnTo>
                    <a:pt x="12591" y="9418"/>
                  </a:lnTo>
                  <a:cubicBezTo>
                    <a:pt x="12254" y="9418"/>
                    <a:pt x="12254" y="9937"/>
                    <a:pt x="12591" y="9937"/>
                  </a:cubicBezTo>
                  <a:lnTo>
                    <a:pt x="15395" y="9937"/>
                  </a:lnTo>
                  <a:lnTo>
                    <a:pt x="15395" y="11897"/>
                  </a:lnTo>
                  <a:cubicBezTo>
                    <a:pt x="15395" y="12494"/>
                    <a:pt x="15005" y="13014"/>
                    <a:pt x="14447" y="13195"/>
                  </a:cubicBezTo>
                  <a:lnTo>
                    <a:pt x="14175" y="12481"/>
                  </a:lnTo>
                  <a:cubicBezTo>
                    <a:pt x="14032" y="12118"/>
                    <a:pt x="13681" y="11884"/>
                    <a:pt x="13305" y="11884"/>
                  </a:cubicBezTo>
                  <a:lnTo>
                    <a:pt x="12760" y="11884"/>
                  </a:lnTo>
                  <a:cubicBezTo>
                    <a:pt x="12773" y="11612"/>
                    <a:pt x="12552" y="11391"/>
                    <a:pt x="12280" y="11391"/>
                  </a:cubicBezTo>
                  <a:lnTo>
                    <a:pt x="9489" y="11391"/>
                  </a:lnTo>
                  <a:cubicBezTo>
                    <a:pt x="9151" y="11391"/>
                    <a:pt x="9151" y="11897"/>
                    <a:pt x="9489" y="11897"/>
                  </a:cubicBezTo>
                  <a:lnTo>
                    <a:pt x="12280" y="11897"/>
                  </a:lnTo>
                  <a:lnTo>
                    <a:pt x="12280" y="13260"/>
                  </a:lnTo>
                  <a:lnTo>
                    <a:pt x="7983" y="13260"/>
                  </a:lnTo>
                  <a:cubicBezTo>
                    <a:pt x="7451" y="13260"/>
                    <a:pt x="7036" y="12832"/>
                    <a:pt x="7036" y="12313"/>
                  </a:cubicBezTo>
                  <a:lnTo>
                    <a:pt x="7023" y="10872"/>
                  </a:lnTo>
                  <a:cubicBezTo>
                    <a:pt x="7010" y="10353"/>
                    <a:pt x="7438" y="9937"/>
                    <a:pt x="7957" y="9937"/>
                  </a:cubicBezTo>
                  <a:lnTo>
                    <a:pt x="11397" y="9937"/>
                  </a:lnTo>
                  <a:cubicBezTo>
                    <a:pt x="11540" y="9937"/>
                    <a:pt x="11657" y="9821"/>
                    <a:pt x="11657" y="9678"/>
                  </a:cubicBezTo>
                  <a:lnTo>
                    <a:pt x="11657" y="9301"/>
                  </a:lnTo>
                  <a:cubicBezTo>
                    <a:pt x="12163" y="9301"/>
                    <a:pt x="12617" y="8990"/>
                    <a:pt x="12799" y="8510"/>
                  </a:cubicBezTo>
                  <a:lnTo>
                    <a:pt x="13707" y="6069"/>
                  </a:lnTo>
                  <a:cubicBezTo>
                    <a:pt x="13798" y="5823"/>
                    <a:pt x="13798" y="5537"/>
                    <a:pt x="13681" y="5291"/>
                  </a:cubicBezTo>
                  <a:cubicBezTo>
                    <a:pt x="13635" y="5175"/>
                    <a:pt x="13546" y="5127"/>
                    <a:pt x="13457" y="5127"/>
                  </a:cubicBezTo>
                  <a:cubicBezTo>
                    <a:pt x="13295" y="5127"/>
                    <a:pt x="13131" y="5285"/>
                    <a:pt x="13214" y="5485"/>
                  </a:cubicBezTo>
                  <a:cubicBezTo>
                    <a:pt x="13266" y="5615"/>
                    <a:pt x="13266" y="5758"/>
                    <a:pt x="13214" y="5901"/>
                  </a:cubicBezTo>
                  <a:lnTo>
                    <a:pt x="12306" y="8328"/>
                  </a:lnTo>
                  <a:cubicBezTo>
                    <a:pt x="12194" y="8612"/>
                    <a:pt x="11924" y="8785"/>
                    <a:pt x="11637" y="8785"/>
                  </a:cubicBezTo>
                  <a:cubicBezTo>
                    <a:pt x="11557" y="8785"/>
                    <a:pt x="11476" y="8772"/>
                    <a:pt x="11397" y="8743"/>
                  </a:cubicBezTo>
                  <a:lnTo>
                    <a:pt x="8451" y="7640"/>
                  </a:lnTo>
                  <a:lnTo>
                    <a:pt x="8801" y="6692"/>
                  </a:lnTo>
                  <a:cubicBezTo>
                    <a:pt x="8812" y="6650"/>
                    <a:pt x="8840" y="6608"/>
                    <a:pt x="8885" y="6608"/>
                  </a:cubicBezTo>
                  <a:cubicBezTo>
                    <a:pt x="8895" y="6608"/>
                    <a:pt x="8906" y="6610"/>
                    <a:pt x="8918" y="6615"/>
                  </a:cubicBezTo>
                  <a:lnTo>
                    <a:pt x="11150" y="7445"/>
                  </a:lnTo>
                  <a:cubicBezTo>
                    <a:pt x="11178" y="7456"/>
                    <a:pt x="11206" y="7461"/>
                    <a:pt x="11234" y="7461"/>
                  </a:cubicBezTo>
                  <a:cubicBezTo>
                    <a:pt x="11337" y="7461"/>
                    <a:pt x="11434" y="7392"/>
                    <a:pt x="11475" y="7289"/>
                  </a:cubicBezTo>
                  <a:lnTo>
                    <a:pt x="12150" y="5511"/>
                  </a:lnTo>
                  <a:cubicBezTo>
                    <a:pt x="12202" y="5368"/>
                    <a:pt x="12306" y="5265"/>
                    <a:pt x="12435" y="5200"/>
                  </a:cubicBezTo>
                  <a:cubicBezTo>
                    <a:pt x="12706" y="5076"/>
                    <a:pt x="12584" y="4706"/>
                    <a:pt x="12334" y="4706"/>
                  </a:cubicBezTo>
                  <a:cubicBezTo>
                    <a:pt x="12297" y="4706"/>
                    <a:pt x="12257" y="4714"/>
                    <a:pt x="12215" y="4732"/>
                  </a:cubicBezTo>
                  <a:cubicBezTo>
                    <a:pt x="11942" y="4862"/>
                    <a:pt x="11734" y="5109"/>
                    <a:pt x="11631" y="5407"/>
                  </a:cubicBezTo>
                  <a:lnTo>
                    <a:pt x="11631" y="4745"/>
                  </a:lnTo>
                  <a:cubicBezTo>
                    <a:pt x="11916" y="4551"/>
                    <a:pt x="12150" y="4291"/>
                    <a:pt x="12332" y="3993"/>
                  </a:cubicBezTo>
                  <a:cubicBezTo>
                    <a:pt x="12373" y="3991"/>
                    <a:pt x="12413" y="3990"/>
                    <a:pt x="12453" y="3990"/>
                  </a:cubicBezTo>
                  <a:close/>
                  <a:moveTo>
                    <a:pt x="13305" y="12391"/>
                  </a:moveTo>
                  <a:cubicBezTo>
                    <a:pt x="13474" y="12391"/>
                    <a:pt x="13630" y="12494"/>
                    <a:pt x="13694" y="12663"/>
                  </a:cubicBezTo>
                  <a:lnTo>
                    <a:pt x="14149" y="13831"/>
                  </a:lnTo>
                  <a:lnTo>
                    <a:pt x="13707" y="13831"/>
                  </a:lnTo>
                  <a:lnTo>
                    <a:pt x="13266" y="13338"/>
                  </a:lnTo>
                  <a:cubicBezTo>
                    <a:pt x="13214" y="13273"/>
                    <a:pt x="13149" y="13247"/>
                    <a:pt x="13071" y="13247"/>
                  </a:cubicBezTo>
                  <a:lnTo>
                    <a:pt x="12773" y="13247"/>
                  </a:lnTo>
                  <a:lnTo>
                    <a:pt x="12773" y="12391"/>
                  </a:lnTo>
                  <a:close/>
                  <a:moveTo>
                    <a:pt x="16355" y="11897"/>
                  </a:moveTo>
                  <a:cubicBezTo>
                    <a:pt x="16498" y="11897"/>
                    <a:pt x="16615" y="12001"/>
                    <a:pt x="16654" y="12144"/>
                  </a:cubicBezTo>
                  <a:lnTo>
                    <a:pt x="17108" y="14558"/>
                  </a:lnTo>
                  <a:cubicBezTo>
                    <a:pt x="17121" y="14649"/>
                    <a:pt x="17108" y="14740"/>
                    <a:pt x="17043" y="14818"/>
                  </a:cubicBezTo>
                  <a:lnTo>
                    <a:pt x="17043" y="14805"/>
                  </a:lnTo>
                  <a:cubicBezTo>
                    <a:pt x="16991" y="14883"/>
                    <a:pt x="16900" y="14922"/>
                    <a:pt x="16810" y="14922"/>
                  </a:cubicBezTo>
                  <a:lnTo>
                    <a:pt x="896" y="14922"/>
                  </a:lnTo>
                  <a:cubicBezTo>
                    <a:pt x="805" y="14922"/>
                    <a:pt x="715" y="14883"/>
                    <a:pt x="663" y="14805"/>
                  </a:cubicBezTo>
                  <a:cubicBezTo>
                    <a:pt x="598" y="14727"/>
                    <a:pt x="572" y="14636"/>
                    <a:pt x="598" y="14545"/>
                  </a:cubicBezTo>
                  <a:lnTo>
                    <a:pt x="1065" y="12131"/>
                  </a:lnTo>
                  <a:cubicBezTo>
                    <a:pt x="1091" y="12001"/>
                    <a:pt x="1221" y="11897"/>
                    <a:pt x="1364" y="11897"/>
                  </a:cubicBezTo>
                  <a:lnTo>
                    <a:pt x="6504" y="11897"/>
                  </a:lnTo>
                  <a:lnTo>
                    <a:pt x="6504" y="12313"/>
                  </a:lnTo>
                  <a:cubicBezTo>
                    <a:pt x="6504" y="13117"/>
                    <a:pt x="7153" y="13766"/>
                    <a:pt x="7957" y="13766"/>
                  </a:cubicBezTo>
                  <a:lnTo>
                    <a:pt x="12955" y="13766"/>
                  </a:lnTo>
                  <a:lnTo>
                    <a:pt x="13318" y="14195"/>
                  </a:lnTo>
                  <a:cubicBezTo>
                    <a:pt x="13409" y="14299"/>
                    <a:pt x="13526" y="14350"/>
                    <a:pt x="13668" y="14350"/>
                  </a:cubicBezTo>
                  <a:lnTo>
                    <a:pt x="14227" y="14350"/>
                  </a:lnTo>
                  <a:cubicBezTo>
                    <a:pt x="14603" y="14350"/>
                    <a:pt x="14759" y="13974"/>
                    <a:pt x="14642" y="13675"/>
                  </a:cubicBezTo>
                  <a:cubicBezTo>
                    <a:pt x="15408" y="13416"/>
                    <a:pt x="15914" y="12702"/>
                    <a:pt x="15927" y="11897"/>
                  </a:cubicBezTo>
                  <a:close/>
                  <a:moveTo>
                    <a:pt x="10620" y="0"/>
                  </a:moveTo>
                  <a:cubicBezTo>
                    <a:pt x="10373" y="0"/>
                    <a:pt x="10123" y="61"/>
                    <a:pt x="9891" y="190"/>
                  </a:cubicBezTo>
                  <a:lnTo>
                    <a:pt x="8970" y="722"/>
                  </a:lnTo>
                  <a:cubicBezTo>
                    <a:pt x="8269" y="1124"/>
                    <a:pt x="8022" y="2033"/>
                    <a:pt x="8425" y="2747"/>
                  </a:cubicBezTo>
                  <a:lnTo>
                    <a:pt x="9320" y="4265"/>
                  </a:lnTo>
                  <a:cubicBezTo>
                    <a:pt x="9608" y="4758"/>
                    <a:pt x="10139" y="5056"/>
                    <a:pt x="10696" y="5056"/>
                  </a:cubicBezTo>
                  <a:cubicBezTo>
                    <a:pt x="10843" y="5056"/>
                    <a:pt x="10991" y="5035"/>
                    <a:pt x="11137" y="4992"/>
                  </a:cubicBezTo>
                  <a:lnTo>
                    <a:pt x="11137" y="6770"/>
                  </a:lnTo>
                  <a:lnTo>
                    <a:pt x="11111" y="6861"/>
                  </a:lnTo>
                  <a:lnTo>
                    <a:pt x="9126" y="6121"/>
                  </a:lnTo>
                  <a:cubicBezTo>
                    <a:pt x="9055" y="6094"/>
                    <a:pt x="8981" y="6081"/>
                    <a:pt x="8909" y="6081"/>
                  </a:cubicBezTo>
                  <a:cubicBezTo>
                    <a:pt x="8743" y="6081"/>
                    <a:pt x="8581" y="6150"/>
                    <a:pt x="8464" y="6277"/>
                  </a:cubicBezTo>
                  <a:cubicBezTo>
                    <a:pt x="8035" y="6147"/>
                    <a:pt x="7659" y="5914"/>
                    <a:pt x="7347" y="5589"/>
                  </a:cubicBezTo>
                  <a:cubicBezTo>
                    <a:pt x="7274" y="5516"/>
                    <a:pt x="7176" y="5475"/>
                    <a:pt x="7075" y="5475"/>
                  </a:cubicBezTo>
                  <a:cubicBezTo>
                    <a:pt x="7031" y="5475"/>
                    <a:pt x="6988" y="5483"/>
                    <a:pt x="6945" y="5498"/>
                  </a:cubicBezTo>
                  <a:cubicBezTo>
                    <a:pt x="6685" y="5602"/>
                    <a:pt x="6659" y="5991"/>
                    <a:pt x="6659" y="6225"/>
                  </a:cubicBezTo>
                  <a:cubicBezTo>
                    <a:pt x="6633" y="6524"/>
                    <a:pt x="6737" y="6822"/>
                    <a:pt x="6958" y="7030"/>
                  </a:cubicBezTo>
                  <a:cubicBezTo>
                    <a:pt x="7269" y="7315"/>
                    <a:pt x="7646" y="7874"/>
                    <a:pt x="8048" y="8016"/>
                  </a:cubicBezTo>
                  <a:lnTo>
                    <a:pt x="11150" y="9185"/>
                  </a:lnTo>
                  <a:lnTo>
                    <a:pt x="11150" y="9405"/>
                  </a:lnTo>
                  <a:lnTo>
                    <a:pt x="7970" y="9405"/>
                  </a:lnTo>
                  <a:cubicBezTo>
                    <a:pt x="7166" y="9405"/>
                    <a:pt x="6517" y="10067"/>
                    <a:pt x="6517" y="10872"/>
                  </a:cubicBezTo>
                  <a:lnTo>
                    <a:pt x="6517" y="11365"/>
                  </a:lnTo>
                  <a:lnTo>
                    <a:pt x="5400" y="11365"/>
                  </a:lnTo>
                  <a:lnTo>
                    <a:pt x="4271" y="10340"/>
                  </a:lnTo>
                  <a:lnTo>
                    <a:pt x="5478" y="9249"/>
                  </a:lnTo>
                  <a:cubicBezTo>
                    <a:pt x="5671" y="9066"/>
                    <a:pt x="5498" y="8788"/>
                    <a:pt x="5296" y="8788"/>
                  </a:cubicBezTo>
                  <a:cubicBezTo>
                    <a:pt x="5240" y="8788"/>
                    <a:pt x="5181" y="8809"/>
                    <a:pt x="5128" y="8860"/>
                  </a:cubicBezTo>
                  <a:lnTo>
                    <a:pt x="3895" y="9989"/>
                  </a:lnTo>
                  <a:lnTo>
                    <a:pt x="2649" y="8860"/>
                  </a:lnTo>
                  <a:cubicBezTo>
                    <a:pt x="2594" y="8806"/>
                    <a:pt x="2534" y="8783"/>
                    <a:pt x="2476" y="8783"/>
                  </a:cubicBezTo>
                  <a:cubicBezTo>
                    <a:pt x="2273" y="8783"/>
                    <a:pt x="2099" y="9067"/>
                    <a:pt x="2311" y="9249"/>
                  </a:cubicBezTo>
                  <a:lnTo>
                    <a:pt x="3505" y="10340"/>
                  </a:lnTo>
                  <a:lnTo>
                    <a:pt x="2376" y="11365"/>
                  </a:lnTo>
                  <a:lnTo>
                    <a:pt x="1377" y="11365"/>
                  </a:lnTo>
                  <a:cubicBezTo>
                    <a:pt x="987" y="11365"/>
                    <a:pt x="650" y="11638"/>
                    <a:pt x="572" y="12014"/>
                  </a:cubicBezTo>
                  <a:lnTo>
                    <a:pt x="105" y="14428"/>
                  </a:lnTo>
                  <a:cubicBezTo>
                    <a:pt x="1" y="14935"/>
                    <a:pt x="390" y="15415"/>
                    <a:pt x="922" y="15415"/>
                  </a:cubicBezTo>
                  <a:lnTo>
                    <a:pt x="16823" y="15415"/>
                  </a:lnTo>
                  <a:cubicBezTo>
                    <a:pt x="17342" y="15415"/>
                    <a:pt x="17731" y="14935"/>
                    <a:pt x="17640" y="14428"/>
                  </a:cubicBezTo>
                  <a:lnTo>
                    <a:pt x="17640" y="14428"/>
                  </a:lnTo>
                  <a:lnTo>
                    <a:pt x="17627" y="14441"/>
                  </a:lnTo>
                  <a:lnTo>
                    <a:pt x="17173" y="12027"/>
                  </a:lnTo>
                  <a:cubicBezTo>
                    <a:pt x="17082" y="11651"/>
                    <a:pt x="16745" y="11378"/>
                    <a:pt x="16355" y="11378"/>
                  </a:cubicBezTo>
                  <a:lnTo>
                    <a:pt x="15927" y="11378"/>
                  </a:lnTo>
                  <a:lnTo>
                    <a:pt x="15927" y="7783"/>
                  </a:lnTo>
                  <a:cubicBezTo>
                    <a:pt x="15927" y="6653"/>
                    <a:pt x="15551" y="5550"/>
                    <a:pt x="14850" y="4668"/>
                  </a:cubicBezTo>
                  <a:cubicBezTo>
                    <a:pt x="14298" y="3975"/>
                    <a:pt x="13532" y="3460"/>
                    <a:pt x="12625" y="3460"/>
                  </a:cubicBezTo>
                  <a:cubicBezTo>
                    <a:pt x="12614" y="3460"/>
                    <a:pt x="12602" y="3460"/>
                    <a:pt x="12591" y="3460"/>
                  </a:cubicBezTo>
                  <a:cubicBezTo>
                    <a:pt x="12799" y="2811"/>
                    <a:pt x="12721" y="2098"/>
                    <a:pt x="12383" y="1513"/>
                  </a:cubicBezTo>
                  <a:lnTo>
                    <a:pt x="11929" y="774"/>
                  </a:lnTo>
                  <a:cubicBezTo>
                    <a:pt x="11655" y="279"/>
                    <a:pt x="11146" y="0"/>
                    <a:pt x="1062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250;p76">
              <a:extLst>
                <a:ext uri="{FF2B5EF4-FFF2-40B4-BE49-F238E27FC236}">
                  <a16:creationId xmlns:a16="http://schemas.microsoft.com/office/drawing/2014/main" id="{A11892C8-5CB4-EAE9-3AD1-05570C1B7C9D}"/>
                </a:ext>
              </a:extLst>
            </p:cNvPr>
            <p:cNvSpPr/>
            <p:nvPr/>
          </p:nvSpPr>
          <p:spPr>
            <a:xfrm>
              <a:off x="4639225" y="4029625"/>
              <a:ext cx="165850" cy="161225"/>
            </a:xfrm>
            <a:custGeom>
              <a:avLst/>
              <a:gdLst/>
              <a:ahLst/>
              <a:cxnLst/>
              <a:rect l="l" t="t" r="r" b="b"/>
              <a:pathLst>
                <a:path w="6634" h="6449" extrusionOk="0">
                  <a:moveTo>
                    <a:pt x="3311" y="1535"/>
                  </a:moveTo>
                  <a:cubicBezTo>
                    <a:pt x="4245" y="1535"/>
                    <a:pt x="5011" y="2301"/>
                    <a:pt x="5011" y="3249"/>
                  </a:cubicBezTo>
                  <a:cubicBezTo>
                    <a:pt x="5011" y="4183"/>
                    <a:pt x="4245" y="4949"/>
                    <a:pt x="3311" y="4949"/>
                  </a:cubicBezTo>
                  <a:cubicBezTo>
                    <a:pt x="2363" y="4949"/>
                    <a:pt x="1610" y="4183"/>
                    <a:pt x="1610" y="3249"/>
                  </a:cubicBezTo>
                  <a:cubicBezTo>
                    <a:pt x="1610" y="2301"/>
                    <a:pt x="2363" y="1535"/>
                    <a:pt x="3311" y="1535"/>
                  </a:cubicBezTo>
                  <a:close/>
                  <a:moveTo>
                    <a:pt x="3311" y="1"/>
                  </a:moveTo>
                  <a:cubicBezTo>
                    <a:pt x="3181" y="1"/>
                    <a:pt x="3051" y="88"/>
                    <a:pt x="3051" y="263"/>
                  </a:cubicBezTo>
                  <a:lnTo>
                    <a:pt x="3051" y="1042"/>
                  </a:lnTo>
                  <a:cubicBezTo>
                    <a:pt x="2649" y="1094"/>
                    <a:pt x="2259" y="1250"/>
                    <a:pt x="1948" y="1496"/>
                  </a:cubicBezTo>
                  <a:lnTo>
                    <a:pt x="1390" y="951"/>
                  </a:lnTo>
                  <a:cubicBezTo>
                    <a:pt x="1335" y="893"/>
                    <a:pt x="1272" y="869"/>
                    <a:pt x="1211" y="869"/>
                  </a:cubicBezTo>
                  <a:cubicBezTo>
                    <a:pt x="1014" y="869"/>
                    <a:pt x="838" y="1126"/>
                    <a:pt x="1026" y="1315"/>
                  </a:cubicBezTo>
                  <a:lnTo>
                    <a:pt x="1584" y="1860"/>
                  </a:lnTo>
                  <a:cubicBezTo>
                    <a:pt x="1325" y="2184"/>
                    <a:pt x="1156" y="2561"/>
                    <a:pt x="1104" y="2976"/>
                  </a:cubicBezTo>
                  <a:lnTo>
                    <a:pt x="338" y="2976"/>
                  </a:lnTo>
                  <a:cubicBezTo>
                    <a:pt x="1" y="2976"/>
                    <a:pt x="1" y="3482"/>
                    <a:pt x="338" y="3482"/>
                  </a:cubicBezTo>
                  <a:lnTo>
                    <a:pt x="1104" y="3482"/>
                  </a:lnTo>
                  <a:cubicBezTo>
                    <a:pt x="1143" y="3898"/>
                    <a:pt x="1299" y="4287"/>
                    <a:pt x="1558" y="4612"/>
                  </a:cubicBezTo>
                  <a:lnTo>
                    <a:pt x="1026" y="5144"/>
                  </a:lnTo>
                  <a:cubicBezTo>
                    <a:pt x="870" y="5300"/>
                    <a:pt x="974" y="5585"/>
                    <a:pt x="1208" y="5585"/>
                  </a:cubicBezTo>
                  <a:cubicBezTo>
                    <a:pt x="1273" y="5585"/>
                    <a:pt x="1338" y="5559"/>
                    <a:pt x="1390" y="5507"/>
                  </a:cubicBezTo>
                  <a:lnTo>
                    <a:pt x="1922" y="4975"/>
                  </a:lnTo>
                  <a:cubicBezTo>
                    <a:pt x="2246" y="5235"/>
                    <a:pt x="2636" y="5403"/>
                    <a:pt x="3051" y="5455"/>
                  </a:cubicBezTo>
                  <a:lnTo>
                    <a:pt x="3051" y="6195"/>
                  </a:lnTo>
                  <a:cubicBezTo>
                    <a:pt x="3051" y="6364"/>
                    <a:pt x="3181" y="6448"/>
                    <a:pt x="3311" y="6448"/>
                  </a:cubicBezTo>
                  <a:cubicBezTo>
                    <a:pt x="3440" y="6448"/>
                    <a:pt x="3570" y="6364"/>
                    <a:pt x="3570" y="6195"/>
                  </a:cubicBezTo>
                  <a:lnTo>
                    <a:pt x="3570" y="5455"/>
                  </a:lnTo>
                  <a:cubicBezTo>
                    <a:pt x="3986" y="5403"/>
                    <a:pt x="4388" y="5235"/>
                    <a:pt x="4713" y="4975"/>
                  </a:cubicBezTo>
                  <a:lnTo>
                    <a:pt x="5232" y="5507"/>
                  </a:lnTo>
                  <a:cubicBezTo>
                    <a:pt x="5290" y="5565"/>
                    <a:pt x="5354" y="5589"/>
                    <a:pt x="5416" y="5589"/>
                  </a:cubicBezTo>
                  <a:cubicBezTo>
                    <a:pt x="5616" y="5589"/>
                    <a:pt x="5787" y="5332"/>
                    <a:pt x="5608" y="5144"/>
                  </a:cubicBezTo>
                  <a:lnTo>
                    <a:pt x="5076" y="4612"/>
                  </a:lnTo>
                  <a:cubicBezTo>
                    <a:pt x="5323" y="4287"/>
                    <a:pt x="5478" y="3898"/>
                    <a:pt x="5530" y="3482"/>
                  </a:cubicBezTo>
                  <a:lnTo>
                    <a:pt x="6283" y="3482"/>
                  </a:lnTo>
                  <a:cubicBezTo>
                    <a:pt x="6634" y="3482"/>
                    <a:pt x="6634" y="2976"/>
                    <a:pt x="6283" y="2976"/>
                  </a:cubicBezTo>
                  <a:lnTo>
                    <a:pt x="5517" y="2976"/>
                  </a:lnTo>
                  <a:cubicBezTo>
                    <a:pt x="5465" y="2561"/>
                    <a:pt x="5297" y="2184"/>
                    <a:pt x="5037" y="1860"/>
                  </a:cubicBezTo>
                  <a:lnTo>
                    <a:pt x="5595" y="1315"/>
                  </a:lnTo>
                  <a:cubicBezTo>
                    <a:pt x="5774" y="1126"/>
                    <a:pt x="5603" y="869"/>
                    <a:pt x="5403" y="869"/>
                  </a:cubicBezTo>
                  <a:cubicBezTo>
                    <a:pt x="5341" y="869"/>
                    <a:pt x="5277" y="893"/>
                    <a:pt x="5219" y="951"/>
                  </a:cubicBezTo>
                  <a:lnTo>
                    <a:pt x="4674" y="1496"/>
                  </a:lnTo>
                  <a:cubicBezTo>
                    <a:pt x="4349" y="1250"/>
                    <a:pt x="3973" y="1094"/>
                    <a:pt x="3570" y="1042"/>
                  </a:cubicBezTo>
                  <a:lnTo>
                    <a:pt x="3570" y="263"/>
                  </a:lnTo>
                  <a:cubicBezTo>
                    <a:pt x="3570" y="88"/>
                    <a:pt x="3440" y="1"/>
                    <a:pt x="3311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1288;p76">
            <a:extLst>
              <a:ext uri="{FF2B5EF4-FFF2-40B4-BE49-F238E27FC236}">
                <a16:creationId xmlns:a16="http://schemas.microsoft.com/office/drawing/2014/main" id="{D2DF2B36-AF1A-DEB9-1AD1-54A64D813D35}"/>
              </a:ext>
            </a:extLst>
          </p:cNvPr>
          <p:cNvGrpSpPr/>
          <p:nvPr/>
        </p:nvGrpSpPr>
        <p:grpSpPr>
          <a:xfrm>
            <a:off x="1691802" y="4001539"/>
            <a:ext cx="586568" cy="727687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58" name="Google Shape;1289;p76">
              <a:extLst>
                <a:ext uri="{FF2B5EF4-FFF2-40B4-BE49-F238E27FC236}">
                  <a16:creationId xmlns:a16="http://schemas.microsoft.com/office/drawing/2014/main" id="{1E7207E2-77E4-0185-1261-94359D5C7D14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90;p76">
              <a:extLst>
                <a:ext uri="{FF2B5EF4-FFF2-40B4-BE49-F238E27FC236}">
                  <a16:creationId xmlns:a16="http://schemas.microsoft.com/office/drawing/2014/main" id="{F4166C63-8AC4-A78D-D857-6164D2A45FFD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1213;p76">
            <a:extLst>
              <a:ext uri="{FF2B5EF4-FFF2-40B4-BE49-F238E27FC236}">
                <a16:creationId xmlns:a16="http://schemas.microsoft.com/office/drawing/2014/main" id="{B3367426-E659-3A0F-B88A-04742A3BF0F8}"/>
              </a:ext>
            </a:extLst>
          </p:cNvPr>
          <p:cNvGrpSpPr/>
          <p:nvPr/>
        </p:nvGrpSpPr>
        <p:grpSpPr>
          <a:xfrm>
            <a:off x="8320728" y="1374832"/>
            <a:ext cx="663511" cy="727147"/>
            <a:chOff x="6194900" y="3338950"/>
            <a:chExt cx="400125" cy="438500"/>
          </a:xfrm>
          <a:solidFill>
            <a:srgbClr val="2B3781"/>
          </a:solidFill>
        </p:grpSpPr>
        <p:sp>
          <p:nvSpPr>
            <p:cNvPr id="61" name="Google Shape;1214;p76">
              <a:extLst>
                <a:ext uri="{FF2B5EF4-FFF2-40B4-BE49-F238E27FC236}">
                  <a16:creationId xmlns:a16="http://schemas.microsoft.com/office/drawing/2014/main" id="{1D126C04-0093-25F5-9937-5443558D44F1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15;p76">
              <a:extLst>
                <a:ext uri="{FF2B5EF4-FFF2-40B4-BE49-F238E27FC236}">
                  <a16:creationId xmlns:a16="http://schemas.microsoft.com/office/drawing/2014/main" id="{4C362E51-F197-4248-B4D2-1BF940BDE4A5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16;p76">
              <a:extLst>
                <a:ext uri="{FF2B5EF4-FFF2-40B4-BE49-F238E27FC236}">
                  <a16:creationId xmlns:a16="http://schemas.microsoft.com/office/drawing/2014/main" id="{1CC26EEF-9DC0-EF74-A6A3-D7337230D952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17;p76">
              <a:extLst>
                <a:ext uri="{FF2B5EF4-FFF2-40B4-BE49-F238E27FC236}">
                  <a16:creationId xmlns:a16="http://schemas.microsoft.com/office/drawing/2014/main" id="{E2D898A2-9F7A-D052-E03C-A3B7A80BA8AC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18;p76">
              <a:extLst>
                <a:ext uri="{FF2B5EF4-FFF2-40B4-BE49-F238E27FC236}">
                  <a16:creationId xmlns:a16="http://schemas.microsoft.com/office/drawing/2014/main" id="{A00720CE-8B85-3048-88A8-4836B7153EFD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19;p76">
              <a:extLst>
                <a:ext uri="{FF2B5EF4-FFF2-40B4-BE49-F238E27FC236}">
                  <a16:creationId xmlns:a16="http://schemas.microsoft.com/office/drawing/2014/main" id="{B627D9CC-79CA-23F9-1C9F-00E8569B46D4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220;p76">
              <a:extLst>
                <a:ext uri="{FF2B5EF4-FFF2-40B4-BE49-F238E27FC236}">
                  <a16:creationId xmlns:a16="http://schemas.microsoft.com/office/drawing/2014/main" id="{EAC9B265-590F-C950-6F33-5FF9227C72B5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221;p76">
              <a:extLst>
                <a:ext uri="{FF2B5EF4-FFF2-40B4-BE49-F238E27FC236}">
                  <a16:creationId xmlns:a16="http://schemas.microsoft.com/office/drawing/2014/main" id="{C6879783-1D6F-1178-6FC6-EF9EC3C003D6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222;p76">
              <a:extLst>
                <a:ext uri="{FF2B5EF4-FFF2-40B4-BE49-F238E27FC236}">
                  <a16:creationId xmlns:a16="http://schemas.microsoft.com/office/drawing/2014/main" id="{0EC05AA1-ECD6-35EE-4431-1ADD979D2DEB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223;p76">
              <a:extLst>
                <a:ext uri="{FF2B5EF4-FFF2-40B4-BE49-F238E27FC236}">
                  <a16:creationId xmlns:a16="http://schemas.microsoft.com/office/drawing/2014/main" id="{5688ADF1-EA4E-877A-2FAE-16FB421EE9D4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224;p76">
              <a:extLst>
                <a:ext uri="{FF2B5EF4-FFF2-40B4-BE49-F238E27FC236}">
                  <a16:creationId xmlns:a16="http://schemas.microsoft.com/office/drawing/2014/main" id="{6D475D20-D401-0FC0-FAE0-C3CEC87E0672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1288;p76">
            <a:extLst>
              <a:ext uri="{FF2B5EF4-FFF2-40B4-BE49-F238E27FC236}">
                <a16:creationId xmlns:a16="http://schemas.microsoft.com/office/drawing/2014/main" id="{4A2E3883-4712-C7BD-7273-734FD3F972CE}"/>
              </a:ext>
            </a:extLst>
          </p:cNvPr>
          <p:cNvGrpSpPr/>
          <p:nvPr/>
        </p:nvGrpSpPr>
        <p:grpSpPr>
          <a:xfrm>
            <a:off x="4963388" y="1374562"/>
            <a:ext cx="586568" cy="727687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73" name="Google Shape;1289;p76">
              <a:extLst>
                <a:ext uri="{FF2B5EF4-FFF2-40B4-BE49-F238E27FC236}">
                  <a16:creationId xmlns:a16="http://schemas.microsoft.com/office/drawing/2014/main" id="{0443C2A3-3942-1E7A-1F88-A8AF27168D05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290;p76">
              <a:extLst>
                <a:ext uri="{FF2B5EF4-FFF2-40B4-BE49-F238E27FC236}">
                  <a16:creationId xmlns:a16="http://schemas.microsoft.com/office/drawing/2014/main" id="{B1937C92-1B44-ED18-5E46-018A069F602A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" name="Google Shape;1326;p76">
            <a:extLst>
              <a:ext uri="{FF2B5EF4-FFF2-40B4-BE49-F238E27FC236}">
                <a16:creationId xmlns:a16="http://schemas.microsoft.com/office/drawing/2014/main" id="{2B96D482-92B3-BB89-6107-9D1B27009F66}"/>
              </a:ext>
            </a:extLst>
          </p:cNvPr>
          <p:cNvGrpSpPr/>
          <p:nvPr/>
        </p:nvGrpSpPr>
        <p:grpSpPr>
          <a:xfrm>
            <a:off x="1716556" y="1374666"/>
            <a:ext cx="571685" cy="727479"/>
            <a:chOff x="3297175" y="4029100"/>
            <a:chExt cx="344750" cy="438700"/>
          </a:xfrm>
          <a:solidFill>
            <a:srgbClr val="2B3781"/>
          </a:solidFill>
        </p:grpSpPr>
        <p:sp>
          <p:nvSpPr>
            <p:cNvPr id="76" name="Google Shape;1327;p76">
              <a:extLst>
                <a:ext uri="{FF2B5EF4-FFF2-40B4-BE49-F238E27FC236}">
                  <a16:creationId xmlns:a16="http://schemas.microsoft.com/office/drawing/2014/main" id="{8FAA9232-C5E2-A4F8-7988-066BAC419040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328;p76">
              <a:extLst>
                <a:ext uri="{FF2B5EF4-FFF2-40B4-BE49-F238E27FC236}">
                  <a16:creationId xmlns:a16="http://schemas.microsoft.com/office/drawing/2014/main" id="{B5FE86A4-6836-F866-7EC5-B8C15E034947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329;p76">
              <a:extLst>
                <a:ext uri="{FF2B5EF4-FFF2-40B4-BE49-F238E27FC236}">
                  <a16:creationId xmlns:a16="http://schemas.microsoft.com/office/drawing/2014/main" id="{0BD45568-C44F-90DF-E77A-8EC0D0CDCB79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330;p76">
              <a:extLst>
                <a:ext uri="{FF2B5EF4-FFF2-40B4-BE49-F238E27FC236}">
                  <a16:creationId xmlns:a16="http://schemas.microsoft.com/office/drawing/2014/main" id="{8AB0B2DB-81B5-C96E-38CD-F379945DA5F4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84742692-E9B9-B049-29EC-41F32DD5A478}"/>
              </a:ext>
            </a:extLst>
          </p:cNvPr>
          <p:cNvSpPr txBox="1"/>
          <p:nvPr/>
        </p:nvSpPr>
        <p:spPr>
          <a:xfrm>
            <a:off x="7355999" y="2019895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9785FAE-178B-7FE2-4364-4E5F4B39154B}"/>
              </a:ext>
            </a:extLst>
          </p:cNvPr>
          <p:cNvSpPr txBox="1"/>
          <p:nvPr/>
        </p:nvSpPr>
        <p:spPr>
          <a:xfrm>
            <a:off x="7355999" y="4529820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7EDAFE5-7457-F351-9F67-0B01710BA9AF}"/>
              </a:ext>
            </a:extLst>
          </p:cNvPr>
          <p:cNvSpPr txBox="1"/>
          <p:nvPr/>
        </p:nvSpPr>
        <p:spPr>
          <a:xfrm>
            <a:off x="3974686" y="2089358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4C6565C-1369-7B49-FEDD-05A75D68B6E2}"/>
              </a:ext>
            </a:extLst>
          </p:cNvPr>
          <p:cNvSpPr txBox="1"/>
          <p:nvPr/>
        </p:nvSpPr>
        <p:spPr>
          <a:xfrm>
            <a:off x="3974686" y="4599283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C13A29C-2CFC-C040-4B80-E20B31B2CD2C}"/>
              </a:ext>
            </a:extLst>
          </p:cNvPr>
          <p:cNvSpPr txBox="1"/>
          <p:nvPr/>
        </p:nvSpPr>
        <p:spPr>
          <a:xfrm>
            <a:off x="695604" y="2019895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E1D2AB6-5606-3224-BBE8-C05137D097D4}"/>
              </a:ext>
            </a:extLst>
          </p:cNvPr>
          <p:cNvSpPr txBox="1"/>
          <p:nvPr/>
        </p:nvSpPr>
        <p:spPr>
          <a:xfrm>
            <a:off x="695604" y="4529820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7767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39" grpId="0" animBg="1"/>
      <p:bldP spid="40" grpId="0" animBg="1"/>
      <p:bldP spid="41" grpId="0" animBg="1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5813B49-AED0-62F2-028A-4425D2199E2F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9D00D42E-E15F-FD8B-68C3-660CBEA0E276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3645839D-B37C-146C-3C70-ECE8C79BC0AF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66BF4D1C-914E-E7DB-55BA-0061068F8056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F1DF8573-A84A-2D63-1F67-E622D1728B7B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4D58DB53-3C19-7BD1-4398-62D5FC4AF871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27239615-8A8C-543D-8220-3784985A825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0C0ED73A-0AFA-3360-610D-BD594086EA0A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6CF957C2-C4D3-383D-0920-D5644AD386D4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45BDB1E8-8934-D0C6-EA57-4A38E720EC6B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648B2424-E823-FFD1-CF7F-641E24A4EE7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0658ACA6-4912-2E84-579D-7930D9067E71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E9764B68-E7A7-CA40-A9D7-5FE436B15EC1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7E54B058-8AEA-8B4A-A396-192AC9C7055F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FE9B805F-C798-C3DD-B656-5976D2B32235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99A0B4F7-269E-3955-4784-8FC72C61A97D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C673E65D-AD6B-B117-F167-3187C1F80072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BDACE0F0-5995-468D-DCE5-DA3221F2664D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3652CCBD-4793-753D-D15D-3FBAFE56F222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F88D33CC-A17F-84F4-DD5D-13A06C573FC2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3182ADC9-120A-D7F7-5EF8-4766FCB6515D}"/>
              </a:ext>
            </a:extLst>
          </p:cNvPr>
          <p:cNvGrpSpPr/>
          <p:nvPr/>
        </p:nvGrpSpPr>
        <p:grpSpPr>
          <a:xfrm>
            <a:off x="11513341" y="1925117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9C7DFD76-F74D-7B7E-2349-6957EF66FE3A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4107E29F-7F84-48A6-1AA3-16307E50F381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E2D1C7E2-3F79-6625-DB93-72F12AACCFA6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6AA80E78-2B49-530C-2EFB-48C3FB0F3C6D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EC98B746-CE50-E65C-DB19-0F38F176077F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CD1AFCD4-DE88-EC95-17EA-6EB28A85067D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271D841E-0338-1E97-0B7A-3CBF09146D71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E70E20A5-B714-1F02-DF7B-3697B999C07E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37D375C5-AB6C-2972-D2ED-4EE4E5C06713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42EB127B-8F3D-29D8-5DE1-9ED9BD81D0EF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E601D4A6-CA58-9F5B-9C9E-1412267FAAB6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824E465E-9D41-FF1E-8921-328B4C514113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8E628075-0634-A9AF-DE06-5251EF7595D2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65BC8CC-F0FE-EFCD-FA07-21DF6653672E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3093ED3-EECF-1DBE-83E9-DAFB518A7622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E30947C3-9727-4180-511A-32C394C24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7CA6C10-7864-24F1-2660-2362C10ADD21}"/>
              </a:ext>
            </a:extLst>
          </p:cNvPr>
          <p:cNvSpPr/>
          <p:nvPr/>
        </p:nvSpPr>
        <p:spPr>
          <a:xfrm flipH="1">
            <a:off x="0" y="3026860"/>
            <a:ext cx="9863902" cy="759249"/>
          </a:xfrm>
          <a:custGeom>
            <a:avLst/>
            <a:gdLst>
              <a:gd name="connsiteX0" fmla="*/ 144035 w 9863902"/>
              <a:gd name="connsiteY0" fmla="*/ 262734 h 759249"/>
              <a:gd name="connsiteX1" fmla="*/ 134792 w 9863902"/>
              <a:gd name="connsiteY1" fmla="*/ 262734 h 759249"/>
              <a:gd name="connsiteX2" fmla="*/ 113226 w 9863902"/>
              <a:gd name="connsiteY2" fmla="*/ 268463 h 759249"/>
              <a:gd name="connsiteX3" fmla="*/ 113103 w 9863902"/>
              <a:gd name="connsiteY3" fmla="*/ 268527 h 759249"/>
              <a:gd name="connsiteX4" fmla="*/ 82294 w 9863902"/>
              <a:gd name="connsiteY4" fmla="*/ 304079 h 759249"/>
              <a:gd name="connsiteX5" fmla="*/ 62207 w 9863902"/>
              <a:gd name="connsiteY5" fmla="*/ 317974 h 759249"/>
              <a:gd name="connsiteX6" fmla="*/ 11524 w 9863902"/>
              <a:gd name="connsiteY6" fmla="*/ 356947 h 759249"/>
              <a:gd name="connsiteX7" fmla="*/ 18919 w 9863902"/>
              <a:gd name="connsiteY7" fmla="*/ 406703 h 759249"/>
              <a:gd name="connsiteX8" fmla="*/ 62545 w 9863902"/>
              <a:gd name="connsiteY8" fmla="*/ 436342 h 759249"/>
              <a:gd name="connsiteX9" fmla="*/ 88023 w 9863902"/>
              <a:gd name="connsiteY9" fmla="*/ 459786 h 759249"/>
              <a:gd name="connsiteX10" fmla="*/ 132235 w 9863902"/>
              <a:gd name="connsiteY10" fmla="*/ 491613 h 759249"/>
              <a:gd name="connsiteX11" fmla="*/ 145021 w 9863902"/>
              <a:gd name="connsiteY11" fmla="*/ 493122 h 759249"/>
              <a:gd name="connsiteX12" fmla="*/ 144774 w 9863902"/>
              <a:gd name="connsiteY12" fmla="*/ 472666 h 759249"/>
              <a:gd name="connsiteX13" fmla="*/ 189538 w 9863902"/>
              <a:gd name="connsiteY13" fmla="*/ 396383 h 759249"/>
              <a:gd name="connsiteX14" fmla="*/ 211105 w 9863902"/>
              <a:gd name="connsiteY14" fmla="*/ 379900 h 759249"/>
              <a:gd name="connsiteX15" fmla="*/ 187259 w 9863902"/>
              <a:gd name="connsiteY15" fmla="*/ 355746 h 759249"/>
              <a:gd name="connsiteX16" fmla="*/ 144128 w 9863902"/>
              <a:gd name="connsiteY16" fmla="*/ 281989 h 759249"/>
              <a:gd name="connsiteX17" fmla="*/ 9863902 w 9863902"/>
              <a:gd name="connsiteY17" fmla="*/ 0 h 759249"/>
              <a:gd name="connsiteX18" fmla="*/ 6708006 w 9863902"/>
              <a:gd name="connsiteY18" fmla="*/ 0 h 759249"/>
              <a:gd name="connsiteX19" fmla="*/ 854017 w 9863902"/>
              <a:gd name="connsiteY19" fmla="*/ 0 h 759249"/>
              <a:gd name="connsiteX20" fmla="*/ 834587 w 9863902"/>
              <a:gd name="connsiteY20" fmla="*/ 1958 h 759249"/>
              <a:gd name="connsiteX21" fmla="*/ 603087 w 9863902"/>
              <a:gd name="connsiteY21" fmla="*/ 2430 h 759249"/>
              <a:gd name="connsiteX22" fmla="*/ 583923 w 9863902"/>
              <a:gd name="connsiteY22" fmla="*/ 9023 h 759249"/>
              <a:gd name="connsiteX23" fmla="*/ 498029 w 9863902"/>
              <a:gd name="connsiteY23" fmla="*/ 108967 h 759249"/>
              <a:gd name="connsiteX24" fmla="*/ 492051 w 9863902"/>
              <a:gd name="connsiteY24" fmla="*/ 135185 h 759249"/>
              <a:gd name="connsiteX25" fmla="*/ 468113 w 9863902"/>
              <a:gd name="connsiteY25" fmla="*/ 140114 h 759249"/>
              <a:gd name="connsiteX26" fmla="*/ 394604 w 9863902"/>
              <a:gd name="connsiteY26" fmla="*/ 212639 h 759249"/>
              <a:gd name="connsiteX27" fmla="*/ 384066 w 9863902"/>
              <a:gd name="connsiteY27" fmla="*/ 234976 h 759249"/>
              <a:gd name="connsiteX28" fmla="*/ 357726 w 9863902"/>
              <a:gd name="connsiteY28" fmla="*/ 241137 h 759249"/>
              <a:gd name="connsiteX29" fmla="*/ 267301 w 9863902"/>
              <a:gd name="connsiteY29" fmla="*/ 345177 h 759249"/>
              <a:gd name="connsiteX30" fmla="*/ 252512 w 9863902"/>
              <a:gd name="connsiteY30" fmla="*/ 376726 h 759249"/>
              <a:gd name="connsiteX31" fmla="*/ 263942 w 9863902"/>
              <a:gd name="connsiteY31" fmla="*/ 402175 h 759249"/>
              <a:gd name="connsiteX32" fmla="*/ 310649 w 9863902"/>
              <a:gd name="connsiteY32" fmla="*/ 481168 h 759249"/>
              <a:gd name="connsiteX33" fmla="*/ 370727 w 9863902"/>
              <a:gd name="connsiteY33" fmla="*/ 516569 h 759249"/>
              <a:gd name="connsiteX34" fmla="*/ 389982 w 9863902"/>
              <a:gd name="connsiteY34" fmla="*/ 520480 h 759249"/>
              <a:gd name="connsiteX35" fmla="*/ 395127 w 9863902"/>
              <a:gd name="connsiteY35" fmla="*/ 545559 h 759249"/>
              <a:gd name="connsiteX36" fmla="*/ 435178 w 9863902"/>
              <a:gd name="connsiteY36" fmla="*/ 605482 h 759249"/>
              <a:gd name="connsiteX37" fmla="*/ 471010 w 9863902"/>
              <a:gd name="connsiteY37" fmla="*/ 615895 h 759249"/>
              <a:gd name="connsiteX38" fmla="*/ 489926 w 9863902"/>
              <a:gd name="connsiteY38" fmla="*/ 617837 h 759249"/>
              <a:gd name="connsiteX39" fmla="*/ 496765 w 9863902"/>
              <a:gd name="connsiteY39" fmla="*/ 643808 h 759249"/>
              <a:gd name="connsiteX40" fmla="*/ 560694 w 9863902"/>
              <a:gd name="connsiteY40" fmla="*/ 736235 h 759249"/>
              <a:gd name="connsiteX41" fmla="*/ 681226 w 9863902"/>
              <a:gd name="connsiteY41" fmla="*/ 750930 h 759249"/>
              <a:gd name="connsiteX42" fmla="*/ 777271 w 9863902"/>
              <a:gd name="connsiteY42" fmla="*/ 751462 h 759249"/>
              <a:gd name="connsiteX43" fmla="*/ 777510 w 9863902"/>
              <a:gd name="connsiteY43" fmla="*/ 751536 h 759249"/>
              <a:gd name="connsiteX44" fmla="*/ 854017 w 9863902"/>
              <a:gd name="connsiteY44" fmla="*/ 759249 h 759249"/>
              <a:gd name="connsiteX45" fmla="*/ 6708006 w 9863902"/>
              <a:gd name="connsiteY45" fmla="*/ 759249 h 759249"/>
              <a:gd name="connsiteX46" fmla="*/ 9863902 w 9863902"/>
              <a:gd name="connsiteY46" fmla="*/ 759249 h 75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863902" h="759249">
                <a:moveTo>
                  <a:pt x="144035" y="262734"/>
                </a:moveTo>
                <a:lnTo>
                  <a:pt x="134792" y="262734"/>
                </a:lnTo>
                <a:cubicBezTo>
                  <a:pt x="127331" y="263412"/>
                  <a:pt x="120039" y="265349"/>
                  <a:pt x="113226" y="268463"/>
                </a:cubicBezTo>
                <a:lnTo>
                  <a:pt x="113103" y="268527"/>
                </a:lnTo>
                <a:cubicBezTo>
                  <a:pt x="97697" y="275520"/>
                  <a:pt x="84820" y="290368"/>
                  <a:pt x="82294" y="304079"/>
                </a:cubicBezTo>
                <a:cubicBezTo>
                  <a:pt x="80444" y="313876"/>
                  <a:pt x="79398" y="314615"/>
                  <a:pt x="62207" y="317974"/>
                </a:cubicBezTo>
                <a:cubicBezTo>
                  <a:pt x="40641" y="322225"/>
                  <a:pt x="31027" y="329619"/>
                  <a:pt x="11524" y="356947"/>
                </a:cubicBezTo>
                <a:cubicBezTo>
                  <a:pt x="-4680" y="379653"/>
                  <a:pt x="-5172" y="376294"/>
                  <a:pt x="18919" y="406703"/>
                </a:cubicBezTo>
                <a:cubicBezTo>
                  <a:pt x="34539" y="426452"/>
                  <a:pt x="42426" y="431812"/>
                  <a:pt x="62545" y="436342"/>
                </a:cubicBezTo>
                <a:cubicBezTo>
                  <a:pt x="77702" y="439791"/>
                  <a:pt x="78473" y="440469"/>
                  <a:pt x="88023" y="459786"/>
                </a:cubicBezTo>
                <a:cubicBezTo>
                  <a:pt x="98807" y="481662"/>
                  <a:pt x="108727" y="488779"/>
                  <a:pt x="132235" y="491613"/>
                </a:cubicBezTo>
                <a:lnTo>
                  <a:pt x="145021" y="493122"/>
                </a:lnTo>
                <a:lnTo>
                  <a:pt x="144774" y="472666"/>
                </a:lnTo>
                <a:cubicBezTo>
                  <a:pt x="144373" y="442133"/>
                  <a:pt x="156666" y="421245"/>
                  <a:pt x="189538" y="396383"/>
                </a:cubicBezTo>
                <a:cubicBezTo>
                  <a:pt x="200107" y="388402"/>
                  <a:pt x="209812" y="380978"/>
                  <a:pt x="211105" y="379900"/>
                </a:cubicBezTo>
                <a:cubicBezTo>
                  <a:pt x="212400" y="378822"/>
                  <a:pt x="201646" y="367945"/>
                  <a:pt x="187259" y="355746"/>
                </a:cubicBezTo>
                <a:cubicBezTo>
                  <a:pt x="154756" y="328203"/>
                  <a:pt x="144496" y="310610"/>
                  <a:pt x="144128" y="281989"/>
                </a:cubicBezTo>
                <a:close/>
                <a:moveTo>
                  <a:pt x="9863902" y="0"/>
                </a:moveTo>
                <a:lnTo>
                  <a:pt x="6708006" y="0"/>
                </a:lnTo>
                <a:lnTo>
                  <a:pt x="854017" y="0"/>
                </a:lnTo>
                <a:lnTo>
                  <a:pt x="834587" y="1958"/>
                </a:lnTo>
                <a:lnTo>
                  <a:pt x="603087" y="2430"/>
                </a:lnTo>
                <a:lnTo>
                  <a:pt x="583923" y="9023"/>
                </a:lnTo>
                <a:cubicBezTo>
                  <a:pt x="536601" y="25290"/>
                  <a:pt x="509675" y="56654"/>
                  <a:pt x="498029" y="108967"/>
                </a:cubicBezTo>
                <a:cubicBezTo>
                  <a:pt x="495226" y="121506"/>
                  <a:pt x="492545" y="133306"/>
                  <a:pt x="492051" y="135185"/>
                </a:cubicBezTo>
                <a:cubicBezTo>
                  <a:pt x="491559" y="137064"/>
                  <a:pt x="481268" y="139253"/>
                  <a:pt x="468113" y="140114"/>
                </a:cubicBezTo>
                <a:cubicBezTo>
                  <a:pt x="425288" y="142856"/>
                  <a:pt x="402551" y="165284"/>
                  <a:pt x="394604" y="212639"/>
                </a:cubicBezTo>
                <a:cubicBezTo>
                  <a:pt x="391277" y="232448"/>
                  <a:pt x="390074" y="234976"/>
                  <a:pt x="384066" y="234976"/>
                </a:cubicBezTo>
                <a:cubicBezTo>
                  <a:pt x="375108" y="236174"/>
                  <a:pt x="366287" y="238238"/>
                  <a:pt x="357726" y="241137"/>
                </a:cubicBezTo>
                <a:cubicBezTo>
                  <a:pt x="321926" y="252258"/>
                  <a:pt x="297986" y="279801"/>
                  <a:pt x="267301" y="345177"/>
                </a:cubicBezTo>
                <a:lnTo>
                  <a:pt x="252512" y="376726"/>
                </a:lnTo>
                <a:lnTo>
                  <a:pt x="263942" y="402175"/>
                </a:lnTo>
                <a:cubicBezTo>
                  <a:pt x="281133" y="440409"/>
                  <a:pt x="294752" y="463515"/>
                  <a:pt x="310649" y="481168"/>
                </a:cubicBezTo>
                <a:cubicBezTo>
                  <a:pt x="328703" y="501255"/>
                  <a:pt x="346202" y="511547"/>
                  <a:pt x="370727" y="516569"/>
                </a:cubicBezTo>
                <a:lnTo>
                  <a:pt x="389982" y="520480"/>
                </a:lnTo>
                <a:lnTo>
                  <a:pt x="395127" y="545559"/>
                </a:lnTo>
                <a:cubicBezTo>
                  <a:pt x="401597" y="578031"/>
                  <a:pt x="412287" y="593989"/>
                  <a:pt x="435178" y="605482"/>
                </a:cubicBezTo>
                <a:cubicBezTo>
                  <a:pt x="446502" y="610819"/>
                  <a:pt x="458592" y="614329"/>
                  <a:pt x="471010" y="615895"/>
                </a:cubicBezTo>
                <a:lnTo>
                  <a:pt x="489926" y="617837"/>
                </a:lnTo>
                <a:lnTo>
                  <a:pt x="496765" y="643808"/>
                </a:lnTo>
                <a:cubicBezTo>
                  <a:pt x="509520" y="692117"/>
                  <a:pt x="525756" y="715563"/>
                  <a:pt x="560694" y="736235"/>
                </a:cubicBezTo>
                <a:cubicBezTo>
                  <a:pt x="575389" y="744923"/>
                  <a:pt x="567456" y="749013"/>
                  <a:pt x="681226" y="750930"/>
                </a:cubicBezTo>
                <a:lnTo>
                  <a:pt x="777271" y="751462"/>
                </a:lnTo>
                <a:lnTo>
                  <a:pt x="777510" y="751536"/>
                </a:lnTo>
                <a:cubicBezTo>
                  <a:pt x="802221" y="756593"/>
                  <a:pt x="827809" y="759249"/>
                  <a:pt x="854017" y="759249"/>
                </a:cubicBezTo>
                <a:lnTo>
                  <a:pt x="6708006" y="759249"/>
                </a:lnTo>
                <a:lnTo>
                  <a:pt x="9863902" y="759249"/>
                </a:lnTo>
                <a:close/>
              </a:path>
            </a:pathLst>
          </a:custGeom>
          <a:solidFill>
            <a:srgbClr val="005B7F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A8C176A-36D3-2A21-A43E-B2684CBD2709}"/>
              </a:ext>
            </a:extLst>
          </p:cNvPr>
          <p:cNvSpPr txBox="1"/>
          <p:nvPr/>
        </p:nvSpPr>
        <p:spPr>
          <a:xfrm>
            <a:off x="7173025" y="1300258"/>
            <a:ext cx="263726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CC950E-9C30-51EE-9F3E-27828C570135}"/>
              </a:ext>
            </a:extLst>
          </p:cNvPr>
          <p:cNvSpPr txBox="1"/>
          <p:nvPr/>
        </p:nvSpPr>
        <p:spPr>
          <a:xfrm>
            <a:off x="5480966" y="4091792"/>
            <a:ext cx="263726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8B4BB10-8BED-BE86-EFCC-88530D698AE9}"/>
              </a:ext>
            </a:extLst>
          </p:cNvPr>
          <p:cNvSpPr txBox="1"/>
          <p:nvPr/>
        </p:nvSpPr>
        <p:spPr>
          <a:xfrm>
            <a:off x="3712392" y="1300258"/>
            <a:ext cx="263726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F1102A0-70DD-79DD-B95E-0D915A07434A}"/>
              </a:ext>
            </a:extLst>
          </p:cNvPr>
          <p:cNvSpPr txBox="1"/>
          <p:nvPr/>
        </p:nvSpPr>
        <p:spPr>
          <a:xfrm>
            <a:off x="1932703" y="4091792"/>
            <a:ext cx="263726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6550BA7-7DA6-A4C0-A806-CDDEC0CDEF13}"/>
              </a:ext>
            </a:extLst>
          </p:cNvPr>
          <p:cNvSpPr txBox="1"/>
          <p:nvPr/>
        </p:nvSpPr>
        <p:spPr>
          <a:xfrm>
            <a:off x="251759" y="1300258"/>
            <a:ext cx="263726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8" name="Google Shape;4822;p50">
            <a:extLst>
              <a:ext uri="{FF2B5EF4-FFF2-40B4-BE49-F238E27FC236}">
                <a16:creationId xmlns:a16="http://schemas.microsoft.com/office/drawing/2014/main" id="{00540D09-E92D-53DA-D2EF-EF3F0A9F7FF1}"/>
              </a:ext>
            </a:extLst>
          </p:cNvPr>
          <p:cNvGrpSpPr/>
          <p:nvPr/>
        </p:nvGrpSpPr>
        <p:grpSpPr>
          <a:xfrm>
            <a:off x="6459496" y="3146945"/>
            <a:ext cx="494973" cy="497663"/>
            <a:chOff x="5181390" y="5048496"/>
            <a:chExt cx="575583" cy="578710"/>
          </a:xfrm>
          <a:solidFill>
            <a:schemeClr val="bg1"/>
          </a:solidFill>
        </p:grpSpPr>
        <p:sp>
          <p:nvSpPr>
            <p:cNvPr id="49" name="Google Shape;4823;p50">
              <a:extLst>
                <a:ext uri="{FF2B5EF4-FFF2-40B4-BE49-F238E27FC236}">
                  <a16:creationId xmlns:a16="http://schemas.microsoft.com/office/drawing/2014/main" id="{4D8A884D-F1FB-1CFF-D6B5-9B736554E3D4}"/>
                </a:ext>
              </a:extLst>
            </p:cNvPr>
            <p:cNvSpPr/>
            <p:nvPr/>
          </p:nvSpPr>
          <p:spPr>
            <a:xfrm>
              <a:off x="5181390" y="5048496"/>
              <a:ext cx="486220" cy="578710"/>
            </a:xfrm>
            <a:custGeom>
              <a:avLst/>
              <a:gdLst/>
              <a:ahLst/>
              <a:cxnLst/>
              <a:rect l="l" t="t" r="r" b="b"/>
              <a:pathLst>
                <a:path w="486220" h="578710" extrusionOk="0">
                  <a:moveTo>
                    <a:pt x="482865" y="481517"/>
                  </a:moveTo>
                  <a:cubicBezTo>
                    <a:pt x="477376" y="473401"/>
                    <a:pt x="467024" y="470672"/>
                    <a:pt x="458235" y="475027"/>
                  </a:cubicBezTo>
                  <a:cubicBezTo>
                    <a:pt x="405480" y="501182"/>
                    <a:pt x="343537" y="504607"/>
                    <a:pt x="288272" y="484418"/>
                  </a:cubicBezTo>
                  <a:cubicBezTo>
                    <a:pt x="203451" y="453438"/>
                    <a:pt x="146459" y="371946"/>
                    <a:pt x="146459" y="281634"/>
                  </a:cubicBezTo>
                  <a:cubicBezTo>
                    <a:pt x="146459" y="191329"/>
                    <a:pt x="203451" y="109837"/>
                    <a:pt x="288272" y="78849"/>
                  </a:cubicBezTo>
                  <a:cubicBezTo>
                    <a:pt x="334663" y="61905"/>
                    <a:pt x="385948" y="61444"/>
                    <a:pt x="432674" y="77551"/>
                  </a:cubicBezTo>
                  <a:cubicBezTo>
                    <a:pt x="442198" y="80828"/>
                    <a:pt x="452206" y="76605"/>
                    <a:pt x="456484" y="67504"/>
                  </a:cubicBezTo>
                  <a:cubicBezTo>
                    <a:pt x="460745" y="58426"/>
                    <a:pt x="457602" y="48049"/>
                    <a:pt x="449016" y="42834"/>
                  </a:cubicBezTo>
                  <a:cubicBezTo>
                    <a:pt x="402861" y="14810"/>
                    <a:pt x="347642" y="0"/>
                    <a:pt x="289344" y="0"/>
                  </a:cubicBezTo>
                  <a:cubicBezTo>
                    <a:pt x="209808" y="0"/>
                    <a:pt x="136528" y="29479"/>
                    <a:pt x="83007" y="83009"/>
                  </a:cubicBezTo>
                  <a:cubicBezTo>
                    <a:pt x="29478" y="136540"/>
                    <a:pt x="0" y="209822"/>
                    <a:pt x="0" y="289359"/>
                  </a:cubicBezTo>
                  <a:cubicBezTo>
                    <a:pt x="0" y="368896"/>
                    <a:pt x="29478" y="442178"/>
                    <a:pt x="83007" y="495701"/>
                  </a:cubicBezTo>
                  <a:cubicBezTo>
                    <a:pt x="136536" y="549232"/>
                    <a:pt x="209816" y="578710"/>
                    <a:pt x="289344" y="578710"/>
                  </a:cubicBezTo>
                  <a:cubicBezTo>
                    <a:pt x="360137" y="578710"/>
                    <a:pt x="427756" y="553118"/>
                    <a:pt x="479753" y="506648"/>
                  </a:cubicBezTo>
                  <a:cubicBezTo>
                    <a:pt x="487009" y="500158"/>
                    <a:pt x="488323" y="489586"/>
                    <a:pt x="482865" y="481517"/>
                  </a:cubicBezTo>
                  <a:close/>
                  <a:moveTo>
                    <a:pt x="285145" y="547738"/>
                  </a:moveTo>
                  <a:cubicBezTo>
                    <a:pt x="297890" y="549560"/>
                    <a:pt x="310619" y="550467"/>
                    <a:pt x="323270" y="550467"/>
                  </a:cubicBezTo>
                  <a:cubicBezTo>
                    <a:pt x="331434" y="550467"/>
                    <a:pt x="339565" y="550076"/>
                    <a:pt x="347634" y="549333"/>
                  </a:cubicBezTo>
                  <a:cubicBezTo>
                    <a:pt x="328830" y="553462"/>
                    <a:pt x="309337" y="555573"/>
                    <a:pt x="289328" y="555573"/>
                  </a:cubicBezTo>
                  <a:cubicBezTo>
                    <a:pt x="137568" y="555573"/>
                    <a:pt x="23128" y="441123"/>
                    <a:pt x="23128" y="289367"/>
                  </a:cubicBezTo>
                  <a:cubicBezTo>
                    <a:pt x="23128" y="137767"/>
                    <a:pt x="137326" y="23411"/>
                    <a:pt x="288843" y="23168"/>
                  </a:cubicBezTo>
                  <a:cubicBezTo>
                    <a:pt x="242304" y="29174"/>
                    <a:pt x="197243" y="47603"/>
                    <a:pt x="158695" y="78075"/>
                  </a:cubicBezTo>
                  <a:cubicBezTo>
                    <a:pt x="153683" y="82039"/>
                    <a:pt x="152831" y="89319"/>
                    <a:pt x="156795" y="94332"/>
                  </a:cubicBezTo>
                  <a:cubicBezTo>
                    <a:pt x="159078" y="97224"/>
                    <a:pt x="162464" y="98726"/>
                    <a:pt x="165881" y="98726"/>
                  </a:cubicBezTo>
                  <a:cubicBezTo>
                    <a:pt x="168391" y="98726"/>
                    <a:pt x="170924" y="97913"/>
                    <a:pt x="173051" y="96231"/>
                  </a:cubicBezTo>
                  <a:cubicBezTo>
                    <a:pt x="219644" y="59403"/>
                    <a:pt x="276677" y="41864"/>
                    <a:pt x="333451" y="44429"/>
                  </a:cubicBezTo>
                  <a:cubicBezTo>
                    <a:pt x="315396" y="46610"/>
                    <a:pt x="297554" y="50833"/>
                    <a:pt x="280320" y="57127"/>
                  </a:cubicBezTo>
                  <a:cubicBezTo>
                    <a:pt x="234055" y="74025"/>
                    <a:pt x="194679" y="104293"/>
                    <a:pt x="166452" y="144664"/>
                  </a:cubicBezTo>
                  <a:cubicBezTo>
                    <a:pt x="138225" y="185027"/>
                    <a:pt x="123306" y="232396"/>
                    <a:pt x="123306" y="281657"/>
                  </a:cubicBezTo>
                  <a:cubicBezTo>
                    <a:pt x="123306" y="330911"/>
                    <a:pt x="138225" y="378287"/>
                    <a:pt x="166452" y="418650"/>
                  </a:cubicBezTo>
                  <a:cubicBezTo>
                    <a:pt x="194679" y="459013"/>
                    <a:pt x="234055" y="489282"/>
                    <a:pt x="280320" y="506187"/>
                  </a:cubicBezTo>
                  <a:cubicBezTo>
                    <a:pt x="313465" y="518291"/>
                    <a:pt x="348784" y="522724"/>
                    <a:pt x="383485" y="519644"/>
                  </a:cubicBezTo>
                  <a:cubicBezTo>
                    <a:pt x="352866" y="527588"/>
                    <a:pt x="320674" y="529457"/>
                    <a:pt x="288421" y="524836"/>
                  </a:cubicBezTo>
                  <a:cubicBezTo>
                    <a:pt x="282095" y="523928"/>
                    <a:pt x="276231" y="528323"/>
                    <a:pt x="275324" y="534649"/>
                  </a:cubicBezTo>
                  <a:cubicBezTo>
                    <a:pt x="274417" y="540967"/>
                    <a:pt x="278811" y="546831"/>
                    <a:pt x="285145" y="5477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4824;p50">
              <a:extLst>
                <a:ext uri="{FF2B5EF4-FFF2-40B4-BE49-F238E27FC236}">
                  <a16:creationId xmlns:a16="http://schemas.microsoft.com/office/drawing/2014/main" id="{82C1CB13-E886-DC22-9822-5A1BAB859DE3}"/>
                </a:ext>
              </a:extLst>
            </p:cNvPr>
            <p:cNvSpPr/>
            <p:nvPr/>
          </p:nvSpPr>
          <p:spPr>
            <a:xfrm>
              <a:off x="5564082" y="5232142"/>
              <a:ext cx="192891" cy="197542"/>
            </a:xfrm>
            <a:custGeom>
              <a:avLst/>
              <a:gdLst/>
              <a:ahLst/>
              <a:cxnLst/>
              <a:rect l="l" t="t" r="r" b="b"/>
              <a:pathLst>
                <a:path w="192891" h="197542" extrusionOk="0">
                  <a:moveTo>
                    <a:pt x="188809" y="122900"/>
                  </a:moveTo>
                  <a:lnTo>
                    <a:pt x="172444" y="95704"/>
                  </a:lnTo>
                  <a:cubicBezTo>
                    <a:pt x="171576" y="94258"/>
                    <a:pt x="171467" y="92475"/>
                    <a:pt x="172162" y="90942"/>
                  </a:cubicBezTo>
                  <a:lnTo>
                    <a:pt x="185244" y="62019"/>
                  </a:lnTo>
                  <a:cubicBezTo>
                    <a:pt x="189716" y="52136"/>
                    <a:pt x="188215" y="40798"/>
                    <a:pt x="181334" y="32415"/>
                  </a:cubicBezTo>
                  <a:cubicBezTo>
                    <a:pt x="174469" y="24049"/>
                    <a:pt x="163655" y="20374"/>
                    <a:pt x="153123" y="22829"/>
                  </a:cubicBezTo>
                  <a:lnTo>
                    <a:pt x="122246" y="30015"/>
                  </a:lnTo>
                  <a:cubicBezTo>
                    <a:pt x="120619" y="30390"/>
                    <a:pt x="118907" y="29945"/>
                    <a:pt x="117679" y="28819"/>
                  </a:cubicBezTo>
                  <a:lnTo>
                    <a:pt x="94261" y="7417"/>
                  </a:lnTo>
                  <a:cubicBezTo>
                    <a:pt x="86270" y="114"/>
                    <a:pt x="75042" y="-1981"/>
                    <a:pt x="64963" y="1960"/>
                  </a:cubicBezTo>
                  <a:cubicBezTo>
                    <a:pt x="54869" y="5900"/>
                    <a:pt x="48019" y="15064"/>
                    <a:pt x="47097" y="25871"/>
                  </a:cubicBezTo>
                  <a:lnTo>
                    <a:pt x="44384" y="57507"/>
                  </a:lnTo>
                  <a:cubicBezTo>
                    <a:pt x="44243" y="59189"/>
                    <a:pt x="43281" y="60690"/>
                    <a:pt x="41827" y="61519"/>
                  </a:cubicBezTo>
                  <a:lnTo>
                    <a:pt x="14273" y="77212"/>
                  </a:lnTo>
                  <a:cubicBezTo>
                    <a:pt x="4866" y="82568"/>
                    <a:pt x="-584" y="92616"/>
                    <a:pt x="50" y="103430"/>
                  </a:cubicBezTo>
                  <a:cubicBezTo>
                    <a:pt x="683" y="114244"/>
                    <a:pt x="7267" y="123580"/>
                    <a:pt x="17236" y="127802"/>
                  </a:cubicBezTo>
                  <a:lnTo>
                    <a:pt x="46432" y="140165"/>
                  </a:lnTo>
                  <a:cubicBezTo>
                    <a:pt x="47980" y="140821"/>
                    <a:pt x="49099" y="142190"/>
                    <a:pt x="49443" y="143848"/>
                  </a:cubicBezTo>
                  <a:lnTo>
                    <a:pt x="55831" y="174952"/>
                  </a:lnTo>
                  <a:cubicBezTo>
                    <a:pt x="58012" y="185571"/>
                    <a:pt x="65878" y="193875"/>
                    <a:pt x="76363" y="196612"/>
                  </a:cubicBezTo>
                  <a:cubicBezTo>
                    <a:pt x="78764" y="197237"/>
                    <a:pt x="81180" y="197542"/>
                    <a:pt x="83573" y="197542"/>
                  </a:cubicBezTo>
                  <a:cubicBezTo>
                    <a:pt x="91626" y="197542"/>
                    <a:pt x="99367" y="194086"/>
                    <a:pt x="104833" y="187768"/>
                  </a:cubicBezTo>
                  <a:lnTo>
                    <a:pt x="125592" y="163771"/>
                  </a:lnTo>
                  <a:cubicBezTo>
                    <a:pt x="126687" y="162504"/>
                    <a:pt x="128337" y="161855"/>
                    <a:pt x="129994" y="162043"/>
                  </a:cubicBezTo>
                  <a:cubicBezTo>
                    <a:pt x="136351" y="162754"/>
                    <a:pt x="142075" y="158180"/>
                    <a:pt x="142786" y="151831"/>
                  </a:cubicBezTo>
                  <a:cubicBezTo>
                    <a:pt x="143498" y="145474"/>
                    <a:pt x="138924" y="139750"/>
                    <a:pt x="132575" y="139039"/>
                  </a:cubicBezTo>
                  <a:cubicBezTo>
                    <a:pt x="123333" y="138006"/>
                    <a:pt x="114184" y="141588"/>
                    <a:pt x="108093" y="148625"/>
                  </a:cubicBezTo>
                  <a:lnTo>
                    <a:pt x="87334" y="172622"/>
                  </a:lnTo>
                  <a:cubicBezTo>
                    <a:pt x="85535" y="174702"/>
                    <a:pt x="83354" y="174514"/>
                    <a:pt x="82220" y="174217"/>
                  </a:cubicBezTo>
                  <a:cubicBezTo>
                    <a:pt x="81078" y="173920"/>
                    <a:pt x="79077" y="173013"/>
                    <a:pt x="78514" y="170300"/>
                  </a:cubicBezTo>
                  <a:lnTo>
                    <a:pt x="72125" y="139195"/>
                  </a:lnTo>
                  <a:cubicBezTo>
                    <a:pt x="70257" y="130086"/>
                    <a:pt x="64025" y="122477"/>
                    <a:pt x="55471" y="118857"/>
                  </a:cubicBezTo>
                  <a:lnTo>
                    <a:pt x="26275" y="106495"/>
                  </a:lnTo>
                  <a:cubicBezTo>
                    <a:pt x="23734" y="105416"/>
                    <a:pt x="23241" y="103266"/>
                    <a:pt x="23171" y="102085"/>
                  </a:cubicBezTo>
                  <a:cubicBezTo>
                    <a:pt x="23100" y="100896"/>
                    <a:pt x="23343" y="98699"/>
                    <a:pt x="25743" y="97331"/>
                  </a:cubicBezTo>
                  <a:lnTo>
                    <a:pt x="53297" y="81638"/>
                  </a:lnTo>
                  <a:cubicBezTo>
                    <a:pt x="61374" y="77040"/>
                    <a:pt x="66668" y="68759"/>
                    <a:pt x="67465" y="59494"/>
                  </a:cubicBezTo>
                  <a:lnTo>
                    <a:pt x="70179" y="27857"/>
                  </a:lnTo>
                  <a:cubicBezTo>
                    <a:pt x="70413" y="25097"/>
                    <a:pt x="72298" y="23963"/>
                    <a:pt x="73408" y="23533"/>
                  </a:cubicBezTo>
                  <a:cubicBezTo>
                    <a:pt x="74502" y="23103"/>
                    <a:pt x="76645" y="22665"/>
                    <a:pt x="78670" y="24518"/>
                  </a:cubicBezTo>
                  <a:lnTo>
                    <a:pt x="102088" y="45919"/>
                  </a:lnTo>
                  <a:cubicBezTo>
                    <a:pt x="108953" y="52198"/>
                    <a:pt x="118469" y="54684"/>
                    <a:pt x="127523" y="52574"/>
                  </a:cubicBezTo>
                  <a:lnTo>
                    <a:pt x="158401" y="45380"/>
                  </a:lnTo>
                  <a:cubicBezTo>
                    <a:pt x="161067" y="44754"/>
                    <a:pt x="162717" y="46193"/>
                    <a:pt x="163468" y="47108"/>
                  </a:cubicBezTo>
                  <a:cubicBezTo>
                    <a:pt x="164226" y="48030"/>
                    <a:pt x="165321" y="49954"/>
                    <a:pt x="164171" y="52480"/>
                  </a:cubicBezTo>
                  <a:lnTo>
                    <a:pt x="151090" y="81403"/>
                  </a:lnTo>
                  <a:cubicBezTo>
                    <a:pt x="147259" y="89871"/>
                    <a:pt x="147830" y="99684"/>
                    <a:pt x="152623" y="107644"/>
                  </a:cubicBezTo>
                  <a:lnTo>
                    <a:pt x="168996" y="134840"/>
                  </a:lnTo>
                  <a:cubicBezTo>
                    <a:pt x="170427" y="137217"/>
                    <a:pt x="169559" y="139258"/>
                    <a:pt x="168917" y="140259"/>
                  </a:cubicBezTo>
                  <a:cubicBezTo>
                    <a:pt x="168276" y="141251"/>
                    <a:pt x="166807" y="142870"/>
                    <a:pt x="164077" y="142565"/>
                  </a:cubicBezTo>
                  <a:cubicBezTo>
                    <a:pt x="157721" y="141853"/>
                    <a:pt x="151997" y="146428"/>
                    <a:pt x="151286" y="152777"/>
                  </a:cubicBezTo>
                  <a:cubicBezTo>
                    <a:pt x="150574" y="159126"/>
                    <a:pt x="155148" y="164858"/>
                    <a:pt x="161497" y="165569"/>
                  </a:cubicBezTo>
                  <a:cubicBezTo>
                    <a:pt x="172249" y="166766"/>
                    <a:pt x="182554" y="161863"/>
                    <a:pt x="188395" y="152746"/>
                  </a:cubicBezTo>
                  <a:cubicBezTo>
                    <a:pt x="194235" y="143621"/>
                    <a:pt x="194400" y="132189"/>
                    <a:pt x="188809" y="1229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4825;p50">
              <a:extLst>
                <a:ext uri="{FF2B5EF4-FFF2-40B4-BE49-F238E27FC236}">
                  <a16:creationId xmlns:a16="http://schemas.microsoft.com/office/drawing/2014/main" id="{B04A56CC-3234-EC73-509C-50C60A8E44EC}"/>
                </a:ext>
              </a:extLst>
            </p:cNvPr>
            <p:cNvSpPr/>
            <p:nvPr/>
          </p:nvSpPr>
          <p:spPr>
            <a:xfrm>
              <a:off x="5314685" y="5502681"/>
              <a:ext cx="107208" cy="78227"/>
            </a:xfrm>
            <a:custGeom>
              <a:avLst/>
              <a:gdLst/>
              <a:ahLst/>
              <a:cxnLst/>
              <a:rect l="l" t="t" r="r" b="b"/>
              <a:pathLst>
                <a:path w="107208" h="78227" extrusionOk="0">
                  <a:moveTo>
                    <a:pt x="99916" y="55904"/>
                  </a:moveTo>
                  <a:cubicBezTo>
                    <a:pt x="69852" y="43917"/>
                    <a:pt x="42860" y="26230"/>
                    <a:pt x="19708" y="3343"/>
                  </a:cubicBezTo>
                  <a:cubicBezTo>
                    <a:pt x="15157" y="-1153"/>
                    <a:pt x="7831" y="-1106"/>
                    <a:pt x="3343" y="3437"/>
                  </a:cubicBezTo>
                  <a:cubicBezTo>
                    <a:pt x="-1153" y="7980"/>
                    <a:pt x="-1106" y="15314"/>
                    <a:pt x="3436" y="19803"/>
                  </a:cubicBezTo>
                  <a:cubicBezTo>
                    <a:pt x="28809" y="44879"/>
                    <a:pt x="58381" y="64263"/>
                    <a:pt x="91346" y="77399"/>
                  </a:cubicBezTo>
                  <a:cubicBezTo>
                    <a:pt x="92753" y="77962"/>
                    <a:pt x="94200" y="78228"/>
                    <a:pt x="95631" y="78228"/>
                  </a:cubicBezTo>
                  <a:cubicBezTo>
                    <a:pt x="100228" y="78228"/>
                    <a:pt x="104576" y="75468"/>
                    <a:pt x="106382" y="70940"/>
                  </a:cubicBezTo>
                  <a:cubicBezTo>
                    <a:pt x="108751" y="65006"/>
                    <a:pt x="105850" y="58273"/>
                    <a:pt x="99916" y="559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4826;p50">
              <a:extLst>
                <a:ext uri="{FF2B5EF4-FFF2-40B4-BE49-F238E27FC236}">
                  <a16:creationId xmlns:a16="http://schemas.microsoft.com/office/drawing/2014/main" id="{C6E75F63-2D39-E80C-F2D1-824E22FCCAA6}"/>
                </a:ext>
              </a:extLst>
            </p:cNvPr>
            <p:cNvSpPr/>
            <p:nvPr/>
          </p:nvSpPr>
          <p:spPr>
            <a:xfrm>
              <a:off x="5290897" y="5152980"/>
              <a:ext cx="37079" cy="39976"/>
            </a:xfrm>
            <a:custGeom>
              <a:avLst/>
              <a:gdLst/>
              <a:ahLst/>
              <a:cxnLst/>
              <a:rect l="l" t="t" r="r" b="b"/>
              <a:pathLst>
                <a:path w="37079" h="39976" extrusionOk="0">
                  <a:moveTo>
                    <a:pt x="33260" y="2984"/>
                  </a:moveTo>
                  <a:cubicBezTo>
                    <a:pt x="28514" y="-1301"/>
                    <a:pt x="21196" y="-926"/>
                    <a:pt x="16911" y="3820"/>
                  </a:cubicBezTo>
                  <a:cubicBezTo>
                    <a:pt x="11844" y="9435"/>
                    <a:pt x="6941" y="15354"/>
                    <a:pt x="2352" y="21406"/>
                  </a:cubicBezTo>
                  <a:cubicBezTo>
                    <a:pt x="-1511" y="26504"/>
                    <a:pt x="-510" y="33760"/>
                    <a:pt x="4580" y="37623"/>
                  </a:cubicBezTo>
                  <a:cubicBezTo>
                    <a:pt x="6668" y="39210"/>
                    <a:pt x="9123" y="39977"/>
                    <a:pt x="11563" y="39977"/>
                  </a:cubicBezTo>
                  <a:cubicBezTo>
                    <a:pt x="15066" y="39977"/>
                    <a:pt x="18521" y="38397"/>
                    <a:pt x="20797" y="35395"/>
                  </a:cubicBezTo>
                  <a:cubicBezTo>
                    <a:pt x="24988" y="29866"/>
                    <a:pt x="29460" y="24463"/>
                    <a:pt x="34089" y="19334"/>
                  </a:cubicBezTo>
                  <a:cubicBezTo>
                    <a:pt x="38382" y="14587"/>
                    <a:pt x="38006" y="7269"/>
                    <a:pt x="33260" y="29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" name="Google Shape;4856;p50">
            <a:extLst>
              <a:ext uri="{FF2B5EF4-FFF2-40B4-BE49-F238E27FC236}">
                <a16:creationId xmlns:a16="http://schemas.microsoft.com/office/drawing/2014/main" id="{DFEA6231-600C-DE47-FCB9-B66B68DB3E1E}"/>
              </a:ext>
            </a:extLst>
          </p:cNvPr>
          <p:cNvGrpSpPr/>
          <p:nvPr/>
        </p:nvGrpSpPr>
        <p:grpSpPr>
          <a:xfrm>
            <a:off x="4801139" y="3146815"/>
            <a:ext cx="378106" cy="497922"/>
            <a:chOff x="3991503" y="3193779"/>
            <a:chExt cx="439683" cy="579011"/>
          </a:xfrm>
          <a:solidFill>
            <a:schemeClr val="bg1"/>
          </a:solidFill>
        </p:grpSpPr>
        <p:sp>
          <p:nvSpPr>
            <p:cNvPr id="54" name="Google Shape;4857;p50">
              <a:extLst>
                <a:ext uri="{FF2B5EF4-FFF2-40B4-BE49-F238E27FC236}">
                  <a16:creationId xmlns:a16="http://schemas.microsoft.com/office/drawing/2014/main" id="{802636FA-131B-6566-E337-5CA418C08B0F}"/>
                </a:ext>
              </a:extLst>
            </p:cNvPr>
            <p:cNvSpPr/>
            <p:nvPr/>
          </p:nvSpPr>
          <p:spPr>
            <a:xfrm>
              <a:off x="4113074" y="3681116"/>
              <a:ext cx="27327" cy="90372"/>
            </a:xfrm>
            <a:custGeom>
              <a:avLst/>
              <a:gdLst/>
              <a:ahLst/>
              <a:cxnLst/>
              <a:rect l="l" t="t" r="r" b="b"/>
              <a:pathLst>
                <a:path w="27327" h="90372" extrusionOk="0">
                  <a:moveTo>
                    <a:pt x="19868" y="7199"/>
                  </a:moveTo>
                  <a:cubicBezTo>
                    <a:pt x="18234" y="1835"/>
                    <a:pt x="12565" y="-1191"/>
                    <a:pt x="7201" y="443"/>
                  </a:cubicBezTo>
                  <a:cubicBezTo>
                    <a:pt x="2823" y="1780"/>
                    <a:pt x="0" y="5799"/>
                    <a:pt x="0" y="10155"/>
                  </a:cubicBezTo>
                  <a:cubicBezTo>
                    <a:pt x="0" y="11132"/>
                    <a:pt x="141" y="12125"/>
                    <a:pt x="446" y="13110"/>
                  </a:cubicBezTo>
                  <a:cubicBezTo>
                    <a:pt x="4817" y="27467"/>
                    <a:pt x="7030" y="42417"/>
                    <a:pt x="7030" y="57531"/>
                  </a:cubicBezTo>
                  <a:cubicBezTo>
                    <a:pt x="7030" y="64584"/>
                    <a:pt x="6529" y="71747"/>
                    <a:pt x="5544" y="78807"/>
                  </a:cubicBezTo>
                  <a:cubicBezTo>
                    <a:pt x="5481" y="79285"/>
                    <a:pt x="5442" y="79762"/>
                    <a:pt x="5442" y="80231"/>
                  </a:cubicBezTo>
                  <a:cubicBezTo>
                    <a:pt x="5442" y="85212"/>
                    <a:pt x="9117" y="89559"/>
                    <a:pt x="14191" y="90271"/>
                  </a:cubicBezTo>
                  <a:cubicBezTo>
                    <a:pt x="14669" y="90333"/>
                    <a:pt x="15138" y="90372"/>
                    <a:pt x="15607" y="90372"/>
                  </a:cubicBezTo>
                  <a:cubicBezTo>
                    <a:pt x="20596" y="90372"/>
                    <a:pt x="24943" y="86697"/>
                    <a:pt x="25647" y="81622"/>
                  </a:cubicBezTo>
                  <a:cubicBezTo>
                    <a:pt x="26765" y="73639"/>
                    <a:pt x="27328" y="65538"/>
                    <a:pt x="27328" y="57539"/>
                  </a:cubicBezTo>
                  <a:cubicBezTo>
                    <a:pt x="27335" y="40415"/>
                    <a:pt x="24825" y="23479"/>
                    <a:pt x="19868" y="71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4858;p50">
              <a:extLst>
                <a:ext uri="{FF2B5EF4-FFF2-40B4-BE49-F238E27FC236}">
                  <a16:creationId xmlns:a16="http://schemas.microsoft.com/office/drawing/2014/main" id="{B34E652F-E47B-AF23-B219-0A24702C1134}"/>
                </a:ext>
              </a:extLst>
            </p:cNvPr>
            <p:cNvSpPr/>
            <p:nvPr/>
          </p:nvSpPr>
          <p:spPr>
            <a:xfrm>
              <a:off x="3991503" y="3193779"/>
              <a:ext cx="439683" cy="579011"/>
            </a:xfrm>
            <a:custGeom>
              <a:avLst/>
              <a:gdLst/>
              <a:ahLst/>
              <a:cxnLst/>
              <a:rect l="l" t="t" r="r" b="b"/>
              <a:pathLst>
                <a:path w="439683" h="579011" extrusionOk="0">
                  <a:moveTo>
                    <a:pt x="220935" y="69310"/>
                  </a:moveTo>
                  <a:lnTo>
                    <a:pt x="220130" y="69310"/>
                  </a:lnTo>
                  <a:cubicBezTo>
                    <a:pt x="220130" y="69310"/>
                    <a:pt x="117075" y="89217"/>
                    <a:pt x="79418" y="126641"/>
                  </a:cubicBezTo>
                  <a:lnTo>
                    <a:pt x="43607" y="162234"/>
                  </a:lnTo>
                  <a:cubicBezTo>
                    <a:pt x="39627" y="166190"/>
                    <a:pt x="39611" y="172618"/>
                    <a:pt x="43560" y="176590"/>
                  </a:cubicBezTo>
                  <a:cubicBezTo>
                    <a:pt x="47516" y="180570"/>
                    <a:pt x="53944" y="180585"/>
                    <a:pt x="57916" y="176637"/>
                  </a:cubicBezTo>
                  <a:lnTo>
                    <a:pt x="93727" y="141044"/>
                  </a:lnTo>
                  <a:cubicBezTo>
                    <a:pt x="127552" y="107421"/>
                    <a:pt x="172441" y="88913"/>
                    <a:pt x="220130" y="88522"/>
                  </a:cubicBezTo>
                  <a:lnTo>
                    <a:pt x="220411" y="88522"/>
                  </a:lnTo>
                  <a:cubicBezTo>
                    <a:pt x="268209" y="88983"/>
                    <a:pt x="313137" y="107632"/>
                    <a:pt x="346939" y="141435"/>
                  </a:cubicBezTo>
                  <a:lnTo>
                    <a:pt x="422604" y="217102"/>
                  </a:lnTo>
                  <a:cubicBezTo>
                    <a:pt x="424504" y="219009"/>
                    <a:pt x="427092" y="220073"/>
                    <a:pt x="429789" y="220073"/>
                  </a:cubicBezTo>
                  <a:cubicBezTo>
                    <a:pt x="435396" y="220073"/>
                    <a:pt x="439938" y="215530"/>
                    <a:pt x="439673" y="209923"/>
                  </a:cubicBezTo>
                  <a:lnTo>
                    <a:pt x="439673" y="206444"/>
                  </a:lnTo>
                  <a:cubicBezTo>
                    <a:pt x="439946" y="92611"/>
                    <a:pt x="341262" y="0"/>
                    <a:pt x="219973" y="0"/>
                  </a:cubicBezTo>
                  <a:cubicBezTo>
                    <a:pt x="98676" y="0"/>
                    <a:pt x="0" y="92611"/>
                    <a:pt x="0" y="206444"/>
                  </a:cubicBezTo>
                  <a:lnTo>
                    <a:pt x="0" y="267058"/>
                  </a:lnTo>
                  <a:cubicBezTo>
                    <a:pt x="0" y="286826"/>
                    <a:pt x="2635" y="306468"/>
                    <a:pt x="7835" y="325429"/>
                  </a:cubicBezTo>
                  <a:lnTo>
                    <a:pt x="9101" y="329878"/>
                  </a:lnTo>
                  <a:cubicBezTo>
                    <a:pt x="22347" y="374487"/>
                    <a:pt x="50159" y="414600"/>
                    <a:pt x="87417" y="442827"/>
                  </a:cubicBezTo>
                  <a:cubicBezTo>
                    <a:pt x="94470" y="448176"/>
                    <a:pt x="101780" y="453055"/>
                    <a:pt x="109302" y="457465"/>
                  </a:cubicBezTo>
                  <a:cubicBezTo>
                    <a:pt x="87784" y="482713"/>
                    <a:pt x="75579" y="514311"/>
                    <a:pt x="74656" y="547809"/>
                  </a:cubicBezTo>
                  <a:cubicBezTo>
                    <a:pt x="74500" y="553423"/>
                    <a:pt x="78925" y="558107"/>
                    <a:pt x="84547" y="558255"/>
                  </a:cubicBezTo>
                  <a:cubicBezTo>
                    <a:pt x="84641" y="558255"/>
                    <a:pt x="84735" y="558263"/>
                    <a:pt x="84837" y="558263"/>
                  </a:cubicBezTo>
                  <a:cubicBezTo>
                    <a:pt x="90326" y="558263"/>
                    <a:pt x="94845" y="553892"/>
                    <a:pt x="95001" y="548371"/>
                  </a:cubicBezTo>
                  <a:cubicBezTo>
                    <a:pt x="95838" y="518002"/>
                    <a:pt x="107465" y="489454"/>
                    <a:pt x="127881" y="467192"/>
                  </a:cubicBezTo>
                  <a:cubicBezTo>
                    <a:pt x="156616" y="480532"/>
                    <a:pt x="187954" y="487460"/>
                    <a:pt x="220411" y="487460"/>
                  </a:cubicBezTo>
                  <a:cubicBezTo>
                    <a:pt x="231764" y="487460"/>
                    <a:pt x="242977" y="486599"/>
                    <a:pt x="253994" y="484926"/>
                  </a:cubicBezTo>
                  <a:lnTo>
                    <a:pt x="267919" y="502074"/>
                  </a:lnTo>
                  <a:cubicBezTo>
                    <a:pt x="283128" y="520793"/>
                    <a:pt x="291533" y="544360"/>
                    <a:pt x="291619" y="568475"/>
                  </a:cubicBezTo>
                  <a:cubicBezTo>
                    <a:pt x="291635" y="573557"/>
                    <a:pt x="295161" y="578124"/>
                    <a:pt x="300189" y="578890"/>
                  </a:cubicBezTo>
                  <a:cubicBezTo>
                    <a:pt x="306515" y="579852"/>
                    <a:pt x="311964" y="574981"/>
                    <a:pt x="311964" y="568842"/>
                  </a:cubicBezTo>
                  <a:lnTo>
                    <a:pt x="311964" y="505545"/>
                  </a:lnTo>
                  <a:cubicBezTo>
                    <a:pt x="311964" y="500557"/>
                    <a:pt x="308493" y="496092"/>
                    <a:pt x="303574" y="495256"/>
                  </a:cubicBezTo>
                  <a:cubicBezTo>
                    <a:pt x="298563" y="494403"/>
                    <a:pt x="294074" y="497226"/>
                    <a:pt x="292354" y="501456"/>
                  </a:cubicBezTo>
                  <a:cubicBezTo>
                    <a:pt x="289719" y="497296"/>
                    <a:pt x="286834" y="493293"/>
                    <a:pt x="283706" y="489446"/>
                  </a:cubicBezTo>
                  <a:lnTo>
                    <a:pt x="276443" y="480516"/>
                  </a:lnTo>
                  <a:cubicBezTo>
                    <a:pt x="288976" y="477248"/>
                    <a:pt x="301174" y="472869"/>
                    <a:pt x="312934" y="467419"/>
                  </a:cubicBezTo>
                  <a:cubicBezTo>
                    <a:pt x="333349" y="489634"/>
                    <a:pt x="344976" y="518143"/>
                    <a:pt x="345813" y="548442"/>
                  </a:cubicBezTo>
                  <a:cubicBezTo>
                    <a:pt x="345961" y="553955"/>
                    <a:pt x="350489" y="558318"/>
                    <a:pt x="355978" y="558318"/>
                  </a:cubicBezTo>
                  <a:cubicBezTo>
                    <a:pt x="356072" y="558318"/>
                    <a:pt x="356165" y="558318"/>
                    <a:pt x="356259" y="558310"/>
                  </a:cubicBezTo>
                  <a:cubicBezTo>
                    <a:pt x="361873" y="558154"/>
                    <a:pt x="366307" y="553485"/>
                    <a:pt x="366150" y="547879"/>
                  </a:cubicBezTo>
                  <a:cubicBezTo>
                    <a:pt x="365228" y="514452"/>
                    <a:pt x="353022" y="482909"/>
                    <a:pt x="331504" y="457708"/>
                  </a:cubicBezTo>
                  <a:cubicBezTo>
                    <a:pt x="339026" y="453305"/>
                    <a:pt x="346337" y="448434"/>
                    <a:pt x="353389" y="443101"/>
                  </a:cubicBezTo>
                  <a:cubicBezTo>
                    <a:pt x="390647" y="414928"/>
                    <a:pt x="418460" y="374886"/>
                    <a:pt x="431697" y="330371"/>
                  </a:cubicBezTo>
                  <a:lnTo>
                    <a:pt x="432964" y="325938"/>
                  </a:lnTo>
                  <a:cubicBezTo>
                    <a:pt x="434723" y="319526"/>
                    <a:pt x="436209" y="312958"/>
                    <a:pt x="437374" y="306413"/>
                  </a:cubicBezTo>
                  <a:cubicBezTo>
                    <a:pt x="441768" y="281774"/>
                    <a:pt x="433637" y="256331"/>
                    <a:pt x="415629" y="238354"/>
                  </a:cubicBezTo>
                  <a:lnTo>
                    <a:pt x="333224" y="156111"/>
                  </a:lnTo>
                  <a:cubicBezTo>
                    <a:pt x="271298" y="94300"/>
                    <a:pt x="170369" y="94144"/>
                    <a:pt x="108247" y="155767"/>
                  </a:cubicBezTo>
                  <a:lnTo>
                    <a:pt x="63694" y="199954"/>
                  </a:lnTo>
                  <a:cubicBezTo>
                    <a:pt x="49073" y="214458"/>
                    <a:pt x="40683" y="234585"/>
                    <a:pt x="40683" y="255165"/>
                  </a:cubicBezTo>
                  <a:lnTo>
                    <a:pt x="40683" y="267684"/>
                  </a:lnTo>
                  <a:cubicBezTo>
                    <a:pt x="40683" y="283745"/>
                    <a:pt x="42825" y="299704"/>
                    <a:pt x="47071" y="315217"/>
                  </a:cubicBezTo>
                  <a:lnTo>
                    <a:pt x="48134" y="318932"/>
                  </a:lnTo>
                  <a:cubicBezTo>
                    <a:pt x="70629" y="394372"/>
                    <a:pt x="141462" y="447058"/>
                    <a:pt x="220395" y="447058"/>
                  </a:cubicBezTo>
                  <a:cubicBezTo>
                    <a:pt x="299329" y="447058"/>
                    <a:pt x="370161" y="394372"/>
                    <a:pt x="392688" y="318830"/>
                  </a:cubicBezTo>
                  <a:lnTo>
                    <a:pt x="393751" y="315115"/>
                  </a:lnTo>
                  <a:cubicBezTo>
                    <a:pt x="397927" y="299860"/>
                    <a:pt x="400069" y="284065"/>
                    <a:pt x="400108" y="268161"/>
                  </a:cubicBezTo>
                  <a:cubicBezTo>
                    <a:pt x="400124" y="262586"/>
                    <a:pt x="395558" y="258074"/>
                    <a:pt x="389983" y="258074"/>
                  </a:cubicBezTo>
                  <a:lnTo>
                    <a:pt x="389920" y="258074"/>
                  </a:lnTo>
                  <a:cubicBezTo>
                    <a:pt x="384322" y="258074"/>
                    <a:pt x="379787" y="262656"/>
                    <a:pt x="379771" y="268255"/>
                  </a:cubicBezTo>
                  <a:cubicBezTo>
                    <a:pt x="379716" y="282283"/>
                    <a:pt x="377824" y="296209"/>
                    <a:pt x="374165" y="309548"/>
                  </a:cubicBezTo>
                  <a:lnTo>
                    <a:pt x="373164" y="313036"/>
                  </a:lnTo>
                  <a:cubicBezTo>
                    <a:pt x="353218" y="379789"/>
                    <a:pt x="290399" y="426415"/>
                    <a:pt x="220403" y="426415"/>
                  </a:cubicBezTo>
                  <a:cubicBezTo>
                    <a:pt x="150407" y="426415"/>
                    <a:pt x="87589" y="379789"/>
                    <a:pt x="67674" y="313137"/>
                  </a:cubicBezTo>
                  <a:lnTo>
                    <a:pt x="66673" y="309650"/>
                  </a:lnTo>
                  <a:cubicBezTo>
                    <a:pt x="62936" y="296021"/>
                    <a:pt x="61035" y="281892"/>
                    <a:pt x="61035" y="267669"/>
                  </a:cubicBezTo>
                  <a:lnTo>
                    <a:pt x="61035" y="255173"/>
                  </a:lnTo>
                  <a:cubicBezTo>
                    <a:pt x="61035" y="239988"/>
                    <a:pt x="67236" y="225148"/>
                    <a:pt x="78042" y="214451"/>
                  </a:cubicBezTo>
                  <a:lnTo>
                    <a:pt x="122595" y="170350"/>
                  </a:lnTo>
                  <a:cubicBezTo>
                    <a:pt x="176789" y="116702"/>
                    <a:pt x="264823" y="116843"/>
                    <a:pt x="318853" y="170655"/>
                  </a:cubicBezTo>
                  <a:lnTo>
                    <a:pt x="401258" y="252734"/>
                  </a:lnTo>
                  <a:cubicBezTo>
                    <a:pt x="414573" y="265995"/>
                    <a:pt x="420594" y="284707"/>
                    <a:pt x="417365" y="302777"/>
                  </a:cubicBezTo>
                  <a:cubicBezTo>
                    <a:pt x="416309" y="308704"/>
                    <a:pt x="414957" y="314654"/>
                    <a:pt x="413330" y="320566"/>
                  </a:cubicBezTo>
                  <a:lnTo>
                    <a:pt x="412204" y="324475"/>
                  </a:lnTo>
                  <a:cubicBezTo>
                    <a:pt x="400187" y="364799"/>
                    <a:pt x="374939" y="401065"/>
                    <a:pt x="341106" y="426595"/>
                  </a:cubicBezTo>
                  <a:cubicBezTo>
                    <a:pt x="306131" y="452992"/>
                    <a:pt x="264393" y="466942"/>
                    <a:pt x="220403" y="466942"/>
                  </a:cubicBezTo>
                  <a:cubicBezTo>
                    <a:pt x="189127" y="466942"/>
                    <a:pt x="158985" y="459881"/>
                    <a:pt x="131610" y="446315"/>
                  </a:cubicBezTo>
                  <a:cubicBezTo>
                    <a:pt x="130813" y="445752"/>
                    <a:pt x="129953" y="445330"/>
                    <a:pt x="129054" y="445025"/>
                  </a:cubicBezTo>
                  <a:cubicBezTo>
                    <a:pt x="118849" y="439786"/>
                    <a:pt x="109029" y="433640"/>
                    <a:pt x="99701" y="426595"/>
                  </a:cubicBezTo>
                  <a:cubicBezTo>
                    <a:pt x="65875" y="401065"/>
                    <a:pt x="40620" y="364791"/>
                    <a:pt x="28571" y="324374"/>
                  </a:cubicBezTo>
                  <a:lnTo>
                    <a:pt x="27453" y="320456"/>
                  </a:lnTo>
                  <a:cubicBezTo>
                    <a:pt x="22730" y="303309"/>
                    <a:pt x="20338" y="285543"/>
                    <a:pt x="20338" y="267669"/>
                  </a:cubicBezTo>
                  <a:lnTo>
                    <a:pt x="20338" y="206874"/>
                  </a:lnTo>
                  <a:cubicBezTo>
                    <a:pt x="20338" y="104442"/>
                    <a:pt x="110084" y="21112"/>
                    <a:pt x="220395" y="21112"/>
                  </a:cubicBezTo>
                  <a:cubicBezTo>
                    <a:pt x="322536" y="21112"/>
                    <a:pt x="407044" y="92549"/>
                    <a:pt x="419007" y="184440"/>
                  </a:cubicBezTo>
                  <a:lnTo>
                    <a:pt x="361998" y="127657"/>
                  </a:lnTo>
                  <a:cubicBezTo>
                    <a:pt x="324319" y="90117"/>
                    <a:pt x="274198" y="69396"/>
                    <a:pt x="220935" y="693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4859;p50">
              <a:extLst>
                <a:ext uri="{FF2B5EF4-FFF2-40B4-BE49-F238E27FC236}">
                  <a16:creationId xmlns:a16="http://schemas.microsoft.com/office/drawing/2014/main" id="{BC9F6BC3-36DE-4C10-C23E-B87379CE5624}"/>
                </a:ext>
              </a:extLst>
            </p:cNvPr>
            <p:cNvSpPr/>
            <p:nvPr/>
          </p:nvSpPr>
          <p:spPr>
            <a:xfrm>
              <a:off x="4084385" y="3393066"/>
              <a:ext cx="50739" cy="42452"/>
            </a:xfrm>
            <a:custGeom>
              <a:avLst/>
              <a:gdLst/>
              <a:ahLst/>
              <a:cxnLst/>
              <a:rect l="l" t="t" r="r" b="b"/>
              <a:pathLst>
                <a:path w="50739" h="42452" extrusionOk="0">
                  <a:moveTo>
                    <a:pt x="50238" y="7008"/>
                  </a:moveTo>
                  <a:cubicBezTo>
                    <a:pt x="48502" y="1675"/>
                    <a:pt x="42771" y="-1234"/>
                    <a:pt x="37438" y="502"/>
                  </a:cubicBezTo>
                  <a:cubicBezTo>
                    <a:pt x="23332" y="5100"/>
                    <a:pt x="10728" y="14264"/>
                    <a:pt x="1947" y="26321"/>
                  </a:cubicBezTo>
                  <a:cubicBezTo>
                    <a:pt x="-1353" y="30856"/>
                    <a:pt x="-359" y="37206"/>
                    <a:pt x="4175" y="40506"/>
                  </a:cubicBezTo>
                  <a:cubicBezTo>
                    <a:pt x="5982" y="41819"/>
                    <a:pt x="8069" y="42452"/>
                    <a:pt x="10149" y="42452"/>
                  </a:cubicBezTo>
                  <a:cubicBezTo>
                    <a:pt x="13285" y="42452"/>
                    <a:pt x="16373" y="41006"/>
                    <a:pt x="18359" y="38277"/>
                  </a:cubicBezTo>
                  <a:cubicBezTo>
                    <a:pt x="24646" y="29652"/>
                    <a:pt x="33653" y="23092"/>
                    <a:pt x="43732" y="19808"/>
                  </a:cubicBezTo>
                  <a:cubicBezTo>
                    <a:pt x="49065" y="18072"/>
                    <a:pt x="51974" y="12341"/>
                    <a:pt x="50238" y="70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4860;p50">
              <a:extLst>
                <a:ext uri="{FF2B5EF4-FFF2-40B4-BE49-F238E27FC236}">
                  <a16:creationId xmlns:a16="http://schemas.microsoft.com/office/drawing/2014/main" id="{E9D53113-7FF7-51AB-FC30-D1DFDE4E94D0}"/>
                </a:ext>
              </a:extLst>
            </p:cNvPr>
            <p:cNvSpPr/>
            <p:nvPr/>
          </p:nvSpPr>
          <p:spPr>
            <a:xfrm>
              <a:off x="4287828" y="3393059"/>
              <a:ext cx="50739" cy="42451"/>
            </a:xfrm>
            <a:custGeom>
              <a:avLst/>
              <a:gdLst/>
              <a:ahLst/>
              <a:cxnLst/>
              <a:rect l="l" t="t" r="r" b="b"/>
              <a:pathLst>
                <a:path w="50739" h="42451" extrusionOk="0">
                  <a:moveTo>
                    <a:pt x="48792" y="26320"/>
                  </a:moveTo>
                  <a:cubicBezTo>
                    <a:pt x="40012" y="14263"/>
                    <a:pt x="27408" y="5099"/>
                    <a:pt x="13302" y="501"/>
                  </a:cubicBezTo>
                  <a:cubicBezTo>
                    <a:pt x="7969" y="-1234"/>
                    <a:pt x="2238" y="1682"/>
                    <a:pt x="502" y="7007"/>
                  </a:cubicBezTo>
                  <a:cubicBezTo>
                    <a:pt x="-1234" y="12340"/>
                    <a:pt x="1675" y="18071"/>
                    <a:pt x="7007" y="19807"/>
                  </a:cubicBezTo>
                  <a:cubicBezTo>
                    <a:pt x="17079" y="23091"/>
                    <a:pt x="26094" y="29644"/>
                    <a:pt x="32380" y="38276"/>
                  </a:cubicBezTo>
                  <a:cubicBezTo>
                    <a:pt x="34367" y="41005"/>
                    <a:pt x="37463" y="42452"/>
                    <a:pt x="40590" y="42452"/>
                  </a:cubicBezTo>
                  <a:cubicBezTo>
                    <a:pt x="42662" y="42452"/>
                    <a:pt x="44758" y="41818"/>
                    <a:pt x="46564" y="40505"/>
                  </a:cubicBezTo>
                  <a:cubicBezTo>
                    <a:pt x="51099" y="37205"/>
                    <a:pt x="52092" y="30856"/>
                    <a:pt x="48792" y="263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4861;p50">
              <a:extLst>
                <a:ext uri="{FF2B5EF4-FFF2-40B4-BE49-F238E27FC236}">
                  <a16:creationId xmlns:a16="http://schemas.microsoft.com/office/drawing/2014/main" id="{C5EF07CF-DAEC-6AF3-CB47-0A4E3AC3CBCA}"/>
                </a:ext>
              </a:extLst>
            </p:cNvPr>
            <p:cNvSpPr/>
            <p:nvPr/>
          </p:nvSpPr>
          <p:spPr>
            <a:xfrm>
              <a:off x="4258852" y="3440836"/>
              <a:ext cx="40612" cy="40613"/>
            </a:xfrm>
            <a:custGeom>
              <a:avLst/>
              <a:gdLst/>
              <a:ahLst/>
              <a:cxnLst/>
              <a:rect l="l" t="t" r="r" b="b"/>
              <a:pathLst>
                <a:path w="40612" h="40613" extrusionOk="0">
                  <a:moveTo>
                    <a:pt x="40612" y="20307"/>
                  </a:moveTo>
                  <a:cubicBezTo>
                    <a:pt x="40612" y="31522"/>
                    <a:pt x="31521" y="40613"/>
                    <a:pt x="20306" y="40613"/>
                  </a:cubicBezTo>
                  <a:cubicBezTo>
                    <a:pt x="9091" y="40613"/>
                    <a:pt x="-1" y="31522"/>
                    <a:pt x="-1" y="20307"/>
                  </a:cubicBezTo>
                  <a:cubicBezTo>
                    <a:pt x="-1" y="9092"/>
                    <a:pt x="9091" y="0"/>
                    <a:pt x="20306" y="0"/>
                  </a:cubicBezTo>
                  <a:cubicBezTo>
                    <a:pt x="31520" y="0"/>
                    <a:pt x="40612" y="9091"/>
                    <a:pt x="40612" y="203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4862;p50">
              <a:extLst>
                <a:ext uri="{FF2B5EF4-FFF2-40B4-BE49-F238E27FC236}">
                  <a16:creationId xmlns:a16="http://schemas.microsoft.com/office/drawing/2014/main" id="{2084CA2F-4B48-EF07-63A1-3F58D225FB07}"/>
                </a:ext>
              </a:extLst>
            </p:cNvPr>
            <p:cNvSpPr/>
            <p:nvPr/>
          </p:nvSpPr>
          <p:spPr>
            <a:xfrm>
              <a:off x="4123489" y="3440836"/>
              <a:ext cx="40612" cy="40613"/>
            </a:xfrm>
            <a:custGeom>
              <a:avLst/>
              <a:gdLst/>
              <a:ahLst/>
              <a:cxnLst/>
              <a:rect l="l" t="t" r="r" b="b"/>
              <a:pathLst>
                <a:path w="40612" h="40613" extrusionOk="0">
                  <a:moveTo>
                    <a:pt x="40612" y="20307"/>
                  </a:moveTo>
                  <a:cubicBezTo>
                    <a:pt x="40612" y="31522"/>
                    <a:pt x="31521" y="40613"/>
                    <a:pt x="20306" y="40613"/>
                  </a:cubicBezTo>
                  <a:cubicBezTo>
                    <a:pt x="9091" y="40613"/>
                    <a:pt x="0" y="31522"/>
                    <a:pt x="0" y="20307"/>
                  </a:cubicBezTo>
                  <a:cubicBezTo>
                    <a:pt x="0" y="9092"/>
                    <a:pt x="9091" y="0"/>
                    <a:pt x="20306" y="0"/>
                  </a:cubicBezTo>
                  <a:cubicBezTo>
                    <a:pt x="31521" y="0"/>
                    <a:pt x="40612" y="9091"/>
                    <a:pt x="40612" y="203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4863;p50">
              <a:extLst>
                <a:ext uri="{FF2B5EF4-FFF2-40B4-BE49-F238E27FC236}">
                  <a16:creationId xmlns:a16="http://schemas.microsoft.com/office/drawing/2014/main" id="{72AEAF14-888E-CE84-B5E1-4C97802AEB4A}"/>
                </a:ext>
              </a:extLst>
            </p:cNvPr>
            <p:cNvSpPr/>
            <p:nvPr/>
          </p:nvSpPr>
          <p:spPr>
            <a:xfrm>
              <a:off x="4186970" y="3493637"/>
              <a:ext cx="49019" cy="26251"/>
            </a:xfrm>
            <a:custGeom>
              <a:avLst/>
              <a:gdLst/>
              <a:ahLst/>
              <a:cxnLst/>
              <a:rect l="l" t="t" r="r" b="b"/>
              <a:pathLst>
                <a:path w="49019" h="26251" extrusionOk="0">
                  <a:moveTo>
                    <a:pt x="46040" y="2973"/>
                  </a:moveTo>
                  <a:cubicBezTo>
                    <a:pt x="42076" y="-991"/>
                    <a:pt x="35649" y="-991"/>
                    <a:pt x="31685" y="2973"/>
                  </a:cubicBezTo>
                  <a:cubicBezTo>
                    <a:pt x="29769" y="4889"/>
                    <a:pt x="27220" y="5945"/>
                    <a:pt x="24507" y="5945"/>
                  </a:cubicBezTo>
                  <a:cubicBezTo>
                    <a:pt x="21793" y="5945"/>
                    <a:pt x="19245" y="4889"/>
                    <a:pt x="17329" y="2973"/>
                  </a:cubicBezTo>
                  <a:cubicBezTo>
                    <a:pt x="13365" y="-991"/>
                    <a:pt x="6937" y="-991"/>
                    <a:pt x="2973" y="2973"/>
                  </a:cubicBezTo>
                  <a:cubicBezTo>
                    <a:pt x="-991" y="6938"/>
                    <a:pt x="-991" y="13365"/>
                    <a:pt x="2973" y="17330"/>
                  </a:cubicBezTo>
                  <a:cubicBezTo>
                    <a:pt x="8728" y="23084"/>
                    <a:pt x="16375" y="26251"/>
                    <a:pt x="24507" y="26251"/>
                  </a:cubicBezTo>
                  <a:cubicBezTo>
                    <a:pt x="32638" y="26251"/>
                    <a:pt x="40293" y="23084"/>
                    <a:pt x="46040" y="17330"/>
                  </a:cubicBezTo>
                  <a:cubicBezTo>
                    <a:pt x="50013" y="13365"/>
                    <a:pt x="50013" y="6938"/>
                    <a:pt x="46040" y="2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" name="Google Shape;4887;p50">
            <a:extLst>
              <a:ext uri="{FF2B5EF4-FFF2-40B4-BE49-F238E27FC236}">
                <a16:creationId xmlns:a16="http://schemas.microsoft.com/office/drawing/2014/main" id="{9C3B95B5-750B-E94F-5176-7D8637EADE66}"/>
              </a:ext>
            </a:extLst>
          </p:cNvPr>
          <p:cNvGrpSpPr/>
          <p:nvPr/>
        </p:nvGrpSpPr>
        <p:grpSpPr>
          <a:xfrm>
            <a:off x="8234721" y="3199340"/>
            <a:ext cx="497643" cy="392873"/>
            <a:chOff x="11452864" y="1339248"/>
            <a:chExt cx="578687" cy="456855"/>
          </a:xfrm>
          <a:solidFill>
            <a:schemeClr val="bg1"/>
          </a:solidFill>
        </p:grpSpPr>
        <p:sp>
          <p:nvSpPr>
            <p:cNvPr id="62" name="Google Shape;4888;p50">
              <a:extLst>
                <a:ext uri="{FF2B5EF4-FFF2-40B4-BE49-F238E27FC236}">
                  <a16:creationId xmlns:a16="http://schemas.microsoft.com/office/drawing/2014/main" id="{EF3A8A7A-6013-DECE-9761-DFD7C7F5A8D6}"/>
                </a:ext>
              </a:extLst>
            </p:cNvPr>
            <p:cNvSpPr/>
            <p:nvPr/>
          </p:nvSpPr>
          <p:spPr>
            <a:xfrm>
              <a:off x="11733021" y="1617348"/>
              <a:ext cx="164492" cy="32583"/>
            </a:xfrm>
            <a:custGeom>
              <a:avLst/>
              <a:gdLst/>
              <a:ahLst/>
              <a:cxnLst/>
              <a:rect l="l" t="t" r="r" b="b"/>
              <a:pathLst>
                <a:path w="164492" h="32583" extrusionOk="0">
                  <a:moveTo>
                    <a:pt x="164278" y="7233"/>
                  </a:moveTo>
                  <a:cubicBezTo>
                    <a:pt x="163261" y="2299"/>
                    <a:pt x="158336" y="-852"/>
                    <a:pt x="153410" y="204"/>
                  </a:cubicBezTo>
                  <a:cubicBezTo>
                    <a:pt x="145669" y="1854"/>
                    <a:pt x="137615" y="3386"/>
                    <a:pt x="129483" y="4762"/>
                  </a:cubicBezTo>
                  <a:cubicBezTo>
                    <a:pt x="91796" y="11096"/>
                    <a:pt x="51371" y="14302"/>
                    <a:pt x="9148" y="14302"/>
                  </a:cubicBezTo>
                  <a:cubicBezTo>
                    <a:pt x="4066" y="14302"/>
                    <a:pt x="0" y="18391"/>
                    <a:pt x="0" y="23442"/>
                  </a:cubicBezTo>
                  <a:cubicBezTo>
                    <a:pt x="0" y="28486"/>
                    <a:pt x="4066" y="32583"/>
                    <a:pt x="9148" y="32583"/>
                  </a:cubicBezTo>
                  <a:cubicBezTo>
                    <a:pt x="52388" y="32583"/>
                    <a:pt x="93829" y="29284"/>
                    <a:pt x="132533" y="22786"/>
                  </a:cubicBezTo>
                  <a:cubicBezTo>
                    <a:pt x="140899" y="21370"/>
                    <a:pt x="149266" y="19783"/>
                    <a:pt x="157241" y="18079"/>
                  </a:cubicBezTo>
                  <a:cubicBezTo>
                    <a:pt x="162167" y="17023"/>
                    <a:pt x="165373" y="12167"/>
                    <a:pt x="164278" y="7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4889;p50">
              <a:extLst>
                <a:ext uri="{FF2B5EF4-FFF2-40B4-BE49-F238E27FC236}">
                  <a16:creationId xmlns:a16="http://schemas.microsoft.com/office/drawing/2014/main" id="{F28C5A3D-819B-EE17-2035-70D6129E1164}"/>
                </a:ext>
              </a:extLst>
            </p:cNvPr>
            <p:cNvSpPr/>
            <p:nvPr/>
          </p:nvSpPr>
          <p:spPr>
            <a:xfrm>
              <a:off x="11672161" y="1629339"/>
              <a:ext cx="42573" cy="19754"/>
            </a:xfrm>
            <a:custGeom>
              <a:avLst/>
              <a:gdLst/>
              <a:ahLst/>
              <a:cxnLst/>
              <a:rect l="l" t="t" r="r" b="b"/>
              <a:pathLst>
                <a:path w="42573" h="19754" extrusionOk="0">
                  <a:moveTo>
                    <a:pt x="33884" y="1497"/>
                  </a:moveTo>
                  <a:cubicBezTo>
                    <a:pt x="25831" y="1129"/>
                    <a:pt x="17699" y="637"/>
                    <a:pt x="9802" y="27"/>
                  </a:cubicBezTo>
                  <a:cubicBezTo>
                    <a:pt x="4797" y="-356"/>
                    <a:pt x="419" y="3405"/>
                    <a:pt x="28" y="8433"/>
                  </a:cubicBezTo>
                  <a:cubicBezTo>
                    <a:pt x="-363" y="13460"/>
                    <a:pt x="3390" y="17855"/>
                    <a:pt x="8395" y="18246"/>
                  </a:cubicBezTo>
                  <a:cubicBezTo>
                    <a:pt x="16526" y="18871"/>
                    <a:pt x="24814" y="19379"/>
                    <a:pt x="33024" y="19747"/>
                  </a:cubicBezTo>
                  <a:cubicBezTo>
                    <a:pt x="33180" y="19755"/>
                    <a:pt x="33337" y="19755"/>
                    <a:pt x="33493" y="19755"/>
                  </a:cubicBezTo>
                  <a:cubicBezTo>
                    <a:pt x="38341" y="19755"/>
                    <a:pt x="42329" y="15931"/>
                    <a:pt x="42563" y="11029"/>
                  </a:cubicBezTo>
                  <a:cubicBezTo>
                    <a:pt x="42798" y="6001"/>
                    <a:pt x="38889" y="1724"/>
                    <a:pt x="33884" y="14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4890;p50">
              <a:extLst>
                <a:ext uri="{FF2B5EF4-FFF2-40B4-BE49-F238E27FC236}">
                  <a16:creationId xmlns:a16="http://schemas.microsoft.com/office/drawing/2014/main" id="{00629E68-BD90-30C9-8697-9E6176885A39}"/>
                </a:ext>
              </a:extLst>
            </p:cNvPr>
            <p:cNvSpPr/>
            <p:nvPr/>
          </p:nvSpPr>
          <p:spPr>
            <a:xfrm>
              <a:off x="11586847" y="1617348"/>
              <a:ext cx="30454" cy="20737"/>
            </a:xfrm>
            <a:custGeom>
              <a:avLst/>
              <a:gdLst/>
              <a:ahLst/>
              <a:cxnLst/>
              <a:rect l="l" t="t" r="r" b="b"/>
              <a:pathLst>
                <a:path w="30454" h="20737" extrusionOk="0">
                  <a:moveTo>
                    <a:pt x="23023" y="2612"/>
                  </a:moveTo>
                  <a:cubicBezTo>
                    <a:pt x="18957" y="1846"/>
                    <a:pt x="14970" y="1033"/>
                    <a:pt x="11060" y="204"/>
                  </a:cubicBezTo>
                  <a:cubicBezTo>
                    <a:pt x="6056" y="-852"/>
                    <a:pt x="1286" y="2299"/>
                    <a:pt x="192" y="7233"/>
                  </a:cubicBezTo>
                  <a:cubicBezTo>
                    <a:pt x="-825" y="12167"/>
                    <a:pt x="2303" y="17023"/>
                    <a:pt x="7229" y="18079"/>
                  </a:cubicBezTo>
                  <a:cubicBezTo>
                    <a:pt x="11295" y="18939"/>
                    <a:pt x="15439" y="19783"/>
                    <a:pt x="19583" y="20573"/>
                  </a:cubicBezTo>
                  <a:cubicBezTo>
                    <a:pt x="20209" y="20682"/>
                    <a:pt x="20755" y="20737"/>
                    <a:pt x="21303" y="20737"/>
                  </a:cubicBezTo>
                  <a:cubicBezTo>
                    <a:pt x="25603" y="20737"/>
                    <a:pt x="29435" y="17688"/>
                    <a:pt x="30295" y="13301"/>
                  </a:cubicBezTo>
                  <a:cubicBezTo>
                    <a:pt x="31233" y="8336"/>
                    <a:pt x="27949" y="3558"/>
                    <a:pt x="23023" y="26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4891;p50">
              <a:extLst>
                <a:ext uri="{FF2B5EF4-FFF2-40B4-BE49-F238E27FC236}">
                  <a16:creationId xmlns:a16="http://schemas.microsoft.com/office/drawing/2014/main" id="{366E0A4E-40D8-50E8-37C3-AF8157588227}"/>
                </a:ext>
              </a:extLst>
            </p:cNvPr>
            <p:cNvSpPr/>
            <p:nvPr/>
          </p:nvSpPr>
          <p:spPr>
            <a:xfrm>
              <a:off x="11452864" y="1339248"/>
              <a:ext cx="578687" cy="456855"/>
            </a:xfrm>
            <a:custGeom>
              <a:avLst/>
              <a:gdLst/>
              <a:ahLst/>
              <a:cxnLst/>
              <a:rect l="l" t="t" r="r" b="b"/>
              <a:pathLst>
                <a:path w="578687" h="456855" extrusionOk="0">
                  <a:moveTo>
                    <a:pt x="491661" y="126962"/>
                  </a:moveTo>
                  <a:cubicBezTo>
                    <a:pt x="480949" y="118791"/>
                    <a:pt x="469377" y="113239"/>
                    <a:pt x="458274" y="110901"/>
                  </a:cubicBezTo>
                  <a:cubicBezTo>
                    <a:pt x="469220" y="89265"/>
                    <a:pt x="468752" y="68137"/>
                    <a:pt x="456163" y="55556"/>
                  </a:cubicBezTo>
                  <a:cubicBezTo>
                    <a:pt x="453582" y="53023"/>
                    <a:pt x="449595" y="49973"/>
                    <a:pt x="444356" y="49011"/>
                  </a:cubicBezTo>
                  <a:cubicBezTo>
                    <a:pt x="443418" y="43765"/>
                    <a:pt x="440369" y="39753"/>
                    <a:pt x="437788" y="37220"/>
                  </a:cubicBezTo>
                  <a:cubicBezTo>
                    <a:pt x="424104" y="23536"/>
                    <a:pt x="399553" y="24428"/>
                    <a:pt x="375939" y="38721"/>
                  </a:cubicBezTo>
                  <a:cubicBezTo>
                    <a:pt x="372890" y="34655"/>
                    <a:pt x="369528" y="30761"/>
                    <a:pt x="365853" y="27071"/>
                  </a:cubicBezTo>
                  <a:cubicBezTo>
                    <a:pt x="338017" y="-703"/>
                    <a:pt x="302127" y="-8272"/>
                    <a:pt x="283988" y="9837"/>
                  </a:cubicBezTo>
                  <a:cubicBezTo>
                    <a:pt x="281486" y="12370"/>
                    <a:pt x="278436" y="16382"/>
                    <a:pt x="277420" y="21629"/>
                  </a:cubicBezTo>
                  <a:cubicBezTo>
                    <a:pt x="273353" y="22371"/>
                    <a:pt x="270069" y="24342"/>
                    <a:pt x="267646" y="26367"/>
                  </a:cubicBezTo>
                  <a:cubicBezTo>
                    <a:pt x="239966" y="-828"/>
                    <a:pt x="204468" y="-8124"/>
                    <a:pt x="186484" y="9829"/>
                  </a:cubicBezTo>
                  <a:cubicBezTo>
                    <a:pt x="183982" y="12363"/>
                    <a:pt x="180932" y="16374"/>
                    <a:pt x="179995" y="21621"/>
                  </a:cubicBezTo>
                  <a:cubicBezTo>
                    <a:pt x="174756" y="22582"/>
                    <a:pt x="170690" y="25632"/>
                    <a:pt x="168187" y="28165"/>
                  </a:cubicBezTo>
                  <a:cubicBezTo>
                    <a:pt x="162948" y="33373"/>
                    <a:pt x="159743" y="40293"/>
                    <a:pt x="158727" y="48276"/>
                  </a:cubicBezTo>
                  <a:cubicBezTo>
                    <a:pt x="153644" y="47534"/>
                    <a:pt x="148405" y="47151"/>
                    <a:pt x="143089" y="47151"/>
                  </a:cubicBezTo>
                  <a:cubicBezTo>
                    <a:pt x="103837" y="47151"/>
                    <a:pt x="73029" y="67223"/>
                    <a:pt x="73029" y="92838"/>
                  </a:cubicBezTo>
                  <a:cubicBezTo>
                    <a:pt x="73029" y="96427"/>
                    <a:pt x="73733" y="101416"/>
                    <a:pt x="76783" y="105803"/>
                  </a:cubicBezTo>
                  <a:cubicBezTo>
                    <a:pt x="73733" y="110197"/>
                    <a:pt x="73029" y="115186"/>
                    <a:pt x="73029" y="118767"/>
                  </a:cubicBezTo>
                  <a:cubicBezTo>
                    <a:pt x="73029" y="121629"/>
                    <a:pt x="73420" y="124444"/>
                    <a:pt x="74202" y="127204"/>
                  </a:cubicBezTo>
                  <a:cubicBezTo>
                    <a:pt x="70684" y="129464"/>
                    <a:pt x="67400" y="132396"/>
                    <a:pt x="64428" y="135868"/>
                  </a:cubicBezTo>
                  <a:cubicBezTo>
                    <a:pt x="22206" y="154696"/>
                    <a:pt x="0" y="178240"/>
                    <a:pt x="0" y="204052"/>
                  </a:cubicBezTo>
                  <a:cubicBezTo>
                    <a:pt x="0" y="274401"/>
                    <a:pt x="45507" y="340067"/>
                    <a:pt x="122055" y="380594"/>
                  </a:cubicBezTo>
                  <a:cubicBezTo>
                    <a:pt x="124244" y="408063"/>
                    <a:pt x="142698" y="431287"/>
                    <a:pt x="169360" y="439387"/>
                  </a:cubicBezTo>
                  <a:cubicBezTo>
                    <a:pt x="207517" y="450976"/>
                    <a:pt x="247864" y="456856"/>
                    <a:pt x="289305" y="456856"/>
                  </a:cubicBezTo>
                  <a:cubicBezTo>
                    <a:pt x="330746" y="456856"/>
                    <a:pt x="371092" y="450976"/>
                    <a:pt x="409248" y="439387"/>
                  </a:cubicBezTo>
                  <a:cubicBezTo>
                    <a:pt x="435912" y="431287"/>
                    <a:pt x="454364" y="408063"/>
                    <a:pt x="456632" y="380594"/>
                  </a:cubicBezTo>
                  <a:cubicBezTo>
                    <a:pt x="533102" y="340067"/>
                    <a:pt x="578687" y="274401"/>
                    <a:pt x="578687" y="204052"/>
                  </a:cubicBezTo>
                  <a:cubicBezTo>
                    <a:pt x="578687" y="174065"/>
                    <a:pt x="547802" y="146721"/>
                    <a:pt x="491661" y="126962"/>
                  </a:cubicBezTo>
                  <a:close/>
                  <a:moveTo>
                    <a:pt x="489941" y="149645"/>
                  </a:moveTo>
                  <a:cubicBezTo>
                    <a:pt x="500106" y="159849"/>
                    <a:pt x="507612" y="172157"/>
                    <a:pt x="510427" y="183432"/>
                  </a:cubicBezTo>
                  <a:cubicBezTo>
                    <a:pt x="511834" y="189093"/>
                    <a:pt x="513320" y="199516"/>
                    <a:pt x="507143" y="205647"/>
                  </a:cubicBezTo>
                  <a:cubicBezTo>
                    <a:pt x="504485" y="208336"/>
                    <a:pt x="503781" y="212277"/>
                    <a:pt x="505188" y="215585"/>
                  </a:cubicBezTo>
                  <a:cubicBezTo>
                    <a:pt x="501748" y="217493"/>
                    <a:pt x="497760" y="219549"/>
                    <a:pt x="492991" y="221715"/>
                  </a:cubicBezTo>
                  <a:cubicBezTo>
                    <a:pt x="494555" y="208767"/>
                    <a:pt x="491348" y="197397"/>
                    <a:pt x="483529" y="189578"/>
                  </a:cubicBezTo>
                  <a:cubicBezTo>
                    <a:pt x="481028" y="187045"/>
                    <a:pt x="476962" y="183995"/>
                    <a:pt x="471723" y="183033"/>
                  </a:cubicBezTo>
                  <a:cubicBezTo>
                    <a:pt x="470784" y="177787"/>
                    <a:pt x="467735" y="173775"/>
                    <a:pt x="465233" y="171242"/>
                  </a:cubicBezTo>
                  <a:cubicBezTo>
                    <a:pt x="457571" y="163603"/>
                    <a:pt x="446233" y="160233"/>
                    <a:pt x="433253" y="161781"/>
                  </a:cubicBezTo>
                  <a:cubicBezTo>
                    <a:pt x="424027" y="162875"/>
                    <a:pt x="414018" y="166433"/>
                    <a:pt x="404479" y="172063"/>
                  </a:cubicBezTo>
                  <a:cubicBezTo>
                    <a:pt x="400101" y="174620"/>
                    <a:pt x="398615" y="180218"/>
                    <a:pt x="401195" y="184566"/>
                  </a:cubicBezTo>
                  <a:cubicBezTo>
                    <a:pt x="403775" y="188921"/>
                    <a:pt x="409327" y="190376"/>
                    <a:pt x="413705" y="187819"/>
                  </a:cubicBezTo>
                  <a:cubicBezTo>
                    <a:pt x="421133" y="183456"/>
                    <a:pt x="428640" y="180727"/>
                    <a:pt x="435364" y="179921"/>
                  </a:cubicBezTo>
                  <a:cubicBezTo>
                    <a:pt x="440524" y="179311"/>
                    <a:pt x="447640" y="179546"/>
                    <a:pt x="452253" y="184159"/>
                  </a:cubicBezTo>
                  <a:cubicBezTo>
                    <a:pt x="454052" y="185942"/>
                    <a:pt x="454521" y="186419"/>
                    <a:pt x="452175" y="189930"/>
                  </a:cubicBezTo>
                  <a:cubicBezTo>
                    <a:pt x="449673" y="193558"/>
                    <a:pt x="450142" y="198422"/>
                    <a:pt x="453270" y="201518"/>
                  </a:cubicBezTo>
                  <a:cubicBezTo>
                    <a:pt x="456319" y="204614"/>
                    <a:pt x="461245" y="205084"/>
                    <a:pt x="464842" y="202621"/>
                  </a:cubicBezTo>
                  <a:cubicBezTo>
                    <a:pt x="468361" y="200236"/>
                    <a:pt x="468830" y="200721"/>
                    <a:pt x="470628" y="202495"/>
                  </a:cubicBezTo>
                  <a:cubicBezTo>
                    <a:pt x="475945" y="207844"/>
                    <a:pt x="476492" y="218134"/>
                    <a:pt x="472270" y="229894"/>
                  </a:cubicBezTo>
                  <a:cubicBezTo>
                    <a:pt x="470159" y="230621"/>
                    <a:pt x="467970" y="231349"/>
                    <a:pt x="465702" y="232076"/>
                  </a:cubicBezTo>
                  <a:cubicBezTo>
                    <a:pt x="444904" y="238808"/>
                    <a:pt x="421055" y="244211"/>
                    <a:pt x="395331" y="248152"/>
                  </a:cubicBezTo>
                  <a:cubicBezTo>
                    <a:pt x="395721" y="246182"/>
                    <a:pt x="395878" y="244188"/>
                    <a:pt x="395878" y="242178"/>
                  </a:cubicBezTo>
                  <a:cubicBezTo>
                    <a:pt x="395878" y="238597"/>
                    <a:pt x="395253" y="233600"/>
                    <a:pt x="392203" y="229214"/>
                  </a:cubicBezTo>
                  <a:cubicBezTo>
                    <a:pt x="395253" y="224819"/>
                    <a:pt x="395878" y="219831"/>
                    <a:pt x="395878" y="216250"/>
                  </a:cubicBezTo>
                  <a:cubicBezTo>
                    <a:pt x="395878" y="209885"/>
                    <a:pt x="394001" y="203739"/>
                    <a:pt x="390248" y="197976"/>
                  </a:cubicBezTo>
                  <a:cubicBezTo>
                    <a:pt x="385088" y="190071"/>
                    <a:pt x="376643" y="183338"/>
                    <a:pt x="365775" y="178514"/>
                  </a:cubicBezTo>
                  <a:cubicBezTo>
                    <a:pt x="354046" y="173314"/>
                    <a:pt x="340285" y="170562"/>
                    <a:pt x="325898" y="170562"/>
                  </a:cubicBezTo>
                  <a:cubicBezTo>
                    <a:pt x="320815" y="170562"/>
                    <a:pt x="316749" y="174651"/>
                    <a:pt x="316749" y="179702"/>
                  </a:cubicBezTo>
                  <a:cubicBezTo>
                    <a:pt x="316749" y="184746"/>
                    <a:pt x="320815" y="188843"/>
                    <a:pt x="325898" y="188843"/>
                  </a:cubicBezTo>
                  <a:cubicBezTo>
                    <a:pt x="337783" y="188843"/>
                    <a:pt x="348964" y="191048"/>
                    <a:pt x="358347" y="195224"/>
                  </a:cubicBezTo>
                  <a:cubicBezTo>
                    <a:pt x="365931" y="198570"/>
                    <a:pt x="371796" y="203090"/>
                    <a:pt x="374923" y="207961"/>
                  </a:cubicBezTo>
                  <a:cubicBezTo>
                    <a:pt x="376721" y="210706"/>
                    <a:pt x="377660" y="213497"/>
                    <a:pt x="377660" y="216265"/>
                  </a:cubicBezTo>
                  <a:cubicBezTo>
                    <a:pt x="377660" y="218783"/>
                    <a:pt x="377660" y="219463"/>
                    <a:pt x="373437" y="220261"/>
                  </a:cubicBezTo>
                  <a:cubicBezTo>
                    <a:pt x="369137" y="221090"/>
                    <a:pt x="366009" y="224851"/>
                    <a:pt x="366009" y="229237"/>
                  </a:cubicBezTo>
                  <a:cubicBezTo>
                    <a:pt x="366009" y="233624"/>
                    <a:pt x="369137" y="237385"/>
                    <a:pt x="373437" y="238214"/>
                  </a:cubicBezTo>
                  <a:cubicBezTo>
                    <a:pt x="377660" y="239011"/>
                    <a:pt x="377660" y="239692"/>
                    <a:pt x="377660" y="242202"/>
                  </a:cubicBezTo>
                  <a:cubicBezTo>
                    <a:pt x="377660" y="245157"/>
                    <a:pt x="376643" y="248105"/>
                    <a:pt x="374610" y="250983"/>
                  </a:cubicBezTo>
                  <a:cubicBezTo>
                    <a:pt x="347556" y="254189"/>
                    <a:pt x="318783" y="255870"/>
                    <a:pt x="289305" y="255870"/>
                  </a:cubicBezTo>
                  <a:cubicBezTo>
                    <a:pt x="223077" y="255870"/>
                    <a:pt x="160447" y="247425"/>
                    <a:pt x="112907" y="232099"/>
                  </a:cubicBezTo>
                  <a:cubicBezTo>
                    <a:pt x="110639" y="231372"/>
                    <a:pt x="108450" y="230645"/>
                    <a:pt x="106417" y="229910"/>
                  </a:cubicBezTo>
                  <a:cubicBezTo>
                    <a:pt x="102116" y="218157"/>
                    <a:pt x="102664" y="207859"/>
                    <a:pt x="107981" y="202511"/>
                  </a:cubicBezTo>
                  <a:cubicBezTo>
                    <a:pt x="109779" y="200728"/>
                    <a:pt x="110249" y="200251"/>
                    <a:pt x="113767" y="202636"/>
                  </a:cubicBezTo>
                  <a:cubicBezTo>
                    <a:pt x="117442" y="205099"/>
                    <a:pt x="122289" y="204638"/>
                    <a:pt x="125339" y="201534"/>
                  </a:cubicBezTo>
                  <a:cubicBezTo>
                    <a:pt x="128467" y="198437"/>
                    <a:pt x="128936" y="193566"/>
                    <a:pt x="126512" y="189946"/>
                  </a:cubicBezTo>
                  <a:cubicBezTo>
                    <a:pt x="124088" y="186435"/>
                    <a:pt x="124557" y="185958"/>
                    <a:pt x="126355" y="184175"/>
                  </a:cubicBezTo>
                  <a:cubicBezTo>
                    <a:pt x="131126" y="179429"/>
                    <a:pt x="139804" y="178397"/>
                    <a:pt x="150126" y="181344"/>
                  </a:cubicBezTo>
                  <a:cubicBezTo>
                    <a:pt x="161072" y="184464"/>
                    <a:pt x="172566" y="191596"/>
                    <a:pt x="182340" y="201401"/>
                  </a:cubicBezTo>
                  <a:cubicBezTo>
                    <a:pt x="183278" y="202300"/>
                    <a:pt x="184216" y="203309"/>
                    <a:pt x="185311" y="204474"/>
                  </a:cubicBezTo>
                  <a:cubicBezTo>
                    <a:pt x="191958" y="211777"/>
                    <a:pt x="197196" y="219878"/>
                    <a:pt x="200402" y="227916"/>
                  </a:cubicBezTo>
                  <a:cubicBezTo>
                    <a:pt x="202357" y="232592"/>
                    <a:pt x="207673" y="234852"/>
                    <a:pt x="212365" y="232959"/>
                  </a:cubicBezTo>
                  <a:cubicBezTo>
                    <a:pt x="216978" y="231067"/>
                    <a:pt x="219246" y="225742"/>
                    <a:pt x="217369" y="221058"/>
                  </a:cubicBezTo>
                  <a:cubicBezTo>
                    <a:pt x="213851" y="212379"/>
                    <a:pt x="208534" y="203723"/>
                    <a:pt x="201966" y="195787"/>
                  </a:cubicBezTo>
                  <a:cubicBezTo>
                    <a:pt x="206423" y="177771"/>
                    <a:pt x="216509" y="165096"/>
                    <a:pt x="226830" y="165080"/>
                  </a:cubicBezTo>
                  <a:cubicBezTo>
                    <a:pt x="226830" y="165080"/>
                    <a:pt x="226909" y="165080"/>
                    <a:pt x="226987" y="165080"/>
                  </a:cubicBezTo>
                  <a:cubicBezTo>
                    <a:pt x="229332" y="165080"/>
                    <a:pt x="230036" y="165143"/>
                    <a:pt x="230818" y="169248"/>
                  </a:cubicBezTo>
                  <a:cubicBezTo>
                    <a:pt x="231678" y="173556"/>
                    <a:pt x="235431" y="176668"/>
                    <a:pt x="239810" y="176668"/>
                  </a:cubicBezTo>
                  <a:cubicBezTo>
                    <a:pt x="244189" y="176668"/>
                    <a:pt x="247942" y="173556"/>
                    <a:pt x="248802" y="169248"/>
                  </a:cubicBezTo>
                  <a:cubicBezTo>
                    <a:pt x="249584" y="165080"/>
                    <a:pt x="250287" y="165080"/>
                    <a:pt x="252790" y="165080"/>
                  </a:cubicBezTo>
                  <a:cubicBezTo>
                    <a:pt x="260765" y="165080"/>
                    <a:pt x="269053" y="172970"/>
                    <a:pt x="274370" y="185668"/>
                  </a:cubicBezTo>
                  <a:cubicBezTo>
                    <a:pt x="275152" y="187576"/>
                    <a:pt x="275856" y="189609"/>
                    <a:pt x="276560" y="191713"/>
                  </a:cubicBezTo>
                  <a:cubicBezTo>
                    <a:pt x="278905" y="199415"/>
                    <a:pt x="280156" y="208110"/>
                    <a:pt x="280156" y="216859"/>
                  </a:cubicBezTo>
                  <a:cubicBezTo>
                    <a:pt x="280156" y="221864"/>
                    <a:pt x="279765" y="226813"/>
                    <a:pt x="278983" y="231575"/>
                  </a:cubicBezTo>
                  <a:cubicBezTo>
                    <a:pt x="278201" y="236556"/>
                    <a:pt x="281563" y="241256"/>
                    <a:pt x="286489" y="242077"/>
                  </a:cubicBezTo>
                  <a:cubicBezTo>
                    <a:pt x="287037" y="242163"/>
                    <a:pt x="287506" y="242202"/>
                    <a:pt x="287975" y="242202"/>
                  </a:cubicBezTo>
                  <a:cubicBezTo>
                    <a:pt x="292432" y="242202"/>
                    <a:pt x="296263" y="239027"/>
                    <a:pt x="296967" y="234554"/>
                  </a:cubicBezTo>
                  <a:cubicBezTo>
                    <a:pt x="297983" y="228815"/>
                    <a:pt x="298453" y="222857"/>
                    <a:pt x="298453" y="216859"/>
                  </a:cubicBezTo>
                  <a:cubicBezTo>
                    <a:pt x="298453" y="206155"/>
                    <a:pt x="296967" y="195880"/>
                    <a:pt x="293996" y="186318"/>
                  </a:cubicBezTo>
                  <a:cubicBezTo>
                    <a:pt x="293917" y="186161"/>
                    <a:pt x="293840" y="186005"/>
                    <a:pt x="293840" y="185848"/>
                  </a:cubicBezTo>
                  <a:cubicBezTo>
                    <a:pt x="298765" y="182361"/>
                    <a:pt x="303457" y="178397"/>
                    <a:pt x="307914" y="173963"/>
                  </a:cubicBezTo>
                  <a:cubicBezTo>
                    <a:pt x="325194" y="156706"/>
                    <a:pt x="334967" y="135766"/>
                    <a:pt x="334967" y="117969"/>
                  </a:cubicBezTo>
                  <a:cubicBezTo>
                    <a:pt x="336453" y="118853"/>
                    <a:pt x="337939" y="119995"/>
                    <a:pt x="339424" y="121394"/>
                  </a:cubicBezTo>
                  <a:cubicBezTo>
                    <a:pt x="346852" y="128588"/>
                    <a:pt x="352326" y="141646"/>
                    <a:pt x="354124" y="156323"/>
                  </a:cubicBezTo>
                  <a:cubicBezTo>
                    <a:pt x="354750" y="160952"/>
                    <a:pt x="358660" y="164345"/>
                    <a:pt x="363195" y="164345"/>
                  </a:cubicBezTo>
                  <a:cubicBezTo>
                    <a:pt x="363586" y="164345"/>
                    <a:pt x="363976" y="164322"/>
                    <a:pt x="364367" y="164275"/>
                  </a:cubicBezTo>
                  <a:cubicBezTo>
                    <a:pt x="369371" y="163657"/>
                    <a:pt x="372890" y="159099"/>
                    <a:pt x="372264" y="154087"/>
                  </a:cubicBezTo>
                  <a:cubicBezTo>
                    <a:pt x="370310" y="138276"/>
                    <a:pt x="364915" y="124053"/>
                    <a:pt x="357096" y="113872"/>
                  </a:cubicBezTo>
                  <a:cubicBezTo>
                    <a:pt x="361787" y="107257"/>
                    <a:pt x="367416" y="103566"/>
                    <a:pt x="373046" y="103566"/>
                  </a:cubicBezTo>
                  <a:cubicBezTo>
                    <a:pt x="374454" y="103566"/>
                    <a:pt x="375235" y="103801"/>
                    <a:pt x="375549" y="104020"/>
                  </a:cubicBezTo>
                  <a:cubicBezTo>
                    <a:pt x="375939" y="104301"/>
                    <a:pt x="376565" y="105443"/>
                    <a:pt x="377034" y="107734"/>
                  </a:cubicBezTo>
                  <a:cubicBezTo>
                    <a:pt x="377816" y="112042"/>
                    <a:pt x="381647" y="115155"/>
                    <a:pt x="386026" y="115155"/>
                  </a:cubicBezTo>
                  <a:cubicBezTo>
                    <a:pt x="390405" y="115155"/>
                    <a:pt x="394158" y="112042"/>
                    <a:pt x="394940" y="107734"/>
                  </a:cubicBezTo>
                  <a:cubicBezTo>
                    <a:pt x="395800" y="103566"/>
                    <a:pt x="396426" y="103566"/>
                    <a:pt x="398928" y="103566"/>
                  </a:cubicBezTo>
                  <a:cubicBezTo>
                    <a:pt x="407684" y="103566"/>
                    <a:pt x="416364" y="112472"/>
                    <a:pt x="421603" y="126805"/>
                  </a:cubicBezTo>
                  <a:cubicBezTo>
                    <a:pt x="423558" y="132185"/>
                    <a:pt x="424965" y="138065"/>
                    <a:pt x="425747" y="144281"/>
                  </a:cubicBezTo>
                  <a:cubicBezTo>
                    <a:pt x="426294" y="148918"/>
                    <a:pt x="430204" y="152319"/>
                    <a:pt x="434739" y="152319"/>
                  </a:cubicBezTo>
                  <a:cubicBezTo>
                    <a:pt x="435130" y="152319"/>
                    <a:pt x="435521" y="152296"/>
                    <a:pt x="435912" y="152249"/>
                  </a:cubicBezTo>
                  <a:cubicBezTo>
                    <a:pt x="440915" y="151639"/>
                    <a:pt x="444434" y="147088"/>
                    <a:pt x="443887" y="142076"/>
                  </a:cubicBezTo>
                  <a:cubicBezTo>
                    <a:pt x="443261" y="137416"/>
                    <a:pt x="442401" y="132896"/>
                    <a:pt x="441306" y="128549"/>
                  </a:cubicBezTo>
                  <a:cubicBezTo>
                    <a:pt x="442088" y="128369"/>
                    <a:pt x="442870" y="128220"/>
                    <a:pt x="443731" y="128119"/>
                  </a:cubicBezTo>
                  <a:cubicBezTo>
                    <a:pt x="457101" y="126531"/>
                    <a:pt x="475241" y="134984"/>
                    <a:pt x="489941" y="149645"/>
                  </a:cubicBezTo>
                  <a:close/>
                  <a:moveTo>
                    <a:pt x="88512" y="140591"/>
                  </a:moveTo>
                  <a:cubicBezTo>
                    <a:pt x="89685" y="140278"/>
                    <a:pt x="90857" y="140114"/>
                    <a:pt x="92030" y="140114"/>
                  </a:cubicBezTo>
                  <a:cubicBezTo>
                    <a:pt x="94532" y="140114"/>
                    <a:pt x="95236" y="140114"/>
                    <a:pt x="96018" y="144281"/>
                  </a:cubicBezTo>
                  <a:cubicBezTo>
                    <a:pt x="96800" y="148590"/>
                    <a:pt x="100631" y="151702"/>
                    <a:pt x="105010" y="151702"/>
                  </a:cubicBezTo>
                  <a:cubicBezTo>
                    <a:pt x="109388" y="151702"/>
                    <a:pt x="113142" y="148590"/>
                    <a:pt x="114002" y="144281"/>
                  </a:cubicBezTo>
                  <a:cubicBezTo>
                    <a:pt x="114783" y="140114"/>
                    <a:pt x="115409" y="140114"/>
                    <a:pt x="117989" y="140114"/>
                  </a:cubicBezTo>
                  <a:cubicBezTo>
                    <a:pt x="120257" y="140114"/>
                    <a:pt x="122525" y="140716"/>
                    <a:pt x="124714" y="141896"/>
                  </a:cubicBezTo>
                  <a:cubicBezTo>
                    <a:pt x="124714" y="141896"/>
                    <a:pt x="124714" y="141896"/>
                    <a:pt x="124714" y="141896"/>
                  </a:cubicBezTo>
                  <a:cubicBezTo>
                    <a:pt x="127841" y="143515"/>
                    <a:pt x="130735" y="146150"/>
                    <a:pt x="133393" y="149731"/>
                  </a:cubicBezTo>
                  <a:cubicBezTo>
                    <a:pt x="136442" y="153766"/>
                    <a:pt x="142150" y="154571"/>
                    <a:pt x="146216" y="151538"/>
                  </a:cubicBezTo>
                  <a:cubicBezTo>
                    <a:pt x="150204" y="148504"/>
                    <a:pt x="151064" y="142772"/>
                    <a:pt x="148014" y="138745"/>
                  </a:cubicBezTo>
                  <a:cubicBezTo>
                    <a:pt x="145200" y="135000"/>
                    <a:pt x="142072" y="131841"/>
                    <a:pt x="138788" y="129292"/>
                  </a:cubicBezTo>
                  <a:cubicBezTo>
                    <a:pt x="142150" y="107648"/>
                    <a:pt x="153175" y="91384"/>
                    <a:pt x="165138" y="91384"/>
                  </a:cubicBezTo>
                  <a:cubicBezTo>
                    <a:pt x="167640" y="91384"/>
                    <a:pt x="168344" y="91384"/>
                    <a:pt x="169126" y="95552"/>
                  </a:cubicBezTo>
                  <a:cubicBezTo>
                    <a:pt x="169908" y="99860"/>
                    <a:pt x="173661" y="102972"/>
                    <a:pt x="178118" y="102972"/>
                  </a:cubicBezTo>
                  <a:cubicBezTo>
                    <a:pt x="182496" y="102972"/>
                    <a:pt x="186250" y="99860"/>
                    <a:pt x="187032" y="95552"/>
                  </a:cubicBezTo>
                  <a:cubicBezTo>
                    <a:pt x="187891" y="91384"/>
                    <a:pt x="188517" y="91384"/>
                    <a:pt x="191019" y="91384"/>
                  </a:cubicBezTo>
                  <a:cubicBezTo>
                    <a:pt x="193443" y="91384"/>
                    <a:pt x="195867" y="92072"/>
                    <a:pt x="198291" y="93417"/>
                  </a:cubicBezTo>
                  <a:cubicBezTo>
                    <a:pt x="204077" y="96662"/>
                    <a:pt x="209237" y="103473"/>
                    <a:pt x="212912" y="112598"/>
                  </a:cubicBezTo>
                  <a:cubicBezTo>
                    <a:pt x="214945" y="117618"/>
                    <a:pt x="216431" y="123146"/>
                    <a:pt x="217369" y="129034"/>
                  </a:cubicBezTo>
                  <a:cubicBezTo>
                    <a:pt x="218151" y="134022"/>
                    <a:pt x="222843" y="137424"/>
                    <a:pt x="227846" y="136634"/>
                  </a:cubicBezTo>
                  <a:cubicBezTo>
                    <a:pt x="232851" y="135844"/>
                    <a:pt x="236213" y="131168"/>
                    <a:pt x="235431" y="126180"/>
                  </a:cubicBezTo>
                  <a:cubicBezTo>
                    <a:pt x="234258" y="118923"/>
                    <a:pt x="232382" y="112050"/>
                    <a:pt x="229880" y="105748"/>
                  </a:cubicBezTo>
                  <a:cubicBezTo>
                    <a:pt x="224563" y="92612"/>
                    <a:pt x="216744" y="82838"/>
                    <a:pt x="207283" y="77497"/>
                  </a:cubicBezTo>
                  <a:cubicBezTo>
                    <a:pt x="202122" y="74580"/>
                    <a:pt x="196649" y="73103"/>
                    <a:pt x="191019" y="73103"/>
                  </a:cubicBezTo>
                  <a:cubicBezTo>
                    <a:pt x="187501" y="73103"/>
                    <a:pt x="182496" y="73783"/>
                    <a:pt x="178118" y="76817"/>
                  </a:cubicBezTo>
                  <a:cubicBezTo>
                    <a:pt x="173661" y="73783"/>
                    <a:pt x="168735" y="73103"/>
                    <a:pt x="165138" y="73103"/>
                  </a:cubicBezTo>
                  <a:cubicBezTo>
                    <a:pt x="144652" y="73103"/>
                    <a:pt x="127294" y="93120"/>
                    <a:pt x="121507" y="122043"/>
                  </a:cubicBezTo>
                  <a:cubicBezTo>
                    <a:pt x="120335" y="121910"/>
                    <a:pt x="119162" y="121832"/>
                    <a:pt x="117989" y="121832"/>
                  </a:cubicBezTo>
                  <a:cubicBezTo>
                    <a:pt x="114392" y="121832"/>
                    <a:pt x="109388" y="122512"/>
                    <a:pt x="105010" y="125546"/>
                  </a:cubicBezTo>
                  <a:cubicBezTo>
                    <a:pt x="100631" y="122512"/>
                    <a:pt x="95627" y="121832"/>
                    <a:pt x="92030" y="121832"/>
                  </a:cubicBezTo>
                  <a:cubicBezTo>
                    <a:pt x="91952" y="121832"/>
                    <a:pt x="91795" y="121840"/>
                    <a:pt x="91717" y="121840"/>
                  </a:cubicBezTo>
                  <a:cubicBezTo>
                    <a:pt x="91483" y="120823"/>
                    <a:pt x="91326" y="119799"/>
                    <a:pt x="91326" y="118783"/>
                  </a:cubicBezTo>
                  <a:cubicBezTo>
                    <a:pt x="91326" y="116265"/>
                    <a:pt x="91326" y="115592"/>
                    <a:pt x="95470" y="114795"/>
                  </a:cubicBezTo>
                  <a:cubicBezTo>
                    <a:pt x="99771" y="113966"/>
                    <a:pt x="102898" y="110205"/>
                    <a:pt x="102898" y="105818"/>
                  </a:cubicBezTo>
                  <a:cubicBezTo>
                    <a:pt x="102898" y="101432"/>
                    <a:pt x="99849" y="97663"/>
                    <a:pt x="95470" y="96842"/>
                  </a:cubicBezTo>
                  <a:cubicBezTo>
                    <a:pt x="91326" y="96044"/>
                    <a:pt x="91326" y="95364"/>
                    <a:pt x="91326" y="92846"/>
                  </a:cubicBezTo>
                  <a:cubicBezTo>
                    <a:pt x="91326" y="79882"/>
                    <a:pt x="112594" y="65432"/>
                    <a:pt x="143089" y="65432"/>
                  </a:cubicBezTo>
                  <a:cubicBezTo>
                    <a:pt x="150908" y="65432"/>
                    <a:pt x="158414" y="66386"/>
                    <a:pt x="165529" y="68270"/>
                  </a:cubicBezTo>
                  <a:cubicBezTo>
                    <a:pt x="165529" y="68278"/>
                    <a:pt x="165607" y="68286"/>
                    <a:pt x="165607" y="68294"/>
                  </a:cubicBezTo>
                  <a:cubicBezTo>
                    <a:pt x="165842" y="68356"/>
                    <a:pt x="166076" y="68403"/>
                    <a:pt x="166311" y="68450"/>
                  </a:cubicBezTo>
                  <a:cubicBezTo>
                    <a:pt x="166389" y="68466"/>
                    <a:pt x="166546" y="68474"/>
                    <a:pt x="166624" y="68489"/>
                  </a:cubicBezTo>
                  <a:cubicBezTo>
                    <a:pt x="166780" y="68513"/>
                    <a:pt x="167014" y="68536"/>
                    <a:pt x="167171" y="68552"/>
                  </a:cubicBezTo>
                  <a:cubicBezTo>
                    <a:pt x="167328" y="68560"/>
                    <a:pt x="167405" y="68567"/>
                    <a:pt x="167562" y="68567"/>
                  </a:cubicBezTo>
                  <a:cubicBezTo>
                    <a:pt x="167640" y="68567"/>
                    <a:pt x="167718" y="68583"/>
                    <a:pt x="167875" y="68583"/>
                  </a:cubicBezTo>
                  <a:cubicBezTo>
                    <a:pt x="167875" y="68583"/>
                    <a:pt x="167953" y="68575"/>
                    <a:pt x="167953" y="68575"/>
                  </a:cubicBezTo>
                  <a:cubicBezTo>
                    <a:pt x="168266" y="68575"/>
                    <a:pt x="168578" y="68552"/>
                    <a:pt x="168891" y="68513"/>
                  </a:cubicBezTo>
                  <a:cubicBezTo>
                    <a:pt x="168969" y="68513"/>
                    <a:pt x="168969" y="68513"/>
                    <a:pt x="168969" y="68505"/>
                  </a:cubicBezTo>
                  <a:cubicBezTo>
                    <a:pt x="169048" y="68505"/>
                    <a:pt x="169048" y="68505"/>
                    <a:pt x="169048" y="68497"/>
                  </a:cubicBezTo>
                  <a:cubicBezTo>
                    <a:pt x="169282" y="68466"/>
                    <a:pt x="169517" y="68419"/>
                    <a:pt x="169751" y="68372"/>
                  </a:cubicBezTo>
                  <a:cubicBezTo>
                    <a:pt x="169830" y="68356"/>
                    <a:pt x="169908" y="68349"/>
                    <a:pt x="169908" y="68333"/>
                  </a:cubicBezTo>
                  <a:cubicBezTo>
                    <a:pt x="170142" y="68286"/>
                    <a:pt x="170299" y="68231"/>
                    <a:pt x="170533" y="68176"/>
                  </a:cubicBezTo>
                  <a:cubicBezTo>
                    <a:pt x="170612" y="68145"/>
                    <a:pt x="170690" y="68114"/>
                    <a:pt x="170846" y="68083"/>
                  </a:cubicBezTo>
                  <a:cubicBezTo>
                    <a:pt x="170846" y="68067"/>
                    <a:pt x="170924" y="68051"/>
                    <a:pt x="170924" y="68036"/>
                  </a:cubicBezTo>
                  <a:cubicBezTo>
                    <a:pt x="171940" y="67676"/>
                    <a:pt x="172879" y="67160"/>
                    <a:pt x="173661" y="66519"/>
                  </a:cubicBezTo>
                  <a:cubicBezTo>
                    <a:pt x="173739" y="66456"/>
                    <a:pt x="173817" y="66394"/>
                    <a:pt x="173895" y="66331"/>
                  </a:cubicBezTo>
                  <a:cubicBezTo>
                    <a:pt x="173974" y="66276"/>
                    <a:pt x="173974" y="66206"/>
                    <a:pt x="174052" y="66151"/>
                  </a:cubicBezTo>
                  <a:cubicBezTo>
                    <a:pt x="174834" y="65448"/>
                    <a:pt x="175459" y="64619"/>
                    <a:pt x="175928" y="63673"/>
                  </a:cubicBezTo>
                  <a:cubicBezTo>
                    <a:pt x="176006" y="63634"/>
                    <a:pt x="176006" y="63602"/>
                    <a:pt x="176006" y="63563"/>
                  </a:cubicBezTo>
                  <a:cubicBezTo>
                    <a:pt x="176085" y="63462"/>
                    <a:pt x="176085" y="63360"/>
                    <a:pt x="176163" y="63258"/>
                  </a:cubicBezTo>
                  <a:cubicBezTo>
                    <a:pt x="176241" y="63078"/>
                    <a:pt x="176319" y="62906"/>
                    <a:pt x="176397" y="62719"/>
                  </a:cubicBezTo>
                  <a:cubicBezTo>
                    <a:pt x="176397" y="62664"/>
                    <a:pt x="176397" y="62601"/>
                    <a:pt x="176476" y="62547"/>
                  </a:cubicBezTo>
                  <a:cubicBezTo>
                    <a:pt x="176554" y="62312"/>
                    <a:pt x="176632" y="62077"/>
                    <a:pt x="176710" y="61835"/>
                  </a:cubicBezTo>
                  <a:cubicBezTo>
                    <a:pt x="176710" y="61827"/>
                    <a:pt x="176710" y="61819"/>
                    <a:pt x="176710" y="61812"/>
                  </a:cubicBezTo>
                  <a:cubicBezTo>
                    <a:pt x="176710" y="61757"/>
                    <a:pt x="176710" y="61702"/>
                    <a:pt x="176710" y="61647"/>
                  </a:cubicBezTo>
                  <a:cubicBezTo>
                    <a:pt x="176788" y="61421"/>
                    <a:pt x="176788" y="61186"/>
                    <a:pt x="176867" y="60951"/>
                  </a:cubicBezTo>
                  <a:cubicBezTo>
                    <a:pt x="176867" y="60842"/>
                    <a:pt x="176867" y="60725"/>
                    <a:pt x="176945" y="60607"/>
                  </a:cubicBezTo>
                  <a:cubicBezTo>
                    <a:pt x="176945" y="60428"/>
                    <a:pt x="176945" y="60248"/>
                    <a:pt x="176945" y="60068"/>
                  </a:cubicBezTo>
                  <a:cubicBezTo>
                    <a:pt x="176945" y="59896"/>
                    <a:pt x="176945" y="59724"/>
                    <a:pt x="176945" y="59552"/>
                  </a:cubicBezTo>
                  <a:cubicBezTo>
                    <a:pt x="176945" y="59427"/>
                    <a:pt x="177023" y="59302"/>
                    <a:pt x="176945" y="59176"/>
                  </a:cubicBezTo>
                  <a:cubicBezTo>
                    <a:pt x="176945" y="58950"/>
                    <a:pt x="176945" y="58723"/>
                    <a:pt x="176945" y="58504"/>
                  </a:cubicBezTo>
                  <a:cubicBezTo>
                    <a:pt x="176945" y="58434"/>
                    <a:pt x="176945" y="58371"/>
                    <a:pt x="176945" y="58309"/>
                  </a:cubicBezTo>
                  <a:cubicBezTo>
                    <a:pt x="176241" y="53046"/>
                    <a:pt x="176397" y="45782"/>
                    <a:pt x="181089" y="41106"/>
                  </a:cubicBezTo>
                  <a:cubicBezTo>
                    <a:pt x="182887" y="39323"/>
                    <a:pt x="183357" y="38846"/>
                    <a:pt x="186875" y="41231"/>
                  </a:cubicBezTo>
                  <a:cubicBezTo>
                    <a:pt x="190550" y="43694"/>
                    <a:pt x="195397" y="43233"/>
                    <a:pt x="198447" y="40129"/>
                  </a:cubicBezTo>
                  <a:cubicBezTo>
                    <a:pt x="201575" y="37032"/>
                    <a:pt x="202044" y="32169"/>
                    <a:pt x="199620" y="28541"/>
                  </a:cubicBezTo>
                  <a:cubicBezTo>
                    <a:pt x="197196" y="25030"/>
                    <a:pt x="197665" y="24553"/>
                    <a:pt x="199463" y="22770"/>
                  </a:cubicBezTo>
                  <a:cubicBezTo>
                    <a:pt x="208612" y="13606"/>
                    <a:pt x="233867" y="18423"/>
                    <a:pt x="255448" y="40004"/>
                  </a:cubicBezTo>
                  <a:cubicBezTo>
                    <a:pt x="257403" y="41927"/>
                    <a:pt x="259201" y="43976"/>
                    <a:pt x="261000" y="46072"/>
                  </a:cubicBezTo>
                  <a:cubicBezTo>
                    <a:pt x="261000" y="46087"/>
                    <a:pt x="261000" y="46103"/>
                    <a:pt x="261000" y="46118"/>
                  </a:cubicBezTo>
                  <a:cubicBezTo>
                    <a:pt x="263189" y="48683"/>
                    <a:pt x="265143" y="51357"/>
                    <a:pt x="266942" y="54063"/>
                  </a:cubicBezTo>
                  <a:cubicBezTo>
                    <a:pt x="269678" y="58285"/>
                    <a:pt x="275387" y="59458"/>
                    <a:pt x="279609" y="56690"/>
                  </a:cubicBezTo>
                  <a:cubicBezTo>
                    <a:pt x="283831" y="53922"/>
                    <a:pt x="285004" y="48253"/>
                    <a:pt x="282189" y="44038"/>
                  </a:cubicBezTo>
                  <a:cubicBezTo>
                    <a:pt x="281407" y="42748"/>
                    <a:pt x="280469" y="41466"/>
                    <a:pt x="279531" y="40191"/>
                  </a:cubicBezTo>
                  <a:cubicBezTo>
                    <a:pt x="280704" y="39261"/>
                    <a:pt x="281563" y="39347"/>
                    <a:pt x="284379" y="41231"/>
                  </a:cubicBezTo>
                  <a:cubicBezTo>
                    <a:pt x="287975" y="43694"/>
                    <a:pt x="292823" y="43233"/>
                    <a:pt x="295951" y="40129"/>
                  </a:cubicBezTo>
                  <a:cubicBezTo>
                    <a:pt x="299000" y="37025"/>
                    <a:pt x="299469" y="32169"/>
                    <a:pt x="297045" y="28541"/>
                  </a:cubicBezTo>
                  <a:cubicBezTo>
                    <a:pt x="294621" y="25030"/>
                    <a:pt x="295169" y="24553"/>
                    <a:pt x="296889" y="22770"/>
                  </a:cubicBezTo>
                  <a:cubicBezTo>
                    <a:pt x="306116" y="13606"/>
                    <a:pt x="331371" y="18423"/>
                    <a:pt x="352873" y="40004"/>
                  </a:cubicBezTo>
                  <a:cubicBezTo>
                    <a:pt x="357878" y="44992"/>
                    <a:pt x="362178" y="50427"/>
                    <a:pt x="365697" y="56143"/>
                  </a:cubicBezTo>
                  <a:cubicBezTo>
                    <a:pt x="368198" y="60224"/>
                    <a:pt x="370232" y="64353"/>
                    <a:pt x="371717" y="68427"/>
                  </a:cubicBezTo>
                  <a:cubicBezTo>
                    <a:pt x="373046" y="72133"/>
                    <a:pt x="376565" y="74424"/>
                    <a:pt x="380318" y="74424"/>
                  </a:cubicBezTo>
                  <a:cubicBezTo>
                    <a:pt x="381335" y="74424"/>
                    <a:pt x="382429" y="74244"/>
                    <a:pt x="383445" y="73869"/>
                  </a:cubicBezTo>
                  <a:cubicBezTo>
                    <a:pt x="388216" y="72133"/>
                    <a:pt x="390639" y="66886"/>
                    <a:pt x="388919" y="62148"/>
                  </a:cubicBezTo>
                  <a:cubicBezTo>
                    <a:pt x="387902" y="59528"/>
                    <a:pt x="386808" y="56909"/>
                    <a:pt x="385557" y="54297"/>
                  </a:cubicBezTo>
                  <a:cubicBezTo>
                    <a:pt x="401429" y="44750"/>
                    <a:pt x="417537" y="42811"/>
                    <a:pt x="424886" y="50161"/>
                  </a:cubicBezTo>
                  <a:cubicBezTo>
                    <a:pt x="426685" y="51944"/>
                    <a:pt x="427154" y="52421"/>
                    <a:pt x="424808" y="55932"/>
                  </a:cubicBezTo>
                  <a:cubicBezTo>
                    <a:pt x="422306" y="59560"/>
                    <a:pt x="422776" y="64423"/>
                    <a:pt x="425903" y="67520"/>
                  </a:cubicBezTo>
                  <a:cubicBezTo>
                    <a:pt x="428952" y="70616"/>
                    <a:pt x="433878" y="71077"/>
                    <a:pt x="437475" y="68622"/>
                  </a:cubicBezTo>
                  <a:cubicBezTo>
                    <a:pt x="440994" y="66237"/>
                    <a:pt x="441463" y="66714"/>
                    <a:pt x="443261" y="68497"/>
                  </a:cubicBezTo>
                  <a:cubicBezTo>
                    <a:pt x="451002" y="76238"/>
                    <a:pt x="448344" y="93988"/>
                    <a:pt x="437319" y="110721"/>
                  </a:cubicBezTo>
                  <a:cubicBezTo>
                    <a:pt x="436459" y="110916"/>
                    <a:pt x="435599" y="111135"/>
                    <a:pt x="434739" y="111386"/>
                  </a:cubicBezTo>
                  <a:cubicBezTo>
                    <a:pt x="426294" y="94887"/>
                    <a:pt x="413314" y="85301"/>
                    <a:pt x="399006" y="85301"/>
                  </a:cubicBezTo>
                  <a:cubicBezTo>
                    <a:pt x="395409" y="85301"/>
                    <a:pt x="390405" y="85981"/>
                    <a:pt x="386026" y="89015"/>
                  </a:cubicBezTo>
                  <a:cubicBezTo>
                    <a:pt x="382429" y="86552"/>
                    <a:pt x="378051" y="85301"/>
                    <a:pt x="373046" y="85301"/>
                  </a:cubicBezTo>
                  <a:cubicBezTo>
                    <a:pt x="361943" y="85301"/>
                    <a:pt x="351466" y="91189"/>
                    <a:pt x="343334" y="101721"/>
                  </a:cubicBezTo>
                  <a:cubicBezTo>
                    <a:pt x="338956" y="99281"/>
                    <a:pt x="334264" y="97874"/>
                    <a:pt x="329494" y="97561"/>
                  </a:cubicBezTo>
                  <a:cubicBezTo>
                    <a:pt x="328243" y="95583"/>
                    <a:pt x="326836" y="93769"/>
                    <a:pt x="325194" y="92127"/>
                  </a:cubicBezTo>
                  <a:cubicBezTo>
                    <a:pt x="322613" y="89593"/>
                    <a:pt x="318626" y="86544"/>
                    <a:pt x="313387" y="85582"/>
                  </a:cubicBezTo>
                  <a:cubicBezTo>
                    <a:pt x="312371" y="80335"/>
                    <a:pt x="309321" y="76324"/>
                    <a:pt x="306819" y="73791"/>
                  </a:cubicBezTo>
                  <a:cubicBezTo>
                    <a:pt x="301581" y="68521"/>
                    <a:pt x="294465" y="65221"/>
                    <a:pt x="286255" y="64259"/>
                  </a:cubicBezTo>
                  <a:cubicBezTo>
                    <a:pt x="270773" y="62437"/>
                    <a:pt x="252242" y="68818"/>
                    <a:pt x="235510" y="81774"/>
                  </a:cubicBezTo>
                  <a:cubicBezTo>
                    <a:pt x="231522" y="84863"/>
                    <a:pt x="230740" y="90602"/>
                    <a:pt x="233867" y="94590"/>
                  </a:cubicBezTo>
                  <a:cubicBezTo>
                    <a:pt x="236917" y="98586"/>
                    <a:pt x="242625" y="99321"/>
                    <a:pt x="246691" y="96232"/>
                  </a:cubicBezTo>
                  <a:cubicBezTo>
                    <a:pt x="259514" y="86317"/>
                    <a:pt x="273510" y="81156"/>
                    <a:pt x="284144" y="82408"/>
                  </a:cubicBezTo>
                  <a:cubicBezTo>
                    <a:pt x="288210" y="82892"/>
                    <a:pt x="291572" y="84339"/>
                    <a:pt x="293917" y="86708"/>
                  </a:cubicBezTo>
                  <a:cubicBezTo>
                    <a:pt x="295716" y="88491"/>
                    <a:pt x="296185" y="88968"/>
                    <a:pt x="293762" y="92479"/>
                  </a:cubicBezTo>
                  <a:cubicBezTo>
                    <a:pt x="291337" y="96107"/>
                    <a:pt x="291807" y="100970"/>
                    <a:pt x="294856" y="104067"/>
                  </a:cubicBezTo>
                  <a:cubicBezTo>
                    <a:pt x="297983" y="107163"/>
                    <a:pt x="302831" y="107625"/>
                    <a:pt x="306507" y="105169"/>
                  </a:cubicBezTo>
                  <a:cubicBezTo>
                    <a:pt x="309946" y="102784"/>
                    <a:pt x="310494" y="103261"/>
                    <a:pt x="312214" y="105044"/>
                  </a:cubicBezTo>
                  <a:cubicBezTo>
                    <a:pt x="313622" y="106413"/>
                    <a:pt x="314717" y="108125"/>
                    <a:pt x="315420" y="110142"/>
                  </a:cubicBezTo>
                  <a:cubicBezTo>
                    <a:pt x="319564" y="121160"/>
                    <a:pt x="313856" y="142186"/>
                    <a:pt x="295012" y="161046"/>
                  </a:cubicBezTo>
                  <a:cubicBezTo>
                    <a:pt x="292198" y="163853"/>
                    <a:pt x="289226" y="166433"/>
                    <a:pt x="286255" y="168771"/>
                  </a:cubicBezTo>
                  <a:cubicBezTo>
                    <a:pt x="277733" y="154853"/>
                    <a:pt x="265691" y="146815"/>
                    <a:pt x="252790" y="146815"/>
                  </a:cubicBezTo>
                  <a:cubicBezTo>
                    <a:pt x="249193" y="146815"/>
                    <a:pt x="244189" y="147495"/>
                    <a:pt x="239810" y="150529"/>
                  </a:cubicBezTo>
                  <a:cubicBezTo>
                    <a:pt x="235431" y="147495"/>
                    <a:pt x="230427" y="146815"/>
                    <a:pt x="226830" y="146815"/>
                  </a:cubicBezTo>
                  <a:cubicBezTo>
                    <a:pt x="226752" y="146815"/>
                    <a:pt x="226752" y="146815"/>
                    <a:pt x="226674" y="146815"/>
                  </a:cubicBezTo>
                  <a:cubicBezTo>
                    <a:pt x="210019" y="146901"/>
                    <a:pt x="195242" y="160240"/>
                    <a:pt x="187344" y="181290"/>
                  </a:cubicBezTo>
                  <a:cubicBezTo>
                    <a:pt x="177258" y="172993"/>
                    <a:pt x="166076" y="166887"/>
                    <a:pt x="155129" y="163767"/>
                  </a:cubicBezTo>
                  <a:cubicBezTo>
                    <a:pt x="138241" y="158942"/>
                    <a:pt x="122993" y="161671"/>
                    <a:pt x="113454" y="171250"/>
                  </a:cubicBezTo>
                  <a:cubicBezTo>
                    <a:pt x="110874" y="173783"/>
                    <a:pt x="107824" y="177795"/>
                    <a:pt x="106886" y="183041"/>
                  </a:cubicBezTo>
                  <a:cubicBezTo>
                    <a:pt x="101648" y="184003"/>
                    <a:pt x="97659" y="187052"/>
                    <a:pt x="95079" y="189586"/>
                  </a:cubicBezTo>
                  <a:cubicBezTo>
                    <a:pt x="87260" y="197405"/>
                    <a:pt x="84055" y="208774"/>
                    <a:pt x="85696" y="221715"/>
                  </a:cubicBezTo>
                  <a:cubicBezTo>
                    <a:pt x="77330" y="217923"/>
                    <a:pt x="71153" y="214435"/>
                    <a:pt x="66853" y="211589"/>
                  </a:cubicBezTo>
                  <a:cubicBezTo>
                    <a:pt x="65367" y="205318"/>
                    <a:pt x="64664" y="198711"/>
                    <a:pt x="64664" y="191893"/>
                  </a:cubicBezTo>
                  <a:cubicBezTo>
                    <a:pt x="64585" y="163806"/>
                    <a:pt x="76783" y="143757"/>
                    <a:pt x="88512" y="140591"/>
                  </a:cubicBezTo>
                  <a:close/>
                  <a:moveTo>
                    <a:pt x="465858" y="279859"/>
                  </a:moveTo>
                  <a:cubicBezTo>
                    <a:pt x="467109" y="283792"/>
                    <a:pt x="470706" y="286318"/>
                    <a:pt x="474616" y="286318"/>
                  </a:cubicBezTo>
                  <a:cubicBezTo>
                    <a:pt x="475476" y="286318"/>
                    <a:pt x="476414" y="286185"/>
                    <a:pt x="477274" y="285911"/>
                  </a:cubicBezTo>
                  <a:cubicBezTo>
                    <a:pt x="490020" y="282009"/>
                    <a:pt x="501748" y="277709"/>
                    <a:pt x="512225" y="273135"/>
                  </a:cubicBezTo>
                  <a:cubicBezTo>
                    <a:pt x="528958" y="265824"/>
                    <a:pt x="542642" y="257785"/>
                    <a:pt x="553197" y="249169"/>
                  </a:cubicBezTo>
                  <a:cubicBezTo>
                    <a:pt x="538028" y="296326"/>
                    <a:pt x="499402" y="338472"/>
                    <a:pt x="443574" y="366794"/>
                  </a:cubicBezTo>
                  <a:cubicBezTo>
                    <a:pt x="421681" y="377905"/>
                    <a:pt x="397755" y="386553"/>
                    <a:pt x="372499" y="392519"/>
                  </a:cubicBezTo>
                  <a:cubicBezTo>
                    <a:pt x="367573" y="393676"/>
                    <a:pt x="364524" y="398602"/>
                    <a:pt x="365697" y="403513"/>
                  </a:cubicBezTo>
                  <a:cubicBezTo>
                    <a:pt x="366713" y="407719"/>
                    <a:pt x="370466" y="410550"/>
                    <a:pt x="374610" y="410550"/>
                  </a:cubicBezTo>
                  <a:cubicBezTo>
                    <a:pt x="375314" y="410550"/>
                    <a:pt x="375939" y="410472"/>
                    <a:pt x="376721" y="410300"/>
                  </a:cubicBezTo>
                  <a:cubicBezTo>
                    <a:pt x="397442" y="405405"/>
                    <a:pt x="417303" y="398751"/>
                    <a:pt x="436068" y="390501"/>
                  </a:cubicBezTo>
                  <a:cubicBezTo>
                    <a:pt x="431220" y="405350"/>
                    <a:pt x="419492" y="417189"/>
                    <a:pt x="403931" y="421919"/>
                  </a:cubicBezTo>
                  <a:cubicBezTo>
                    <a:pt x="367495" y="432983"/>
                    <a:pt x="328947" y="438598"/>
                    <a:pt x="289305" y="438598"/>
                  </a:cubicBezTo>
                  <a:cubicBezTo>
                    <a:pt x="249662" y="438598"/>
                    <a:pt x="211114" y="432983"/>
                    <a:pt x="174677" y="421919"/>
                  </a:cubicBezTo>
                  <a:cubicBezTo>
                    <a:pt x="159118" y="417189"/>
                    <a:pt x="147389" y="405358"/>
                    <a:pt x="142541" y="390525"/>
                  </a:cubicBezTo>
                  <a:cubicBezTo>
                    <a:pt x="186875" y="410057"/>
                    <a:pt x="237229" y="420324"/>
                    <a:pt x="289305" y="420324"/>
                  </a:cubicBezTo>
                  <a:cubicBezTo>
                    <a:pt x="301815" y="420324"/>
                    <a:pt x="314403" y="419722"/>
                    <a:pt x="326757" y="418533"/>
                  </a:cubicBezTo>
                  <a:cubicBezTo>
                    <a:pt x="331762" y="418049"/>
                    <a:pt x="335437" y="413584"/>
                    <a:pt x="334967" y="408564"/>
                  </a:cubicBezTo>
                  <a:cubicBezTo>
                    <a:pt x="334499" y="403544"/>
                    <a:pt x="330042" y="399869"/>
                    <a:pt x="324959" y="400346"/>
                  </a:cubicBezTo>
                  <a:cubicBezTo>
                    <a:pt x="313231" y="401480"/>
                    <a:pt x="301268" y="402050"/>
                    <a:pt x="289305" y="402050"/>
                  </a:cubicBezTo>
                  <a:cubicBezTo>
                    <a:pt x="233867" y="402050"/>
                    <a:pt x="180541" y="389860"/>
                    <a:pt x="135035" y="366794"/>
                  </a:cubicBezTo>
                  <a:cubicBezTo>
                    <a:pt x="79207" y="338464"/>
                    <a:pt x="40580" y="296311"/>
                    <a:pt x="25412" y="249145"/>
                  </a:cubicBezTo>
                  <a:cubicBezTo>
                    <a:pt x="42614" y="263251"/>
                    <a:pt x="68182" y="275738"/>
                    <a:pt x="101334" y="285911"/>
                  </a:cubicBezTo>
                  <a:cubicBezTo>
                    <a:pt x="102195" y="286185"/>
                    <a:pt x="103133" y="286318"/>
                    <a:pt x="103993" y="286318"/>
                  </a:cubicBezTo>
                  <a:cubicBezTo>
                    <a:pt x="107903" y="286318"/>
                    <a:pt x="111499" y="283792"/>
                    <a:pt x="112751" y="279859"/>
                  </a:cubicBezTo>
                  <a:cubicBezTo>
                    <a:pt x="114236" y="275035"/>
                    <a:pt x="111499" y="269921"/>
                    <a:pt x="106651" y="268443"/>
                  </a:cubicBezTo>
                  <a:cubicBezTo>
                    <a:pt x="51293" y="251444"/>
                    <a:pt x="18218" y="227384"/>
                    <a:pt x="18218" y="204075"/>
                  </a:cubicBezTo>
                  <a:cubicBezTo>
                    <a:pt x="18218" y="190446"/>
                    <a:pt x="29399" y="176559"/>
                    <a:pt x="50120" y="163868"/>
                  </a:cubicBezTo>
                  <a:cubicBezTo>
                    <a:pt x="47696" y="172485"/>
                    <a:pt x="46367" y="181962"/>
                    <a:pt x="46367" y="191893"/>
                  </a:cubicBezTo>
                  <a:cubicBezTo>
                    <a:pt x="46367" y="193738"/>
                    <a:pt x="46367" y="195568"/>
                    <a:pt x="46523" y="197382"/>
                  </a:cubicBezTo>
                  <a:cubicBezTo>
                    <a:pt x="44725" y="199055"/>
                    <a:pt x="43552" y="201424"/>
                    <a:pt x="43552" y="204075"/>
                  </a:cubicBezTo>
                  <a:cubicBezTo>
                    <a:pt x="43552" y="212348"/>
                    <a:pt x="47462" y="220073"/>
                    <a:pt x="54029" y="224976"/>
                  </a:cubicBezTo>
                  <a:cubicBezTo>
                    <a:pt x="54264" y="225187"/>
                    <a:pt x="54577" y="225414"/>
                    <a:pt x="54890" y="225633"/>
                  </a:cubicBezTo>
                  <a:cubicBezTo>
                    <a:pt x="54890" y="225633"/>
                    <a:pt x="54890" y="225633"/>
                    <a:pt x="54890" y="225633"/>
                  </a:cubicBezTo>
                  <a:cubicBezTo>
                    <a:pt x="67791" y="234398"/>
                    <a:pt x="85384" y="242421"/>
                    <a:pt x="107277" y="249481"/>
                  </a:cubicBezTo>
                  <a:cubicBezTo>
                    <a:pt x="156537" y="265378"/>
                    <a:pt x="221200" y="274136"/>
                    <a:pt x="289305" y="274136"/>
                  </a:cubicBezTo>
                  <a:cubicBezTo>
                    <a:pt x="320737" y="274136"/>
                    <a:pt x="351466" y="272267"/>
                    <a:pt x="380318" y="268685"/>
                  </a:cubicBezTo>
                  <a:cubicBezTo>
                    <a:pt x="380318" y="268678"/>
                    <a:pt x="380396" y="268670"/>
                    <a:pt x="380474" y="268662"/>
                  </a:cubicBezTo>
                  <a:cubicBezTo>
                    <a:pt x="413940" y="264494"/>
                    <a:pt x="444904" y="258020"/>
                    <a:pt x="471332" y="249481"/>
                  </a:cubicBezTo>
                  <a:cubicBezTo>
                    <a:pt x="493225" y="242428"/>
                    <a:pt x="510818" y="234406"/>
                    <a:pt x="523719" y="225633"/>
                  </a:cubicBezTo>
                  <a:cubicBezTo>
                    <a:pt x="530834" y="220785"/>
                    <a:pt x="535057" y="212723"/>
                    <a:pt x="535057" y="204075"/>
                  </a:cubicBezTo>
                  <a:cubicBezTo>
                    <a:pt x="535057" y="200431"/>
                    <a:pt x="532946" y="197303"/>
                    <a:pt x="529818" y="195833"/>
                  </a:cubicBezTo>
                  <a:cubicBezTo>
                    <a:pt x="530209" y="190602"/>
                    <a:pt x="529662" y="184949"/>
                    <a:pt x="528176" y="178999"/>
                  </a:cubicBezTo>
                  <a:cubicBezTo>
                    <a:pt x="526456" y="172313"/>
                    <a:pt x="523641" y="165542"/>
                    <a:pt x="519888" y="158950"/>
                  </a:cubicBezTo>
                  <a:cubicBezTo>
                    <a:pt x="546004" y="172821"/>
                    <a:pt x="560391" y="188562"/>
                    <a:pt x="560391" y="204075"/>
                  </a:cubicBezTo>
                  <a:cubicBezTo>
                    <a:pt x="560391" y="222192"/>
                    <a:pt x="540687" y="240771"/>
                    <a:pt x="504954" y="256378"/>
                  </a:cubicBezTo>
                  <a:cubicBezTo>
                    <a:pt x="495102" y="260679"/>
                    <a:pt x="483999" y="264737"/>
                    <a:pt x="471957" y="268435"/>
                  </a:cubicBezTo>
                  <a:cubicBezTo>
                    <a:pt x="467109" y="269921"/>
                    <a:pt x="464373" y="275027"/>
                    <a:pt x="465858" y="2798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" name="Google Shape;4893;p50">
            <a:extLst>
              <a:ext uri="{FF2B5EF4-FFF2-40B4-BE49-F238E27FC236}">
                <a16:creationId xmlns:a16="http://schemas.microsoft.com/office/drawing/2014/main" id="{33A40A4A-3B4A-EF37-DE61-5CB0588CAC43}"/>
              </a:ext>
            </a:extLst>
          </p:cNvPr>
          <p:cNvGrpSpPr/>
          <p:nvPr/>
        </p:nvGrpSpPr>
        <p:grpSpPr>
          <a:xfrm>
            <a:off x="3023233" y="3189018"/>
            <a:ext cx="497655" cy="413517"/>
            <a:chOff x="1422486" y="3193996"/>
            <a:chExt cx="578702" cy="480861"/>
          </a:xfrm>
          <a:solidFill>
            <a:schemeClr val="bg1"/>
          </a:solidFill>
        </p:grpSpPr>
        <p:sp>
          <p:nvSpPr>
            <p:cNvPr id="67" name="Google Shape;4894;p50">
              <a:extLst>
                <a:ext uri="{FF2B5EF4-FFF2-40B4-BE49-F238E27FC236}">
                  <a16:creationId xmlns:a16="http://schemas.microsoft.com/office/drawing/2014/main" id="{B14ECCCD-EB81-587A-37CB-440BACC5238A}"/>
                </a:ext>
              </a:extLst>
            </p:cNvPr>
            <p:cNvSpPr/>
            <p:nvPr/>
          </p:nvSpPr>
          <p:spPr>
            <a:xfrm>
              <a:off x="1556475" y="3496073"/>
              <a:ext cx="164471" cy="32580"/>
            </a:xfrm>
            <a:custGeom>
              <a:avLst/>
              <a:gdLst/>
              <a:ahLst/>
              <a:cxnLst/>
              <a:rect l="l" t="t" r="r" b="b"/>
              <a:pathLst>
                <a:path w="164471" h="32580" extrusionOk="0">
                  <a:moveTo>
                    <a:pt x="155347" y="14299"/>
                  </a:moveTo>
                  <a:cubicBezTo>
                    <a:pt x="113163" y="14299"/>
                    <a:pt x="72684" y="11093"/>
                    <a:pt x="35027" y="4760"/>
                  </a:cubicBezTo>
                  <a:cubicBezTo>
                    <a:pt x="26857" y="3384"/>
                    <a:pt x="18795" y="1851"/>
                    <a:pt x="11046" y="202"/>
                  </a:cubicBezTo>
                  <a:cubicBezTo>
                    <a:pt x="6105" y="-847"/>
                    <a:pt x="1257" y="2297"/>
                    <a:pt x="201" y="7231"/>
                  </a:cubicBezTo>
                  <a:cubicBezTo>
                    <a:pt x="-846" y="12165"/>
                    <a:pt x="2297" y="17021"/>
                    <a:pt x="7231" y="18076"/>
                  </a:cubicBezTo>
                  <a:cubicBezTo>
                    <a:pt x="15230" y="19781"/>
                    <a:pt x="23557" y="21368"/>
                    <a:pt x="31986" y="22783"/>
                  </a:cubicBezTo>
                  <a:cubicBezTo>
                    <a:pt x="70635" y="29281"/>
                    <a:pt x="112131" y="32581"/>
                    <a:pt x="155331" y="32581"/>
                  </a:cubicBezTo>
                  <a:cubicBezTo>
                    <a:pt x="160375" y="32581"/>
                    <a:pt x="164472" y="28491"/>
                    <a:pt x="164472" y="23440"/>
                  </a:cubicBezTo>
                  <a:cubicBezTo>
                    <a:pt x="164487" y="18389"/>
                    <a:pt x="160398" y="14299"/>
                    <a:pt x="155347" y="142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4895;p50">
              <a:extLst>
                <a:ext uri="{FF2B5EF4-FFF2-40B4-BE49-F238E27FC236}">
                  <a16:creationId xmlns:a16="http://schemas.microsoft.com/office/drawing/2014/main" id="{9B3D58EE-AFE6-955D-076A-05EF199C27A5}"/>
                </a:ext>
              </a:extLst>
            </p:cNvPr>
            <p:cNvSpPr/>
            <p:nvPr/>
          </p:nvSpPr>
          <p:spPr>
            <a:xfrm>
              <a:off x="1739241" y="3508062"/>
              <a:ext cx="42636" cy="19762"/>
            </a:xfrm>
            <a:custGeom>
              <a:avLst/>
              <a:gdLst/>
              <a:ahLst/>
              <a:cxnLst/>
              <a:rect l="l" t="t" r="r" b="b"/>
              <a:pathLst>
                <a:path w="42636" h="19762" extrusionOk="0">
                  <a:moveTo>
                    <a:pt x="42608" y="8433"/>
                  </a:moveTo>
                  <a:cubicBezTo>
                    <a:pt x="42217" y="3397"/>
                    <a:pt x="37823" y="-356"/>
                    <a:pt x="32795" y="27"/>
                  </a:cubicBezTo>
                  <a:cubicBezTo>
                    <a:pt x="24875" y="637"/>
                    <a:pt x="16774" y="1130"/>
                    <a:pt x="8721" y="1497"/>
                  </a:cubicBezTo>
                  <a:cubicBezTo>
                    <a:pt x="3677" y="1724"/>
                    <a:pt x="-225" y="6001"/>
                    <a:pt x="10" y="11036"/>
                  </a:cubicBezTo>
                  <a:cubicBezTo>
                    <a:pt x="229" y="15939"/>
                    <a:pt x="4271" y="19763"/>
                    <a:pt x="9127" y="19763"/>
                  </a:cubicBezTo>
                  <a:cubicBezTo>
                    <a:pt x="9268" y="19763"/>
                    <a:pt x="9409" y="19763"/>
                    <a:pt x="9549" y="19755"/>
                  </a:cubicBezTo>
                  <a:cubicBezTo>
                    <a:pt x="17798" y="19380"/>
                    <a:pt x="26094" y="18871"/>
                    <a:pt x="34203" y="18254"/>
                  </a:cubicBezTo>
                  <a:cubicBezTo>
                    <a:pt x="39230" y="17863"/>
                    <a:pt x="42999" y="13468"/>
                    <a:pt x="42608" y="84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4896;p50">
              <a:extLst>
                <a:ext uri="{FF2B5EF4-FFF2-40B4-BE49-F238E27FC236}">
                  <a16:creationId xmlns:a16="http://schemas.microsoft.com/office/drawing/2014/main" id="{9977FAC0-E356-051A-6150-347C376FDDC5}"/>
                </a:ext>
              </a:extLst>
            </p:cNvPr>
            <p:cNvSpPr/>
            <p:nvPr/>
          </p:nvSpPr>
          <p:spPr>
            <a:xfrm>
              <a:off x="1836703" y="3496070"/>
              <a:ext cx="30458" cy="20729"/>
            </a:xfrm>
            <a:custGeom>
              <a:avLst/>
              <a:gdLst/>
              <a:ahLst/>
              <a:cxnLst/>
              <a:rect l="l" t="t" r="r" b="b"/>
              <a:pathLst>
                <a:path w="30458" h="20729" extrusionOk="0">
                  <a:moveTo>
                    <a:pt x="30257" y="7233"/>
                  </a:moveTo>
                  <a:cubicBezTo>
                    <a:pt x="29201" y="2299"/>
                    <a:pt x="24345" y="-852"/>
                    <a:pt x="19412" y="204"/>
                  </a:cubicBezTo>
                  <a:cubicBezTo>
                    <a:pt x="15494" y="1040"/>
                    <a:pt x="11468" y="1846"/>
                    <a:pt x="7433" y="2612"/>
                  </a:cubicBezTo>
                  <a:cubicBezTo>
                    <a:pt x="2476" y="3550"/>
                    <a:pt x="-777" y="8336"/>
                    <a:pt x="161" y="13293"/>
                  </a:cubicBezTo>
                  <a:cubicBezTo>
                    <a:pt x="990" y="17672"/>
                    <a:pt x="4829" y="20729"/>
                    <a:pt x="9130" y="20729"/>
                  </a:cubicBezTo>
                  <a:cubicBezTo>
                    <a:pt x="9693" y="20729"/>
                    <a:pt x="10271" y="20674"/>
                    <a:pt x="10842" y="20565"/>
                  </a:cubicBezTo>
                  <a:cubicBezTo>
                    <a:pt x="15010" y="19775"/>
                    <a:pt x="19177" y="18939"/>
                    <a:pt x="23227" y="18071"/>
                  </a:cubicBezTo>
                  <a:cubicBezTo>
                    <a:pt x="28161" y="17023"/>
                    <a:pt x="31305" y="12167"/>
                    <a:pt x="30257" y="7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4897;p50">
              <a:extLst>
                <a:ext uri="{FF2B5EF4-FFF2-40B4-BE49-F238E27FC236}">
                  <a16:creationId xmlns:a16="http://schemas.microsoft.com/office/drawing/2014/main" id="{2BA3F73F-14B9-1EB7-297A-7C935972334B}"/>
                </a:ext>
              </a:extLst>
            </p:cNvPr>
            <p:cNvSpPr/>
            <p:nvPr/>
          </p:nvSpPr>
          <p:spPr>
            <a:xfrm>
              <a:off x="1466077" y="3291058"/>
              <a:ext cx="491489" cy="201040"/>
            </a:xfrm>
            <a:custGeom>
              <a:avLst/>
              <a:gdLst/>
              <a:ahLst/>
              <a:cxnLst/>
              <a:rect l="l" t="t" r="r" b="b"/>
              <a:pathLst>
                <a:path w="491489" h="201040" extrusionOk="0">
                  <a:moveTo>
                    <a:pt x="480136" y="109422"/>
                  </a:moveTo>
                  <a:cubicBezTo>
                    <a:pt x="467289" y="100657"/>
                    <a:pt x="449673" y="92635"/>
                    <a:pt x="427788" y="85574"/>
                  </a:cubicBezTo>
                  <a:cubicBezTo>
                    <a:pt x="422987" y="84026"/>
                    <a:pt x="417834" y="86668"/>
                    <a:pt x="416286" y="91470"/>
                  </a:cubicBezTo>
                  <a:cubicBezTo>
                    <a:pt x="414738" y="96271"/>
                    <a:pt x="417373" y="101423"/>
                    <a:pt x="422181" y="102972"/>
                  </a:cubicBezTo>
                  <a:cubicBezTo>
                    <a:pt x="447367" y="111096"/>
                    <a:pt x="461996" y="119173"/>
                    <a:pt x="469838" y="124522"/>
                  </a:cubicBezTo>
                  <a:cubicBezTo>
                    <a:pt x="471989" y="125991"/>
                    <a:pt x="473216" y="128345"/>
                    <a:pt x="473216" y="130980"/>
                  </a:cubicBezTo>
                  <a:cubicBezTo>
                    <a:pt x="473216" y="133623"/>
                    <a:pt x="471981" y="135977"/>
                    <a:pt x="469838" y="137439"/>
                  </a:cubicBezTo>
                  <a:cubicBezTo>
                    <a:pt x="469573" y="137619"/>
                    <a:pt x="469283" y="137807"/>
                    <a:pt x="469002" y="137994"/>
                  </a:cubicBezTo>
                  <a:cubicBezTo>
                    <a:pt x="457672" y="131817"/>
                    <a:pt x="443840" y="126078"/>
                    <a:pt x="427788" y="120901"/>
                  </a:cubicBezTo>
                  <a:cubicBezTo>
                    <a:pt x="400093" y="111972"/>
                    <a:pt x="367894" y="105317"/>
                    <a:pt x="332090" y="101134"/>
                  </a:cubicBezTo>
                  <a:cubicBezTo>
                    <a:pt x="327086" y="100548"/>
                    <a:pt x="322543" y="104137"/>
                    <a:pt x="321957" y="109149"/>
                  </a:cubicBezTo>
                  <a:cubicBezTo>
                    <a:pt x="321371" y="114161"/>
                    <a:pt x="324959" y="118696"/>
                    <a:pt x="329971" y="119283"/>
                  </a:cubicBezTo>
                  <a:cubicBezTo>
                    <a:pt x="364594" y="123333"/>
                    <a:pt x="395620" y="129729"/>
                    <a:pt x="422181" y="138291"/>
                  </a:cubicBezTo>
                  <a:cubicBezTo>
                    <a:pt x="432268" y="141544"/>
                    <a:pt x="441346" y="145000"/>
                    <a:pt x="449353" y="148628"/>
                  </a:cubicBezTo>
                  <a:cubicBezTo>
                    <a:pt x="442081" y="151920"/>
                    <a:pt x="433128" y="155447"/>
                    <a:pt x="422181" y="158981"/>
                  </a:cubicBezTo>
                  <a:cubicBezTo>
                    <a:pt x="376839" y="173603"/>
                    <a:pt x="317735" y="181954"/>
                    <a:pt x="254791" y="182689"/>
                  </a:cubicBezTo>
                  <a:lnTo>
                    <a:pt x="254791" y="161944"/>
                  </a:lnTo>
                  <a:cubicBezTo>
                    <a:pt x="271555" y="152264"/>
                    <a:pt x="279257" y="116155"/>
                    <a:pt x="279257" y="82235"/>
                  </a:cubicBezTo>
                  <a:cubicBezTo>
                    <a:pt x="279257" y="42631"/>
                    <a:pt x="268772" y="0"/>
                    <a:pt x="245753" y="0"/>
                  </a:cubicBezTo>
                  <a:cubicBezTo>
                    <a:pt x="222733" y="0"/>
                    <a:pt x="212248" y="42631"/>
                    <a:pt x="212248" y="82235"/>
                  </a:cubicBezTo>
                  <a:cubicBezTo>
                    <a:pt x="212248" y="116155"/>
                    <a:pt x="219950" y="152272"/>
                    <a:pt x="236706" y="161944"/>
                  </a:cubicBezTo>
                  <a:lnTo>
                    <a:pt x="236706" y="182689"/>
                  </a:lnTo>
                  <a:cubicBezTo>
                    <a:pt x="173763" y="181946"/>
                    <a:pt x="114658" y="173603"/>
                    <a:pt x="69316" y="158981"/>
                  </a:cubicBezTo>
                  <a:cubicBezTo>
                    <a:pt x="58361" y="155447"/>
                    <a:pt x="49408" y="151928"/>
                    <a:pt x="42145" y="148628"/>
                  </a:cubicBezTo>
                  <a:cubicBezTo>
                    <a:pt x="50151" y="145000"/>
                    <a:pt x="59229" y="141544"/>
                    <a:pt x="69316" y="138291"/>
                  </a:cubicBezTo>
                  <a:cubicBezTo>
                    <a:pt x="95877" y="129721"/>
                    <a:pt x="126903" y="123325"/>
                    <a:pt x="161526" y="119283"/>
                  </a:cubicBezTo>
                  <a:cubicBezTo>
                    <a:pt x="166538" y="118696"/>
                    <a:pt x="170127" y="114161"/>
                    <a:pt x="169540" y="109149"/>
                  </a:cubicBezTo>
                  <a:cubicBezTo>
                    <a:pt x="168954" y="104137"/>
                    <a:pt x="164427" y="100548"/>
                    <a:pt x="159407" y="101134"/>
                  </a:cubicBezTo>
                  <a:cubicBezTo>
                    <a:pt x="123603" y="105317"/>
                    <a:pt x="91405" y="111972"/>
                    <a:pt x="63710" y="120901"/>
                  </a:cubicBezTo>
                  <a:cubicBezTo>
                    <a:pt x="47657" y="126078"/>
                    <a:pt x="33825" y="131817"/>
                    <a:pt x="22495" y="137994"/>
                  </a:cubicBezTo>
                  <a:cubicBezTo>
                    <a:pt x="22214" y="137807"/>
                    <a:pt x="21925" y="137619"/>
                    <a:pt x="21659" y="137439"/>
                  </a:cubicBezTo>
                  <a:cubicBezTo>
                    <a:pt x="19508" y="135977"/>
                    <a:pt x="18273" y="133615"/>
                    <a:pt x="18273" y="130980"/>
                  </a:cubicBezTo>
                  <a:cubicBezTo>
                    <a:pt x="18273" y="128337"/>
                    <a:pt x="19508" y="125984"/>
                    <a:pt x="21659" y="124522"/>
                  </a:cubicBezTo>
                  <a:cubicBezTo>
                    <a:pt x="29501" y="119173"/>
                    <a:pt x="44131" y="111096"/>
                    <a:pt x="69316" y="102972"/>
                  </a:cubicBezTo>
                  <a:cubicBezTo>
                    <a:pt x="74117" y="101423"/>
                    <a:pt x="76759" y="96271"/>
                    <a:pt x="75211" y="91470"/>
                  </a:cubicBezTo>
                  <a:cubicBezTo>
                    <a:pt x="73663" y="86668"/>
                    <a:pt x="68518" y="84026"/>
                    <a:pt x="63710" y="85574"/>
                  </a:cubicBezTo>
                  <a:cubicBezTo>
                    <a:pt x="41824" y="92627"/>
                    <a:pt x="24216" y="100657"/>
                    <a:pt x="11361" y="109422"/>
                  </a:cubicBezTo>
                  <a:cubicBezTo>
                    <a:pt x="4246" y="114271"/>
                    <a:pt x="0" y="122332"/>
                    <a:pt x="0" y="130980"/>
                  </a:cubicBezTo>
                  <a:cubicBezTo>
                    <a:pt x="0" y="139629"/>
                    <a:pt x="4246" y="147690"/>
                    <a:pt x="11361" y="152538"/>
                  </a:cubicBezTo>
                  <a:cubicBezTo>
                    <a:pt x="13371" y="153906"/>
                    <a:pt x="15513" y="155259"/>
                    <a:pt x="17749" y="156596"/>
                  </a:cubicBezTo>
                  <a:cubicBezTo>
                    <a:pt x="17780" y="156612"/>
                    <a:pt x="17804" y="156627"/>
                    <a:pt x="17827" y="156643"/>
                  </a:cubicBezTo>
                  <a:cubicBezTo>
                    <a:pt x="29900" y="163821"/>
                    <a:pt x="45280" y="170444"/>
                    <a:pt x="63702" y="176387"/>
                  </a:cubicBezTo>
                  <a:cubicBezTo>
                    <a:pt x="112993" y="192283"/>
                    <a:pt x="177649" y="201041"/>
                    <a:pt x="245737" y="201041"/>
                  </a:cubicBezTo>
                  <a:cubicBezTo>
                    <a:pt x="313825" y="201041"/>
                    <a:pt x="378481" y="192283"/>
                    <a:pt x="427780" y="176387"/>
                  </a:cubicBezTo>
                  <a:cubicBezTo>
                    <a:pt x="449665" y="169334"/>
                    <a:pt x="467274" y="161303"/>
                    <a:pt x="480128" y="152538"/>
                  </a:cubicBezTo>
                  <a:cubicBezTo>
                    <a:pt x="487244" y="147690"/>
                    <a:pt x="491489" y="139629"/>
                    <a:pt x="491489" y="130980"/>
                  </a:cubicBezTo>
                  <a:cubicBezTo>
                    <a:pt x="491489" y="122332"/>
                    <a:pt x="487244" y="114278"/>
                    <a:pt x="480136" y="109422"/>
                  </a:cubicBezTo>
                  <a:close/>
                  <a:moveTo>
                    <a:pt x="245745" y="146173"/>
                  </a:moveTo>
                  <a:cubicBezTo>
                    <a:pt x="241382" y="144390"/>
                    <a:pt x="230513" y="122825"/>
                    <a:pt x="230513" y="82251"/>
                  </a:cubicBezTo>
                  <a:cubicBezTo>
                    <a:pt x="230513" y="41677"/>
                    <a:pt x="241382" y="20111"/>
                    <a:pt x="245745" y="18328"/>
                  </a:cubicBezTo>
                  <a:cubicBezTo>
                    <a:pt x="250108" y="20111"/>
                    <a:pt x="260976" y="41677"/>
                    <a:pt x="260976" y="82251"/>
                  </a:cubicBezTo>
                  <a:cubicBezTo>
                    <a:pt x="260976" y="122825"/>
                    <a:pt x="250108" y="144390"/>
                    <a:pt x="245745" y="1461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4898;p50">
              <a:extLst>
                <a:ext uri="{FF2B5EF4-FFF2-40B4-BE49-F238E27FC236}">
                  <a16:creationId xmlns:a16="http://schemas.microsoft.com/office/drawing/2014/main" id="{E3D0218D-5B82-DF9A-C368-1073D3B252F4}"/>
                </a:ext>
              </a:extLst>
            </p:cNvPr>
            <p:cNvSpPr/>
            <p:nvPr/>
          </p:nvSpPr>
          <p:spPr>
            <a:xfrm>
              <a:off x="1422486" y="3318783"/>
              <a:ext cx="578702" cy="356074"/>
            </a:xfrm>
            <a:custGeom>
              <a:avLst/>
              <a:gdLst/>
              <a:ahLst/>
              <a:cxnLst/>
              <a:rect l="l" t="t" r="r" b="b"/>
              <a:pathLst>
                <a:path w="578702" h="356074" extrusionOk="0">
                  <a:moveTo>
                    <a:pt x="514470" y="35165"/>
                  </a:moveTo>
                  <a:cubicBezTo>
                    <a:pt x="476297" y="18073"/>
                    <a:pt x="422604" y="5601"/>
                    <a:pt x="363288" y="41"/>
                  </a:cubicBezTo>
                  <a:cubicBezTo>
                    <a:pt x="358269" y="-436"/>
                    <a:pt x="353812" y="3263"/>
                    <a:pt x="353335" y="8291"/>
                  </a:cubicBezTo>
                  <a:cubicBezTo>
                    <a:pt x="352866" y="13319"/>
                    <a:pt x="356556" y="17768"/>
                    <a:pt x="361584" y="18244"/>
                  </a:cubicBezTo>
                  <a:cubicBezTo>
                    <a:pt x="418960" y="23624"/>
                    <a:pt x="470597" y="35556"/>
                    <a:pt x="507002" y="51852"/>
                  </a:cubicBezTo>
                  <a:cubicBezTo>
                    <a:pt x="541445" y="67271"/>
                    <a:pt x="560414" y="85529"/>
                    <a:pt x="560414" y="103263"/>
                  </a:cubicBezTo>
                  <a:cubicBezTo>
                    <a:pt x="560414" y="121388"/>
                    <a:pt x="540726" y="139959"/>
                    <a:pt x="504977" y="155574"/>
                  </a:cubicBezTo>
                  <a:cubicBezTo>
                    <a:pt x="495125" y="159874"/>
                    <a:pt x="484022" y="163933"/>
                    <a:pt x="471965" y="167631"/>
                  </a:cubicBezTo>
                  <a:cubicBezTo>
                    <a:pt x="467141" y="169109"/>
                    <a:pt x="464428" y="174223"/>
                    <a:pt x="465913" y="179047"/>
                  </a:cubicBezTo>
                  <a:cubicBezTo>
                    <a:pt x="467117" y="182981"/>
                    <a:pt x="470738" y="185506"/>
                    <a:pt x="474647" y="185506"/>
                  </a:cubicBezTo>
                  <a:cubicBezTo>
                    <a:pt x="475539" y="185506"/>
                    <a:pt x="476438" y="185373"/>
                    <a:pt x="477329" y="185100"/>
                  </a:cubicBezTo>
                  <a:cubicBezTo>
                    <a:pt x="490043" y="181198"/>
                    <a:pt x="501803" y="176897"/>
                    <a:pt x="512288" y="172323"/>
                  </a:cubicBezTo>
                  <a:cubicBezTo>
                    <a:pt x="529021" y="165012"/>
                    <a:pt x="542704" y="156974"/>
                    <a:pt x="553221" y="148357"/>
                  </a:cubicBezTo>
                  <a:cubicBezTo>
                    <a:pt x="538036" y="195515"/>
                    <a:pt x="499410" y="237660"/>
                    <a:pt x="443582" y="265989"/>
                  </a:cubicBezTo>
                  <a:cubicBezTo>
                    <a:pt x="398114" y="289056"/>
                    <a:pt x="344781" y="301247"/>
                    <a:pt x="289336" y="301247"/>
                  </a:cubicBezTo>
                  <a:cubicBezTo>
                    <a:pt x="277412" y="301247"/>
                    <a:pt x="265410" y="300676"/>
                    <a:pt x="253665" y="299542"/>
                  </a:cubicBezTo>
                  <a:cubicBezTo>
                    <a:pt x="248638" y="299057"/>
                    <a:pt x="244173" y="302740"/>
                    <a:pt x="243696" y="307760"/>
                  </a:cubicBezTo>
                  <a:cubicBezTo>
                    <a:pt x="243219" y="312780"/>
                    <a:pt x="246894" y="317252"/>
                    <a:pt x="251914" y="317730"/>
                  </a:cubicBezTo>
                  <a:cubicBezTo>
                    <a:pt x="264237" y="318918"/>
                    <a:pt x="276833" y="319520"/>
                    <a:pt x="289344" y="319520"/>
                  </a:cubicBezTo>
                  <a:cubicBezTo>
                    <a:pt x="341387" y="319520"/>
                    <a:pt x="391742" y="309253"/>
                    <a:pt x="436107" y="289721"/>
                  </a:cubicBezTo>
                  <a:cubicBezTo>
                    <a:pt x="431236" y="304554"/>
                    <a:pt x="419515" y="316385"/>
                    <a:pt x="403955" y="321115"/>
                  </a:cubicBezTo>
                  <a:cubicBezTo>
                    <a:pt x="367565" y="332180"/>
                    <a:pt x="329010" y="337794"/>
                    <a:pt x="289344" y="337794"/>
                  </a:cubicBezTo>
                  <a:cubicBezTo>
                    <a:pt x="249678" y="337794"/>
                    <a:pt x="211122" y="332180"/>
                    <a:pt x="174732" y="321115"/>
                  </a:cubicBezTo>
                  <a:cubicBezTo>
                    <a:pt x="159164" y="316385"/>
                    <a:pt x="147436" y="304539"/>
                    <a:pt x="142572" y="289698"/>
                  </a:cubicBezTo>
                  <a:cubicBezTo>
                    <a:pt x="161315" y="297939"/>
                    <a:pt x="181206" y="304593"/>
                    <a:pt x="201966" y="309496"/>
                  </a:cubicBezTo>
                  <a:cubicBezTo>
                    <a:pt x="202670" y="309660"/>
                    <a:pt x="203373" y="309746"/>
                    <a:pt x="204069" y="309746"/>
                  </a:cubicBezTo>
                  <a:cubicBezTo>
                    <a:pt x="208213" y="309746"/>
                    <a:pt x="211966" y="306908"/>
                    <a:pt x="212952" y="302709"/>
                  </a:cubicBezTo>
                  <a:cubicBezTo>
                    <a:pt x="214109" y="297798"/>
                    <a:pt x="211067" y="292872"/>
                    <a:pt x="206157" y="291715"/>
                  </a:cubicBezTo>
                  <a:cubicBezTo>
                    <a:pt x="180894" y="285749"/>
                    <a:pt x="156991" y="277093"/>
                    <a:pt x="135097" y="265989"/>
                  </a:cubicBezTo>
                  <a:cubicBezTo>
                    <a:pt x="79262" y="237660"/>
                    <a:pt x="40628" y="195507"/>
                    <a:pt x="25451" y="148341"/>
                  </a:cubicBezTo>
                  <a:cubicBezTo>
                    <a:pt x="42629" y="162447"/>
                    <a:pt x="68198" y="174934"/>
                    <a:pt x="101343" y="185107"/>
                  </a:cubicBezTo>
                  <a:cubicBezTo>
                    <a:pt x="102234" y="185381"/>
                    <a:pt x="103141" y="185514"/>
                    <a:pt x="104024" y="185514"/>
                  </a:cubicBezTo>
                  <a:cubicBezTo>
                    <a:pt x="107934" y="185514"/>
                    <a:pt x="111546" y="182988"/>
                    <a:pt x="112758" y="179055"/>
                  </a:cubicBezTo>
                  <a:cubicBezTo>
                    <a:pt x="114236" y="174231"/>
                    <a:pt x="111531" y="169117"/>
                    <a:pt x="106706" y="167639"/>
                  </a:cubicBezTo>
                  <a:cubicBezTo>
                    <a:pt x="51332" y="150640"/>
                    <a:pt x="18273" y="126580"/>
                    <a:pt x="18273" y="103271"/>
                  </a:cubicBezTo>
                  <a:cubicBezTo>
                    <a:pt x="18273" y="85537"/>
                    <a:pt x="37242" y="67279"/>
                    <a:pt x="71685" y="51860"/>
                  </a:cubicBezTo>
                  <a:cubicBezTo>
                    <a:pt x="108083" y="35564"/>
                    <a:pt x="159727" y="23632"/>
                    <a:pt x="217103" y="18253"/>
                  </a:cubicBezTo>
                  <a:cubicBezTo>
                    <a:pt x="222131" y="17783"/>
                    <a:pt x="225822" y="13326"/>
                    <a:pt x="225345" y="8306"/>
                  </a:cubicBezTo>
                  <a:cubicBezTo>
                    <a:pt x="224876" y="3278"/>
                    <a:pt x="220411" y="-420"/>
                    <a:pt x="215399" y="57"/>
                  </a:cubicBezTo>
                  <a:cubicBezTo>
                    <a:pt x="156084" y="5616"/>
                    <a:pt x="102398" y="18088"/>
                    <a:pt x="64218" y="35181"/>
                  </a:cubicBezTo>
                  <a:cubicBezTo>
                    <a:pt x="22206" y="53986"/>
                    <a:pt x="0" y="77530"/>
                    <a:pt x="0" y="103271"/>
                  </a:cubicBezTo>
                  <a:cubicBezTo>
                    <a:pt x="0" y="173621"/>
                    <a:pt x="45522" y="239287"/>
                    <a:pt x="122063" y="279814"/>
                  </a:cubicBezTo>
                  <a:cubicBezTo>
                    <a:pt x="124315" y="307283"/>
                    <a:pt x="142776" y="330506"/>
                    <a:pt x="169423" y="338607"/>
                  </a:cubicBezTo>
                  <a:cubicBezTo>
                    <a:pt x="207533" y="350195"/>
                    <a:pt x="247887" y="356075"/>
                    <a:pt x="289352" y="356075"/>
                  </a:cubicBezTo>
                  <a:cubicBezTo>
                    <a:pt x="330816" y="356075"/>
                    <a:pt x="371162" y="350195"/>
                    <a:pt x="409280" y="338607"/>
                  </a:cubicBezTo>
                  <a:cubicBezTo>
                    <a:pt x="435927" y="330506"/>
                    <a:pt x="454388" y="307283"/>
                    <a:pt x="456640" y="279814"/>
                  </a:cubicBezTo>
                  <a:cubicBezTo>
                    <a:pt x="533181" y="239287"/>
                    <a:pt x="578703" y="173621"/>
                    <a:pt x="578703" y="103271"/>
                  </a:cubicBezTo>
                  <a:cubicBezTo>
                    <a:pt x="578687" y="77514"/>
                    <a:pt x="556481" y="53971"/>
                    <a:pt x="514470" y="35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4899;p50">
              <a:extLst>
                <a:ext uri="{FF2B5EF4-FFF2-40B4-BE49-F238E27FC236}">
                  <a16:creationId xmlns:a16="http://schemas.microsoft.com/office/drawing/2014/main" id="{092E9432-9052-D23A-95DC-D56F1B960BC4}"/>
                </a:ext>
              </a:extLst>
            </p:cNvPr>
            <p:cNvSpPr/>
            <p:nvPr/>
          </p:nvSpPr>
          <p:spPr>
            <a:xfrm>
              <a:off x="1783108" y="3243564"/>
              <a:ext cx="58460" cy="58456"/>
            </a:xfrm>
            <a:custGeom>
              <a:avLst/>
              <a:gdLst/>
              <a:ahLst/>
              <a:cxnLst/>
              <a:rect l="l" t="t" r="r" b="b"/>
              <a:pathLst>
                <a:path w="58460" h="58456" extrusionOk="0">
                  <a:moveTo>
                    <a:pt x="55781" y="2674"/>
                  </a:moveTo>
                  <a:cubicBezTo>
                    <a:pt x="52216" y="-891"/>
                    <a:pt x="46429" y="-891"/>
                    <a:pt x="42856" y="2674"/>
                  </a:cubicBezTo>
                  <a:lnTo>
                    <a:pt x="2674" y="42857"/>
                  </a:lnTo>
                  <a:cubicBezTo>
                    <a:pt x="-891" y="46423"/>
                    <a:pt x="-891" y="52209"/>
                    <a:pt x="2674" y="55782"/>
                  </a:cubicBezTo>
                  <a:cubicBezTo>
                    <a:pt x="4457" y="57565"/>
                    <a:pt x="6795" y="58457"/>
                    <a:pt x="9133" y="58457"/>
                  </a:cubicBezTo>
                  <a:cubicBezTo>
                    <a:pt x="11471" y="58457"/>
                    <a:pt x="13808" y="57565"/>
                    <a:pt x="15591" y="55782"/>
                  </a:cubicBezTo>
                  <a:lnTo>
                    <a:pt x="55773" y="15599"/>
                  </a:lnTo>
                  <a:cubicBezTo>
                    <a:pt x="59354" y="12026"/>
                    <a:pt x="59354" y="6240"/>
                    <a:pt x="55781" y="26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4900;p50">
              <a:extLst>
                <a:ext uri="{FF2B5EF4-FFF2-40B4-BE49-F238E27FC236}">
                  <a16:creationId xmlns:a16="http://schemas.microsoft.com/office/drawing/2014/main" id="{3AA56484-CD56-C91D-9D65-EC3662EB2BEE}"/>
                </a:ext>
              </a:extLst>
            </p:cNvPr>
            <p:cNvSpPr/>
            <p:nvPr/>
          </p:nvSpPr>
          <p:spPr>
            <a:xfrm>
              <a:off x="1702783" y="3193996"/>
              <a:ext cx="18085" cy="74348"/>
            </a:xfrm>
            <a:custGeom>
              <a:avLst/>
              <a:gdLst/>
              <a:ahLst/>
              <a:cxnLst/>
              <a:rect l="l" t="t" r="r" b="b"/>
              <a:pathLst>
                <a:path w="18085" h="74348" extrusionOk="0">
                  <a:moveTo>
                    <a:pt x="0" y="9392"/>
                  </a:moveTo>
                  <a:lnTo>
                    <a:pt x="0" y="64948"/>
                  </a:lnTo>
                  <a:cubicBezTo>
                    <a:pt x="0" y="69788"/>
                    <a:pt x="3651" y="74034"/>
                    <a:pt x="8484" y="74332"/>
                  </a:cubicBezTo>
                  <a:cubicBezTo>
                    <a:pt x="13730" y="74644"/>
                    <a:pt x="18085" y="70484"/>
                    <a:pt x="18085" y="65308"/>
                  </a:cubicBezTo>
                  <a:lnTo>
                    <a:pt x="18085" y="9041"/>
                  </a:lnTo>
                  <a:cubicBezTo>
                    <a:pt x="18085" y="3864"/>
                    <a:pt x="13730" y="-303"/>
                    <a:pt x="8484" y="17"/>
                  </a:cubicBezTo>
                  <a:cubicBezTo>
                    <a:pt x="3651" y="307"/>
                    <a:pt x="0" y="4553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4901;p50">
              <a:extLst>
                <a:ext uri="{FF2B5EF4-FFF2-40B4-BE49-F238E27FC236}">
                  <a16:creationId xmlns:a16="http://schemas.microsoft.com/office/drawing/2014/main" id="{482B534F-398A-7323-8D9B-8DE5DBC80AC4}"/>
                </a:ext>
              </a:extLst>
            </p:cNvPr>
            <p:cNvSpPr/>
            <p:nvPr/>
          </p:nvSpPr>
          <p:spPr>
            <a:xfrm>
              <a:off x="1582081" y="3243564"/>
              <a:ext cx="58454" cy="58448"/>
            </a:xfrm>
            <a:custGeom>
              <a:avLst/>
              <a:gdLst/>
              <a:ahLst/>
              <a:cxnLst/>
              <a:rect l="l" t="t" r="r" b="b"/>
              <a:pathLst>
                <a:path w="58454" h="58448" extrusionOk="0">
                  <a:moveTo>
                    <a:pt x="55781" y="42857"/>
                  </a:moveTo>
                  <a:lnTo>
                    <a:pt x="15599" y="2674"/>
                  </a:lnTo>
                  <a:cubicBezTo>
                    <a:pt x="12034" y="-891"/>
                    <a:pt x="6247" y="-891"/>
                    <a:pt x="2674" y="2674"/>
                  </a:cubicBezTo>
                  <a:cubicBezTo>
                    <a:pt x="-891" y="6240"/>
                    <a:pt x="-891" y="12026"/>
                    <a:pt x="2674" y="15592"/>
                  </a:cubicBezTo>
                  <a:lnTo>
                    <a:pt x="42856" y="55774"/>
                  </a:lnTo>
                  <a:cubicBezTo>
                    <a:pt x="44639" y="57557"/>
                    <a:pt x="46977" y="58449"/>
                    <a:pt x="49315" y="58449"/>
                  </a:cubicBezTo>
                  <a:cubicBezTo>
                    <a:pt x="51653" y="58449"/>
                    <a:pt x="53990" y="57557"/>
                    <a:pt x="55773" y="55774"/>
                  </a:cubicBezTo>
                  <a:cubicBezTo>
                    <a:pt x="59347" y="52209"/>
                    <a:pt x="59347" y="46423"/>
                    <a:pt x="55781" y="428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" name="Google Shape;5012;p50">
            <a:extLst>
              <a:ext uri="{FF2B5EF4-FFF2-40B4-BE49-F238E27FC236}">
                <a16:creationId xmlns:a16="http://schemas.microsoft.com/office/drawing/2014/main" id="{499EB60F-2D66-6045-E7B0-F031FE6EC9C2}"/>
              </a:ext>
            </a:extLst>
          </p:cNvPr>
          <p:cNvGrpSpPr/>
          <p:nvPr/>
        </p:nvGrpSpPr>
        <p:grpSpPr>
          <a:xfrm>
            <a:off x="1245346" y="3147425"/>
            <a:ext cx="497636" cy="496702"/>
            <a:chOff x="164644" y="1339413"/>
            <a:chExt cx="578679" cy="577592"/>
          </a:xfrm>
          <a:solidFill>
            <a:schemeClr val="bg1"/>
          </a:solidFill>
        </p:grpSpPr>
        <p:sp>
          <p:nvSpPr>
            <p:cNvPr id="76" name="Google Shape;5013;p50">
              <a:extLst>
                <a:ext uri="{FF2B5EF4-FFF2-40B4-BE49-F238E27FC236}">
                  <a16:creationId xmlns:a16="http://schemas.microsoft.com/office/drawing/2014/main" id="{A265F6E5-5319-9D89-F014-95981AD15262}"/>
                </a:ext>
              </a:extLst>
            </p:cNvPr>
            <p:cNvSpPr/>
            <p:nvPr/>
          </p:nvSpPr>
          <p:spPr>
            <a:xfrm>
              <a:off x="164644" y="1339413"/>
              <a:ext cx="578679" cy="516562"/>
            </a:xfrm>
            <a:custGeom>
              <a:avLst/>
              <a:gdLst/>
              <a:ahLst/>
              <a:cxnLst/>
              <a:rect l="l" t="t" r="r" b="b"/>
              <a:pathLst>
                <a:path w="578679" h="516562" extrusionOk="0">
                  <a:moveTo>
                    <a:pt x="566709" y="325562"/>
                  </a:moveTo>
                  <a:cubicBezTo>
                    <a:pt x="560665" y="325922"/>
                    <a:pt x="556098" y="331231"/>
                    <a:pt x="556098" y="337283"/>
                  </a:cubicBezTo>
                  <a:cubicBezTo>
                    <a:pt x="556098" y="345470"/>
                    <a:pt x="556098" y="360076"/>
                    <a:pt x="556098" y="366965"/>
                  </a:cubicBezTo>
                  <a:cubicBezTo>
                    <a:pt x="556098" y="369061"/>
                    <a:pt x="554401" y="370757"/>
                    <a:pt x="552298" y="370757"/>
                  </a:cubicBezTo>
                  <a:lnTo>
                    <a:pt x="513586" y="370757"/>
                  </a:lnTo>
                  <a:cubicBezTo>
                    <a:pt x="507534" y="370757"/>
                    <a:pt x="502225" y="375324"/>
                    <a:pt x="501865" y="381360"/>
                  </a:cubicBezTo>
                  <a:cubicBezTo>
                    <a:pt x="501467" y="387921"/>
                    <a:pt x="506674" y="393363"/>
                    <a:pt x="513148" y="393363"/>
                  </a:cubicBezTo>
                  <a:lnTo>
                    <a:pt x="524759" y="393363"/>
                  </a:lnTo>
                  <a:cubicBezTo>
                    <a:pt x="524580" y="394622"/>
                    <a:pt x="524455" y="395896"/>
                    <a:pt x="524455" y="397202"/>
                  </a:cubicBezTo>
                  <a:lnTo>
                    <a:pt x="524455" y="427932"/>
                  </a:lnTo>
                  <a:cubicBezTo>
                    <a:pt x="524455" y="430059"/>
                    <a:pt x="522727" y="431787"/>
                    <a:pt x="520600" y="431787"/>
                  </a:cubicBezTo>
                  <a:lnTo>
                    <a:pt x="447601" y="431787"/>
                  </a:lnTo>
                  <a:lnTo>
                    <a:pt x="447601" y="393355"/>
                  </a:lnTo>
                  <a:lnTo>
                    <a:pt x="467508" y="393355"/>
                  </a:lnTo>
                  <a:cubicBezTo>
                    <a:pt x="473560" y="393355"/>
                    <a:pt x="478870" y="388789"/>
                    <a:pt x="479229" y="382752"/>
                  </a:cubicBezTo>
                  <a:cubicBezTo>
                    <a:pt x="479628" y="376192"/>
                    <a:pt x="474420" y="370750"/>
                    <a:pt x="467946" y="370750"/>
                  </a:cubicBezTo>
                  <a:lnTo>
                    <a:pt x="447601" y="370750"/>
                  </a:lnTo>
                  <a:lnTo>
                    <a:pt x="447601" y="331192"/>
                  </a:lnTo>
                  <a:lnTo>
                    <a:pt x="488604" y="331192"/>
                  </a:lnTo>
                  <a:cubicBezTo>
                    <a:pt x="494656" y="331192"/>
                    <a:pt x="499965" y="326626"/>
                    <a:pt x="500325" y="320589"/>
                  </a:cubicBezTo>
                  <a:cubicBezTo>
                    <a:pt x="500724" y="314029"/>
                    <a:pt x="495516" y="308587"/>
                    <a:pt x="489042" y="308587"/>
                  </a:cubicBezTo>
                  <a:lnTo>
                    <a:pt x="447601" y="308587"/>
                  </a:lnTo>
                  <a:lnTo>
                    <a:pt x="447601" y="270155"/>
                  </a:lnTo>
                  <a:lnTo>
                    <a:pt x="524666" y="270155"/>
                  </a:lnTo>
                  <a:cubicBezTo>
                    <a:pt x="524541" y="271187"/>
                    <a:pt x="524462" y="272235"/>
                    <a:pt x="524462" y="273298"/>
                  </a:cubicBezTo>
                  <a:lnTo>
                    <a:pt x="524462" y="318064"/>
                  </a:lnTo>
                  <a:cubicBezTo>
                    <a:pt x="524462" y="324116"/>
                    <a:pt x="529029" y="329425"/>
                    <a:pt x="535073" y="329785"/>
                  </a:cubicBezTo>
                  <a:cubicBezTo>
                    <a:pt x="541633" y="330176"/>
                    <a:pt x="547067" y="324976"/>
                    <a:pt x="547067" y="318501"/>
                  </a:cubicBezTo>
                  <a:lnTo>
                    <a:pt x="547067" y="273291"/>
                  </a:lnTo>
                  <a:cubicBezTo>
                    <a:pt x="547067" y="271977"/>
                    <a:pt x="547747" y="270820"/>
                    <a:pt x="548772" y="270147"/>
                  </a:cubicBezTo>
                  <a:lnTo>
                    <a:pt x="550836" y="270147"/>
                  </a:lnTo>
                  <a:cubicBezTo>
                    <a:pt x="552556" y="270147"/>
                    <a:pt x="554175" y="269748"/>
                    <a:pt x="555637" y="269068"/>
                  </a:cubicBezTo>
                  <a:cubicBezTo>
                    <a:pt x="567530" y="266863"/>
                    <a:pt x="576662" y="256675"/>
                    <a:pt x="577186" y="244273"/>
                  </a:cubicBezTo>
                  <a:cubicBezTo>
                    <a:pt x="577444" y="238221"/>
                    <a:pt x="572956" y="232419"/>
                    <a:pt x="566928" y="231895"/>
                  </a:cubicBezTo>
                  <a:cubicBezTo>
                    <a:pt x="560219" y="231309"/>
                    <a:pt x="554589" y="236595"/>
                    <a:pt x="554605" y="243179"/>
                  </a:cubicBezTo>
                  <a:cubicBezTo>
                    <a:pt x="554613" y="245235"/>
                    <a:pt x="552908" y="246916"/>
                    <a:pt x="550852" y="246916"/>
                  </a:cubicBezTo>
                  <a:cubicBezTo>
                    <a:pt x="548905" y="246916"/>
                    <a:pt x="547020" y="247143"/>
                    <a:pt x="545191" y="247542"/>
                  </a:cubicBezTo>
                  <a:lnTo>
                    <a:pt x="447593" y="247542"/>
                  </a:lnTo>
                  <a:lnTo>
                    <a:pt x="447593" y="207984"/>
                  </a:lnTo>
                  <a:lnTo>
                    <a:pt x="548959" y="207984"/>
                  </a:lnTo>
                  <a:cubicBezTo>
                    <a:pt x="549421" y="207984"/>
                    <a:pt x="549882" y="207953"/>
                    <a:pt x="550328" y="207898"/>
                  </a:cubicBezTo>
                  <a:cubicBezTo>
                    <a:pt x="550899" y="207937"/>
                    <a:pt x="551469" y="207984"/>
                    <a:pt x="552056" y="207984"/>
                  </a:cubicBezTo>
                  <a:cubicBezTo>
                    <a:pt x="560352" y="207984"/>
                    <a:pt x="566607" y="199234"/>
                    <a:pt x="562221" y="190414"/>
                  </a:cubicBezTo>
                  <a:cubicBezTo>
                    <a:pt x="560328" y="186614"/>
                    <a:pt x="556247" y="184683"/>
                    <a:pt x="552009" y="184628"/>
                  </a:cubicBezTo>
                  <a:cubicBezTo>
                    <a:pt x="549898" y="184605"/>
                    <a:pt x="548185" y="182869"/>
                    <a:pt x="548185" y="180734"/>
                  </a:cubicBezTo>
                  <a:lnTo>
                    <a:pt x="548185" y="150208"/>
                  </a:lnTo>
                  <a:cubicBezTo>
                    <a:pt x="548185" y="135296"/>
                    <a:pt x="536097" y="123200"/>
                    <a:pt x="521178" y="123200"/>
                  </a:cubicBezTo>
                  <a:lnTo>
                    <a:pt x="422909" y="123200"/>
                  </a:lnTo>
                  <a:cubicBezTo>
                    <a:pt x="421595" y="123200"/>
                    <a:pt x="420328" y="123435"/>
                    <a:pt x="419155" y="123841"/>
                  </a:cubicBezTo>
                  <a:cubicBezTo>
                    <a:pt x="408248" y="110603"/>
                    <a:pt x="394189" y="97490"/>
                    <a:pt x="377253" y="84776"/>
                  </a:cubicBezTo>
                  <a:lnTo>
                    <a:pt x="417177" y="84776"/>
                  </a:lnTo>
                  <a:cubicBezTo>
                    <a:pt x="419132" y="84776"/>
                    <a:pt x="420969" y="84299"/>
                    <a:pt x="422580" y="83470"/>
                  </a:cubicBezTo>
                  <a:cubicBezTo>
                    <a:pt x="424191" y="84307"/>
                    <a:pt x="426028" y="84776"/>
                    <a:pt x="427983" y="84776"/>
                  </a:cubicBezTo>
                  <a:lnTo>
                    <a:pt x="458759" y="84776"/>
                  </a:lnTo>
                  <a:cubicBezTo>
                    <a:pt x="460854" y="84776"/>
                    <a:pt x="462692" y="86489"/>
                    <a:pt x="462700" y="88584"/>
                  </a:cubicBezTo>
                  <a:cubicBezTo>
                    <a:pt x="462723" y="94879"/>
                    <a:pt x="468017" y="99961"/>
                    <a:pt x="474499" y="99844"/>
                  </a:cubicBezTo>
                  <a:cubicBezTo>
                    <a:pt x="481106" y="99727"/>
                    <a:pt x="486165" y="93768"/>
                    <a:pt x="485813" y="87169"/>
                  </a:cubicBezTo>
                  <a:cubicBezTo>
                    <a:pt x="485078" y="73266"/>
                    <a:pt x="473263" y="62171"/>
                    <a:pt x="458845" y="62171"/>
                  </a:cubicBezTo>
                  <a:lnTo>
                    <a:pt x="427975" y="62171"/>
                  </a:lnTo>
                  <a:cubicBezTo>
                    <a:pt x="426021" y="62171"/>
                    <a:pt x="424183" y="62648"/>
                    <a:pt x="422572" y="63477"/>
                  </a:cubicBezTo>
                  <a:cubicBezTo>
                    <a:pt x="420962" y="62640"/>
                    <a:pt x="419124" y="62171"/>
                    <a:pt x="417169" y="62171"/>
                  </a:cubicBezTo>
                  <a:lnTo>
                    <a:pt x="341231" y="62171"/>
                  </a:lnTo>
                  <a:cubicBezTo>
                    <a:pt x="320260" y="49988"/>
                    <a:pt x="303981" y="42834"/>
                    <a:pt x="303269" y="42521"/>
                  </a:cubicBezTo>
                  <a:lnTo>
                    <a:pt x="300658" y="41379"/>
                  </a:lnTo>
                  <a:lnTo>
                    <a:pt x="300658" y="22605"/>
                  </a:lnTo>
                  <a:lnTo>
                    <a:pt x="397207" y="22605"/>
                  </a:lnTo>
                  <a:cubicBezTo>
                    <a:pt x="403134" y="22605"/>
                    <a:pt x="408350" y="18219"/>
                    <a:pt x="408881" y="12315"/>
                  </a:cubicBezTo>
                  <a:cubicBezTo>
                    <a:pt x="409483" y="5614"/>
                    <a:pt x="404080" y="0"/>
                    <a:pt x="397325" y="0"/>
                  </a:cubicBezTo>
                  <a:lnTo>
                    <a:pt x="180260" y="0"/>
                  </a:lnTo>
                  <a:cubicBezTo>
                    <a:pt x="165607" y="0"/>
                    <a:pt x="153722" y="11885"/>
                    <a:pt x="153722" y="26539"/>
                  </a:cubicBezTo>
                  <a:lnTo>
                    <a:pt x="153722" y="58371"/>
                  </a:lnTo>
                  <a:cubicBezTo>
                    <a:pt x="153722" y="60466"/>
                    <a:pt x="152026" y="62171"/>
                    <a:pt x="149922" y="62171"/>
                  </a:cubicBezTo>
                  <a:lnTo>
                    <a:pt x="105182" y="62171"/>
                  </a:lnTo>
                  <a:cubicBezTo>
                    <a:pt x="99130" y="62171"/>
                    <a:pt x="93821" y="66737"/>
                    <a:pt x="93461" y="72774"/>
                  </a:cubicBezTo>
                  <a:cubicBezTo>
                    <a:pt x="93062" y="79334"/>
                    <a:pt x="98270" y="84776"/>
                    <a:pt x="104744" y="84776"/>
                  </a:cubicBezTo>
                  <a:lnTo>
                    <a:pt x="150454" y="84776"/>
                  </a:lnTo>
                  <a:cubicBezTo>
                    <a:pt x="165365" y="84776"/>
                    <a:pt x="177461" y="72688"/>
                    <a:pt x="177461" y="57769"/>
                  </a:cubicBezTo>
                  <a:lnTo>
                    <a:pt x="177461" y="26468"/>
                  </a:lnTo>
                  <a:cubicBezTo>
                    <a:pt x="177461" y="24341"/>
                    <a:pt x="179189" y="22613"/>
                    <a:pt x="181316" y="22613"/>
                  </a:cubicBezTo>
                  <a:lnTo>
                    <a:pt x="278053" y="22613"/>
                  </a:lnTo>
                  <a:lnTo>
                    <a:pt x="278053" y="41387"/>
                  </a:lnTo>
                  <a:lnTo>
                    <a:pt x="275504" y="42529"/>
                  </a:lnTo>
                  <a:cubicBezTo>
                    <a:pt x="274808" y="42842"/>
                    <a:pt x="258896" y="49996"/>
                    <a:pt x="238410" y="62186"/>
                  </a:cubicBezTo>
                  <a:cubicBezTo>
                    <a:pt x="238317" y="62186"/>
                    <a:pt x="238223" y="62171"/>
                    <a:pt x="238121" y="62171"/>
                  </a:cubicBezTo>
                  <a:lnTo>
                    <a:pt x="193349" y="62171"/>
                  </a:lnTo>
                  <a:cubicBezTo>
                    <a:pt x="187297" y="62171"/>
                    <a:pt x="181988" y="66737"/>
                    <a:pt x="181629" y="72774"/>
                  </a:cubicBezTo>
                  <a:cubicBezTo>
                    <a:pt x="181230" y="79334"/>
                    <a:pt x="186437" y="84776"/>
                    <a:pt x="192911" y="84776"/>
                  </a:cubicBezTo>
                  <a:lnTo>
                    <a:pt x="203061" y="84776"/>
                  </a:lnTo>
                  <a:cubicBezTo>
                    <a:pt x="185358" y="98069"/>
                    <a:pt x="170768" y="111792"/>
                    <a:pt x="159618" y="125640"/>
                  </a:cubicBezTo>
                  <a:cubicBezTo>
                    <a:pt x="157788" y="126953"/>
                    <a:pt x="156365" y="128775"/>
                    <a:pt x="155536" y="130910"/>
                  </a:cubicBezTo>
                  <a:cubicBezTo>
                    <a:pt x="142377" y="148683"/>
                    <a:pt x="134605" y="166949"/>
                    <a:pt x="132298" y="185379"/>
                  </a:cubicBezTo>
                  <a:lnTo>
                    <a:pt x="27085" y="185379"/>
                  </a:lnTo>
                  <a:cubicBezTo>
                    <a:pt x="12151" y="185379"/>
                    <a:pt x="0" y="197530"/>
                    <a:pt x="0" y="212457"/>
                  </a:cubicBezTo>
                  <a:lnTo>
                    <a:pt x="0" y="257238"/>
                  </a:lnTo>
                  <a:cubicBezTo>
                    <a:pt x="0" y="263743"/>
                    <a:pt x="5278" y="269021"/>
                    <a:pt x="11783" y="269021"/>
                  </a:cubicBezTo>
                  <a:lnTo>
                    <a:pt x="44756" y="269021"/>
                  </a:lnTo>
                  <a:cubicBezTo>
                    <a:pt x="46171" y="269021"/>
                    <a:pt x="47548" y="268466"/>
                    <a:pt x="48509" y="267434"/>
                  </a:cubicBezTo>
                  <a:cubicBezTo>
                    <a:pt x="57486" y="257761"/>
                    <a:pt x="50793" y="246416"/>
                    <a:pt x="41441" y="246416"/>
                  </a:cubicBezTo>
                  <a:lnTo>
                    <a:pt x="26460" y="246416"/>
                  </a:lnTo>
                  <a:cubicBezTo>
                    <a:pt x="24333" y="246416"/>
                    <a:pt x="22605" y="244688"/>
                    <a:pt x="22605" y="242561"/>
                  </a:cubicBezTo>
                  <a:lnTo>
                    <a:pt x="22605" y="211847"/>
                  </a:lnTo>
                  <a:cubicBezTo>
                    <a:pt x="22605" y="209720"/>
                    <a:pt x="24333" y="207992"/>
                    <a:pt x="26460" y="207992"/>
                  </a:cubicBezTo>
                  <a:lnTo>
                    <a:pt x="92679" y="207992"/>
                  </a:lnTo>
                  <a:lnTo>
                    <a:pt x="92679" y="227141"/>
                  </a:lnTo>
                  <a:cubicBezTo>
                    <a:pt x="92679" y="233068"/>
                    <a:pt x="97073" y="238284"/>
                    <a:pt x="102977" y="238808"/>
                  </a:cubicBezTo>
                  <a:cubicBezTo>
                    <a:pt x="109678" y="239402"/>
                    <a:pt x="115284" y="234007"/>
                    <a:pt x="115284" y="227274"/>
                  </a:cubicBezTo>
                  <a:lnTo>
                    <a:pt x="115284" y="207984"/>
                  </a:lnTo>
                  <a:lnTo>
                    <a:pt x="131110" y="207984"/>
                  </a:lnTo>
                  <a:lnTo>
                    <a:pt x="131110" y="246416"/>
                  </a:lnTo>
                  <a:lnTo>
                    <a:pt x="120249" y="246416"/>
                  </a:lnTo>
                  <a:cubicBezTo>
                    <a:pt x="114197" y="246416"/>
                    <a:pt x="108888" y="250982"/>
                    <a:pt x="108528" y="257019"/>
                  </a:cubicBezTo>
                  <a:cubicBezTo>
                    <a:pt x="108130" y="263579"/>
                    <a:pt x="113337" y="269021"/>
                    <a:pt x="119811" y="269021"/>
                  </a:cubicBezTo>
                  <a:lnTo>
                    <a:pt x="131118" y="269021"/>
                  </a:lnTo>
                  <a:lnTo>
                    <a:pt x="131118" y="308579"/>
                  </a:lnTo>
                  <a:lnTo>
                    <a:pt x="43521" y="308579"/>
                  </a:lnTo>
                  <a:lnTo>
                    <a:pt x="27695" y="308579"/>
                  </a:lnTo>
                  <a:cubicBezTo>
                    <a:pt x="12424" y="308579"/>
                    <a:pt x="8" y="320699"/>
                    <a:pt x="8" y="335586"/>
                  </a:cubicBezTo>
                  <a:lnTo>
                    <a:pt x="8" y="381532"/>
                  </a:lnTo>
                  <a:cubicBezTo>
                    <a:pt x="8" y="386975"/>
                    <a:pt x="3644" y="391877"/>
                    <a:pt x="8945" y="393113"/>
                  </a:cubicBezTo>
                  <a:cubicBezTo>
                    <a:pt x="16772" y="394935"/>
                    <a:pt x="23746" y="389203"/>
                    <a:pt x="23746" y="381884"/>
                  </a:cubicBezTo>
                  <a:lnTo>
                    <a:pt x="23746" y="335047"/>
                  </a:lnTo>
                  <a:cubicBezTo>
                    <a:pt x="23746" y="332920"/>
                    <a:pt x="25474" y="331192"/>
                    <a:pt x="27601" y="331192"/>
                  </a:cubicBezTo>
                  <a:lnTo>
                    <a:pt x="42895" y="331192"/>
                  </a:lnTo>
                  <a:lnTo>
                    <a:pt x="92687" y="331192"/>
                  </a:lnTo>
                  <a:lnTo>
                    <a:pt x="92687" y="366989"/>
                  </a:lnTo>
                  <a:cubicBezTo>
                    <a:pt x="92687" y="368310"/>
                    <a:pt x="92929" y="369577"/>
                    <a:pt x="93359" y="370757"/>
                  </a:cubicBezTo>
                  <a:lnTo>
                    <a:pt x="53670" y="370757"/>
                  </a:lnTo>
                  <a:cubicBezTo>
                    <a:pt x="47743" y="370757"/>
                    <a:pt x="42536" y="375144"/>
                    <a:pt x="42012" y="381048"/>
                  </a:cubicBezTo>
                  <a:cubicBezTo>
                    <a:pt x="41417" y="387749"/>
                    <a:pt x="46789" y="393363"/>
                    <a:pt x="53498" y="393363"/>
                  </a:cubicBezTo>
                  <a:lnTo>
                    <a:pt x="131125" y="393363"/>
                  </a:lnTo>
                  <a:lnTo>
                    <a:pt x="131125" y="431794"/>
                  </a:lnTo>
                  <a:lnTo>
                    <a:pt x="58275" y="431794"/>
                  </a:lnTo>
                  <a:cubicBezTo>
                    <a:pt x="52349" y="431794"/>
                    <a:pt x="47141" y="436181"/>
                    <a:pt x="46617" y="442085"/>
                  </a:cubicBezTo>
                  <a:cubicBezTo>
                    <a:pt x="46023" y="448786"/>
                    <a:pt x="51395" y="454400"/>
                    <a:pt x="58103" y="454400"/>
                  </a:cubicBezTo>
                  <a:lnTo>
                    <a:pt x="92687" y="454400"/>
                  </a:lnTo>
                  <a:lnTo>
                    <a:pt x="92687" y="504990"/>
                  </a:lnTo>
                  <a:cubicBezTo>
                    <a:pt x="92687" y="511387"/>
                    <a:pt x="97871" y="516563"/>
                    <a:pt x="104259" y="516563"/>
                  </a:cubicBezTo>
                  <a:lnTo>
                    <a:pt x="163825" y="516563"/>
                  </a:lnTo>
                  <a:cubicBezTo>
                    <a:pt x="169877" y="516563"/>
                    <a:pt x="175186" y="511997"/>
                    <a:pt x="175545" y="505960"/>
                  </a:cubicBezTo>
                  <a:cubicBezTo>
                    <a:pt x="175944" y="499400"/>
                    <a:pt x="170737" y="493957"/>
                    <a:pt x="164262" y="493957"/>
                  </a:cubicBezTo>
                  <a:lnTo>
                    <a:pt x="115284" y="493957"/>
                  </a:lnTo>
                  <a:lnTo>
                    <a:pt x="115284" y="455526"/>
                  </a:lnTo>
                  <a:lnTo>
                    <a:pt x="132728" y="455526"/>
                  </a:lnTo>
                  <a:cubicBezTo>
                    <a:pt x="137631" y="469092"/>
                    <a:pt x="150595" y="478131"/>
                    <a:pt x="165443" y="478131"/>
                  </a:cubicBezTo>
                  <a:lnTo>
                    <a:pt x="339073" y="478131"/>
                  </a:lnTo>
                  <a:lnTo>
                    <a:pt x="339073" y="493957"/>
                  </a:lnTo>
                  <a:lnTo>
                    <a:pt x="319166" y="493957"/>
                  </a:lnTo>
                  <a:cubicBezTo>
                    <a:pt x="313114" y="493957"/>
                    <a:pt x="307805" y="498524"/>
                    <a:pt x="307445" y="504560"/>
                  </a:cubicBezTo>
                  <a:cubicBezTo>
                    <a:pt x="307046" y="511121"/>
                    <a:pt x="312253" y="516563"/>
                    <a:pt x="318728" y="516563"/>
                  </a:cubicBezTo>
                  <a:lnTo>
                    <a:pt x="378567" y="516563"/>
                  </a:lnTo>
                  <a:cubicBezTo>
                    <a:pt x="384619" y="516563"/>
                    <a:pt x="389928" y="511997"/>
                    <a:pt x="390288" y="505960"/>
                  </a:cubicBezTo>
                  <a:cubicBezTo>
                    <a:pt x="390686" y="499400"/>
                    <a:pt x="385479" y="493957"/>
                    <a:pt x="379005" y="493957"/>
                  </a:cubicBezTo>
                  <a:lnTo>
                    <a:pt x="362804" y="493957"/>
                  </a:lnTo>
                  <a:lnTo>
                    <a:pt x="362804" y="478131"/>
                  </a:lnTo>
                  <a:lnTo>
                    <a:pt x="414652" y="478131"/>
                  </a:lnTo>
                  <a:cubicBezTo>
                    <a:pt x="429570" y="478131"/>
                    <a:pt x="442292" y="468678"/>
                    <a:pt x="447015" y="455526"/>
                  </a:cubicBezTo>
                  <a:lnTo>
                    <a:pt x="542821" y="455526"/>
                  </a:lnTo>
                  <a:cubicBezTo>
                    <a:pt x="545769" y="455526"/>
                    <a:pt x="548162" y="453133"/>
                    <a:pt x="548162" y="450185"/>
                  </a:cubicBezTo>
                  <a:lnTo>
                    <a:pt x="548162" y="395662"/>
                  </a:lnTo>
                  <a:cubicBezTo>
                    <a:pt x="548162" y="395154"/>
                    <a:pt x="548576" y="394802"/>
                    <a:pt x="549069" y="394911"/>
                  </a:cubicBezTo>
                  <a:cubicBezTo>
                    <a:pt x="550547" y="395239"/>
                    <a:pt x="551868" y="395318"/>
                    <a:pt x="553150" y="395185"/>
                  </a:cubicBezTo>
                  <a:cubicBezTo>
                    <a:pt x="567326" y="394575"/>
                    <a:pt x="578680" y="383018"/>
                    <a:pt x="578680" y="368873"/>
                  </a:cubicBezTo>
                  <a:lnTo>
                    <a:pt x="578680" y="336845"/>
                  </a:lnTo>
                  <a:cubicBezTo>
                    <a:pt x="578703" y="330371"/>
                    <a:pt x="573269" y="325171"/>
                    <a:pt x="566709" y="325562"/>
                  </a:cubicBezTo>
                  <a:close/>
                  <a:moveTo>
                    <a:pt x="131118" y="369624"/>
                  </a:moveTo>
                  <a:lnTo>
                    <a:pt x="114604" y="369624"/>
                  </a:lnTo>
                  <a:cubicBezTo>
                    <a:pt x="115042" y="368419"/>
                    <a:pt x="115292" y="367129"/>
                    <a:pt x="115292" y="365784"/>
                  </a:cubicBezTo>
                  <a:lnTo>
                    <a:pt x="115292" y="331200"/>
                  </a:lnTo>
                  <a:lnTo>
                    <a:pt x="131118" y="331200"/>
                  </a:lnTo>
                  <a:lnTo>
                    <a:pt x="131118" y="369624"/>
                  </a:lnTo>
                  <a:lnTo>
                    <a:pt x="131118" y="369624"/>
                  </a:lnTo>
                  <a:close/>
                  <a:moveTo>
                    <a:pt x="423855" y="442820"/>
                  </a:moveTo>
                  <a:cubicBezTo>
                    <a:pt x="423855" y="449200"/>
                    <a:pt x="418663" y="454392"/>
                    <a:pt x="412275" y="454392"/>
                  </a:cubicBezTo>
                  <a:lnTo>
                    <a:pt x="165302" y="454392"/>
                  </a:lnTo>
                  <a:cubicBezTo>
                    <a:pt x="160197" y="454392"/>
                    <a:pt x="155755" y="451124"/>
                    <a:pt x="154246" y="446268"/>
                  </a:cubicBezTo>
                  <a:cubicBezTo>
                    <a:pt x="154246" y="446268"/>
                    <a:pt x="154246" y="446268"/>
                    <a:pt x="154246" y="446260"/>
                  </a:cubicBezTo>
                  <a:cubicBezTo>
                    <a:pt x="154583" y="445173"/>
                    <a:pt x="154770" y="444016"/>
                    <a:pt x="154770" y="442812"/>
                  </a:cubicBezTo>
                  <a:cubicBezTo>
                    <a:pt x="154770" y="441107"/>
                    <a:pt x="154395" y="439496"/>
                    <a:pt x="153730" y="438034"/>
                  </a:cubicBezTo>
                  <a:lnTo>
                    <a:pt x="153730" y="195896"/>
                  </a:lnTo>
                  <a:cubicBezTo>
                    <a:pt x="153730" y="178068"/>
                    <a:pt x="160720" y="159911"/>
                    <a:pt x="174498" y="141943"/>
                  </a:cubicBezTo>
                  <a:cubicBezTo>
                    <a:pt x="174576" y="141849"/>
                    <a:pt x="174646" y="141747"/>
                    <a:pt x="174717" y="141654"/>
                  </a:cubicBezTo>
                  <a:cubicBezTo>
                    <a:pt x="174826" y="141528"/>
                    <a:pt x="174928" y="141396"/>
                    <a:pt x="175029" y="141270"/>
                  </a:cubicBezTo>
                  <a:cubicBezTo>
                    <a:pt x="185976" y="127180"/>
                    <a:pt x="201192" y="113035"/>
                    <a:pt x="220270" y="99226"/>
                  </a:cubicBezTo>
                  <a:cubicBezTo>
                    <a:pt x="224407" y="96232"/>
                    <a:pt x="228824" y="93190"/>
                    <a:pt x="233414" y="90179"/>
                  </a:cubicBezTo>
                  <a:cubicBezTo>
                    <a:pt x="237488" y="87505"/>
                    <a:pt x="241663" y="84870"/>
                    <a:pt x="245839" y="82345"/>
                  </a:cubicBezTo>
                  <a:cubicBezTo>
                    <a:pt x="266934" y="69583"/>
                    <a:pt x="283378" y="62186"/>
                    <a:pt x="284082" y="61874"/>
                  </a:cubicBezTo>
                  <a:lnTo>
                    <a:pt x="288804" y="59763"/>
                  </a:lnTo>
                  <a:lnTo>
                    <a:pt x="293543" y="61882"/>
                  </a:lnTo>
                  <a:cubicBezTo>
                    <a:pt x="294231" y="62186"/>
                    <a:pt x="310682" y="69583"/>
                    <a:pt x="331778" y="82345"/>
                  </a:cubicBezTo>
                  <a:cubicBezTo>
                    <a:pt x="332450" y="82751"/>
                    <a:pt x="333138" y="83181"/>
                    <a:pt x="333826" y="83603"/>
                  </a:cubicBezTo>
                  <a:lnTo>
                    <a:pt x="334897" y="84268"/>
                  </a:lnTo>
                  <a:cubicBezTo>
                    <a:pt x="334999" y="84331"/>
                    <a:pt x="335109" y="84393"/>
                    <a:pt x="335218" y="84456"/>
                  </a:cubicBezTo>
                  <a:cubicBezTo>
                    <a:pt x="335296" y="84495"/>
                    <a:pt x="335374" y="84542"/>
                    <a:pt x="335453" y="84589"/>
                  </a:cubicBezTo>
                  <a:cubicBezTo>
                    <a:pt x="336219" y="85066"/>
                    <a:pt x="336993" y="85550"/>
                    <a:pt x="337775" y="86043"/>
                  </a:cubicBezTo>
                  <a:cubicBezTo>
                    <a:pt x="337814" y="86067"/>
                    <a:pt x="337853" y="86090"/>
                    <a:pt x="337884" y="86113"/>
                  </a:cubicBezTo>
                  <a:cubicBezTo>
                    <a:pt x="337916" y="86129"/>
                    <a:pt x="337939" y="86145"/>
                    <a:pt x="337970" y="86168"/>
                  </a:cubicBezTo>
                  <a:cubicBezTo>
                    <a:pt x="340019" y="87458"/>
                    <a:pt x="342099" y="88795"/>
                    <a:pt x="344202" y="90172"/>
                  </a:cubicBezTo>
                  <a:cubicBezTo>
                    <a:pt x="348784" y="93182"/>
                    <a:pt x="353210" y="96232"/>
                    <a:pt x="357346" y="99226"/>
                  </a:cubicBezTo>
                  <a:cubicBezTo>
                    <a:pt x="376417" y="113027"/>
                    <a:pt x="391640" y="127172"/>
                    <a:pt x="402579" y="141270"/>
                  </a:cubicBezTo>
                  <a:cubicBezTo>
                    <a:pt x="402681" y="141403"/>
                    <a:pt x="402790" y="141528"/>
                    <a:pt x="402892" y="141654"/>
                  </a:cubicBezTo>
                  <a:cubicBezTo>
                    <a:pt x="402962" y="141755"/>
                    <a:pt x="403033" y="141849"/>
                    <a:pt x="403111" y="141943"/>
                  </a:cubicBezTo>
                  <a:cubicBezTo>
                    <a:pt x="416888" y="159911"/>
                    <a:pt x="423870" y="178060"/>
                    <a:pt x="423870" y="195896"/>
                  </a:cubicBezTo>
                  <a:lnTo>
                    <a:pt x="423855" y="442820"/>
                  </a:lnTo>
                  <a:lnTo>
                    <a:pt x="423855" y="442820"/>
                  </a:lnTo>
                  <a:close/>
                  <a:moveTo>
                    <a:pt x="433887" y="145829"/>
                  </a:moveTo>
                  <a:lnTo>
                    <a:pt x="520592" y="145829"/>
                  </a:lnTo>
                  <a:cubicBezTo>
                    <a:pt x="522719" y="145829"/>
                    <a:pt x="524447" y="147557"/>
                    <a:pt x="524447" y="149684"/>
                  </a:cubicBezTo>
                  <a:lnTo>
                    <a:pt x="524447" y="180413"/>
                  </a:lnTo>
                  <a:cubicBezTo>
                    <a:pt x="524447" y="181719"/>
                    <a:pt x="524572" y="182994"/>
                    <a:pt x="524752" y="184253"/>
                  </a:cubicBezTo>
                  <a:lnTo>
                    <a:pt x="446851" y="184253"/>
                  </a:lnTo>
                  <a:cubicBezTo>
                    <a:pt x="445232" y="171328"/>
                    <a:pt x="440900" y="158481"/>
                    <a:pt x="433887" y="1458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5014;p50">
              <a:extLst>
                <a:ext uri="{FF2B5EF4-FFF2-40B4-BE49-F238E27FC236}">
                  <a16:creationId xmlns:a16="http://schemas.microsoft.com/office/drawing/2014/main" id="{FD662B35-80DB-6310-CD27-6CC310948F2D}"/>
                </a:ext>
              </a:extLst>
            </p:cNvPr>
            <p:cNvSpPr/>
            <p:nvPr/>
          </p:nvSpPr>
          <p:spPr>
            <a:xfrm>
              <a:off x="318955" y="1832237"/>
              <a:ext cx="318144" cy="84768"/>
            </a:xfrm>
            <a:custGeom>
              <a:avLst/>
              <a:gdLst/>
              <a:ahLst/>
              <a:cxnLst/>
              <a:rect l="l" t="t" r="r" b="b"/>
              <a:pathLst>
                <a:path w="318144" h="84768" extrusionOk="0">
                  <a:moveTo>
                    <a:pt x="306278" y="0"/>
                  </a:moveTo>
                  <a:lnTo>
                    <a:pt x="273946" y="0"/>
                  </a:lnTo>
                  <a:cubicBezTo>
                    <a:pt x="259035" y="0"/>
                    <a:pt x="246939" y="12089"/>
                    <a:pt x="246939" y="27008"/>
                  </a:cubicBezTo>
                  <a:lnTo>
                    <a:pt x="246939" y="58308"/>
                  </a:lnTo>
                  <a:cubicBezTo>
                    <a:pt x="246939" y="60435"/>
                    <a:pt x="245211" y="62163"/>
                    <a:pt x="243084" y="62163"/>
                  </a:cubicBezTo>
                  <a:lnTo>
                    <a:pt x="146347" y="62163"/>
                  </a:lnTo>
                  <a:lnTo>
                    <a:pt x="146347" y="12910"/>
                  </a:lnTo>
                  <a:cubicBezTo>
                    <a:pt x="146347" y="6404"/>
                    <a:pt x="141069" y="1126"/>
                    <a:pt x="134564" y="1126"/>
                  </a:cubicBezTo>
                  <a:lnTo>
                    <a:pt x="56381" y="1126"/>
                  </a:lnTo>
                  <a:cubicBezTo>
                    <a:pt x="54966" y="1126"/>
                    <a:pt x="53590" y="1681"/>
                    <a:pt x="52628" y="2713"/>
                  </a:cubicBezTo>
                  <a:cubicBezTo>
                    <a:pt x="43652" y="12386"/>
                    <a:pt x="50345" y="23731"/>
                    <a:pt x="59696" y="23731"/>
                  </a:cubicBezTo>
                  <a:lnTo>
                    <a:pt x="122061" y="23731"/>
                  </a:lnTo>
                  <a:cubicBezTo>
                    <a:pt x="122991" y="23731"/>
                    <a:pt x="123742" y="24482"/>
                    <a:pt x="123742" y="25413"/>
                  </a:cubicBezTo>
                  <a:lnTo>
                    <a:pt x="123742" y="62163"/>
                  </a:lnTo>
                  <a:lnTo>
                    <a:pt x="11719" y="62163"/>
                  </a:lnTo>
                  <a:cubicBezTo>
                    <a:pt x="5792" y="62163"/>
                    <a:pt x="576" y="66550"/>
                    <a:pt x="45" y="72453"/>
                  </a:cubicBezTo>
                  <a:cubicBezTo>
                    <a:pt x="-549" y="79154"/>
                    <a:pt x="4846" y="84768"/>
                    <a:pt x="11601" y="84768"/>
                  </a:cubicBezTo>
                  <a:lnTo>
                    <a:pt x="244132" y="84768"/>
                  </a:lnTo>
                  <a:cubicBezTo>
                    <a:pt x="258785" y="84768"/>
                    <a:pt x="270670" y="72883"/>
                    <a:pt x="270670" y="58230"/>
                  </a:cubicBezTo>
                  <a:lnTo>
                    <a:pt x="270670" y="27594"/>
                  </a:lnTo>
                  <a:cubicBezTo>
                    <a:pt x="270670" y="25467"/>
                    <a:pt x="272398" y="23739"/>
                    <a:pt x="274525" y="23739"/>
                  </a:cubicBezTo>
                  <a:lnTo>
                    <a:pt x="306231" y="23739"/>
                  </a:lnTo>
                  <a:cubicBezTo>
                    <a:pt x="311337" y="23739"/>
                    <a:pt x="316028" y="20549"/>
                    <a:pt x="317553" y="15670"/>
                  </a:cubicBezTo>
                  <a:cubicBezTo>
                    <a:pt x="320102" y="7499"/>
                    <a:pt x="314065" y="0"/>
                    <a:pt x="3062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5015;p50">
              <a:extLst>
                <a:ext uri="{FF2B5EF4-FFF2-40B4-BE49-F238E27FC236}">
                  <a16:creationId xmlns:a16="http://schemas.microsoft.com/office/drawing/2014/main" id="{72655BD8-6481-1197-ECBA-BC436ABD036D}"/>
                </a:ext>
              </a:extLst>
            </p:cNvPr>
            <p:cNvSpPr/>
            <p:nvPr/>
          </p:nvSpPr>
          <p:spPr>
            <a:xfrm>
              <a:off x="196509" y="1462637"/>
              <a:ext cx="82885" cy="22605"/>
            </a:xfrm>
            <a:custGeom>
              <a:avLst/>
              <a:gdLst/>
              <a:ahLst/>
              <a:cxnLst/>
              <a:rect l="l" t="t" r="r" b="b"/>
              <a:pathLst>
                <a:path w="82885" h="22605" extrusionOk="0">
                  <a:moveTo>
                    <a:pt x="71581" y="0"/>
                  </a:moveTo>
                  <a:lnTo>
                    <a:pt x="11742" y="0"/>
                  </a:lnTo>
                  <a:cubicBezTo>
                    <a:pt x="5690" y="0"/>
                    <a:pt x="381" y="4566"/>
                    <a:pt x="21" y="10603"/>
                  </a:cubicBezTo>
                  <a:cubicBezTo>
                    <a:pt x="-377" y="17163"/>
                    <a:pt x="4830" y="22605"/>
                    <a:pt x="11304" y="22605"/>
                  </a:cubicBezTo>
                  <a:lnTo>
                    <a:pt x="71143" y="22605"/>
                  </a:lnTo>
                  <a:cubicBezTo>
                    <a:pt x="77195" y="22605"/>
                    <a:pt x="82505" y="18039"/>
                    <a:pt x="82864" y="12003"/>
                  </a:cubicBezTo>
                  <a:cubicBezTo>
                    <a:pt x="83263" y="5442"/>
                    <a:pt x="78056" y="0"/>
                    <a:pt x="715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5016;p50">
              <a:extLst>
                <a:ext uri="{FF2B5EF4-FFF2-40B4-BE49-F238E27FC236}">
                  <a16:creationId xmlns:a16="http://schemas.microsoft.com/office/drawing/2014/main" id="{D23A6C55-099B-302F-BBEB-840CBBF485BE}"/>
                </a:ext>
              </a:extLst>
            </p:cNvPr>
            <p:cNvSpPr/>
            <p:nvPr/>
          </p:nvSpPr>
          <p:spPr>
            <a:xfrm>
              <a:off x="354460" y="1440070"/>
              <a:ext cx="200128" cy="319830"/>
            </a:xfrm>
            <a:custGeom>
              <a:avLst/>
              <a:gdLst/>
              <a:ahLst/>
              <a:cxnLst/>
              <a:rect l="l" t="t" r="r" b="b"/>
              <a:pathLst>
                <a:path w="200128" h="319830" extrusionOk="0">
                  <a:moveTo>
                    <a:pt x="189838" y="272931"/>
                  </a:moveTo>
                  <a:cubicBezTo>
                    <a:pt x="195742" y="272407"/>
                    <a:pt x="200128" y="267192"/>
                    <a:pt x="200128" y="261265"/>
                  </a:cubicBezTo>
                  <a:lnTo>
                    <a:pt x="200128" y="95786"/>
                  </a:lnTo>
                  <a:cubicBezTo>
                    <a:pt x="200128" y="95786"/>
                    <a:pt x="142111" y="20737"/>
                    <a:pt x="106909" y="1838"/>
                  </a:cubicBezTo>
                  <a:cubicBezTo>
                    <a:pt x="104603" y="602"/>
                    <a:pt x="102069" y="-15"/>
                    <a:pt x="99536" y="0"/>
                  </a:cubicBezTo>
                  <a:cubicBezTo>
                    <a:pt x="97057" y="8"/>
                    <a:pt x="94587" y="610"/>
                    <a:pt x="92327" y="1814"/>
                  </a:cubicBezTo>
                  <a:cubicBezTo>
                    <a:pt x="81380" y="7679"/>
                    <a:pt x="66360" y="16397"/>
                    <a:pt x="51379" y="27243"/>
                  </a:cubicBezTo>
                  <a:cubicBezTo>
                    <a:pt x="17749" y="51584"/>
                    <a:pt x="-774" y="75933"/>
                    <a:pt x="70" y="95786"/>
                  </a:cubicBezTo>
                  <a:lnTo>
                    <a:pt x="70" y="304122"/>
                  </a:lnTo>
                  <a:cubicBezTo>
                    <a:pt x="-774" y="312645"/>
                    <a:pt x="6138" y="319557"/>
                    <a:pt x="14660" y="319831"/>
                  </a:cubicBezTo>
                  <a:lnTo>
                    <a:pt x="99536" y="319831"/>
                  </a:lnTo>
                  <a:lnTo>
                    <a:pt x="184412" y="319831"/>
                  </a:lnTo>
                  <a:cubicBezTo>
                    <a:pt x="192935" y="319557"/>
                    <a:pt x="199847" y="312645"/>
                    <a:pt x="199847" y="304122"/>
                  </a:cubicBezTo>
                  <a:cubicBezTo>
                    <a:pt x="199847" y="299861"/>
                    <a:pt x="192129" y="297226"/>
                    <a:pt x="192129" y="297226"/>
                  </a:cubicBezTo>
                  <a:lnTo>
                    <a:pt x="177758" y="297226"/>
                  </a:lnTo>
                  <a:lnTo>
                    <a:pt x="110842" y="297226"/>
                  </a:lnTo>
                  <a:lnTo>
                    <a:pt x="110842" y="230535"/>
                  </a:lnTo>
                  <a:lnTo>
                    <a:pt x="177531" y="230535"/>
                  </a:lnTo>
                  <a:lnTo>
                    <a:pt x="177531" y="261398"/>
                  </a:lnTo>
                  <a:cubicBezTo>
                    <a:pt x="177531" y="268138"/>
                    <a:pt x="183145" y="273525"/>
                    <a:pt x="189838" y="272931"/>
                  </a:cubicBezTo>
                  <a:close/>
                  <a:moveTo>
                    <a:pt x="88237" y="292769"/>
                  </a:moveTo>
                  <a:lnTo>
                    <a:pt x="88237" y="296092"/>
                  </a:lnTo>
                  <a:lnTo>
                    <a:pt x="22683" y="296092"/>
                  </a:lnTo>
                  <a:lnTo>
                    <a:pt x="22683" y="230535"/>
                  </a:lnTo>
                  <a:lnTo>
                    <a:pt x="88237" y="230535"/>
                  </a:lnTo>
                  <a:lnTo>
                    <a:pt x="88237" y="292769"/>
                  </a:lnTo>
                  <a:close/>
                  <a:moveTo>
                    <a:pt x="88237" y="207930"/>
                  </a:moveTo>
                  <a:lnTo>
                    <a:pt x="22683" y="207930"/>
                  </a:lnTo>
                  <a:lnTo>
                    <a:pt x="22683" y="107335"/>
                  </a:lnTo>
                  <a:lnTo>
                    <a:pt x="88237" y="107335"/>
                  </a:lnTo>
                  <a:lnTo>
                    <a:pt x="88237" y="207930"/>
                  </a:lnTo>
                  <a:close/>
                  <a:moveTo>
                    <a:pt x="88237" y="32786"/>
                  </a:moveTo>
                  <a:lnTo>
                    <a:pt x="88237" y="84730"/>
                  </a:lnTo>
                  <a:lnTo>
                    <a:pt x="26530" y="84730"/>
                  </a:lnTo>
                  <a:cubicBezTo>
                    <a:pt x="31909" y="75417"/>
                    <a:pt x="43325" y="62195"/>
                    <a:pt x="64999" y="46509"/>
                  </a:cubicBezTo>
                  <a:cubicBezTo>
                    <a:pt x="72998" y="40723"/>
                    <a:pt x="81028" y="35586"/>
                    <a:pt x="88230" y="31277"/>
                  </a:cubicBezTo>
                  <a:lnTo>
                    <a:pt x="88237" y="32786"/>
                  </a:lnTo>
                  <a:lnTo>
                    <a:pt x="88237" y="32786"/>
                  </a:lnTo>
                  <a:close/>
                  <a:moveTo>
                    <a:pt x="110842" y="31223"/>
                  </a:moveTo>
                  <a:cubicBezTo>
                    <a:pt x="141258" y="49434"/>
                    <a:pt x="164340" y="69427"/>
                    <a:pt x="172965" y="84730"/>
                  </a:cubicBezTo>
                  <a:lnTo>
                    <a:pt x="110842" y="84730"/>
                  </a:lnTo>
                  <a:lnTo>
                    <a:pt x="110842" y="31223"/>
                  </a:lnTo>
                  <a:close/>
                  <a:moveTo>
                    <a:pt x="110842" y="207930"/>
                  </a:moveTo>
                  <a:lnTo>
                    <a:pt x="110842" y="197710"/>
                  </a:lnTo>
                  <a:lnTo>
                    <a:pt x="110842" y="120362"/>
                  </a:lnTo>
                  <a:lnTo>
                    <a:pt x="110842" y="107327"/>
                  </a:lnTo>
                  <a:lnTo>
                    <a:pt x="176397" y="107327"/>
                  </a:lnTo>
                  <a:lnTo>
                    <a:pt x="176397" y="207922"/>
                  </a:lnTo>
                  <a:lnTo>
                    <a:pt x="110842" y="207922"/>
                  </a:lnTo>
                  <a:lnTo>
                    <a:pt x="110842" y="2079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4148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9" grpId="0"/>
      <p:bldP spid="40" grpId="0"/>
      <p:bldP spid="41" grpId="0"/>
      <p:bldP spid="46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42E1546B-2FCB-0FFF-1525-E0E6323C3C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" t="10879" r="2740" b="-4439"/>
          <a:stretch/>
        </p:blipFill>
        <p:spPr>
          <a:xfrm>
            <a:off x="3995978" y="1378451"/>
            <a:ext cx="2675025" cy="4691147"/>
          </a:xfr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13393A5-B669-828F-5C07-108F2D49BFB6}"/>
              </a:ext>
            </a:extLst>
          </p:cNvPr>
          <p:cNvSpPr/>
          <p:nvPr/>
        </p:nvSpPr>
        <p:spPr>
          <a:xfrm rot="16200000">
            <a:off x="-66615" y="2386512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1A0A320-B9C0-B192-CB2B-269180B159BB}"/>
              </a:ext>
            </a:extLst>
          </p:cNvPr>
          <p:cNvSpPr/>
          <p:nvPr/>
        </p:nvSpPr>
        <p:spPr>
          <a:xfrm rot="16200000">
            <a:off x="6042446" y="2386511"/>
            <a:ext cx="4691147" cy="2675025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7DE6B6-6DCA-D240-99B0-09323E5E5D8E}"/>
              </a:ext>
            </a:extLst>
          </p:cNvPr>
          <p:cNvSpPr txBox="1"/>
          <p:nvPr/>
        </p:nvSpPr>
        <p:spPr>
          <a:xfrm>
            <a:off x="7087460" y="2228288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1C391D-AFF2-ACF5-6ED1-791EB64563B1}"/>
              </a:ext>
            </a:extLst>
          </p:cNvPr>
          <p:cNvSpPr txBox="1"/>
          <p:nvPr/>
        </p:nvSpPr>
        <p:spPr>
          <a:xfrm>
            <a:off x="941445" y="2228288"/>
            <a:ext cx="2601118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ECA19B-39A8-1383-7E64-C54A5966232C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دوم: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oogle Shape;4827;p50">
            <a:extLst>
              <a:ext uri="{FF2B5EF4-FFF2-40B4-BE49-F238E27FC236}">
                <a16:creationId xmlns:a16="http://schemas.microsoft.com/office/drawing/2014/main" id="{ED28A74E-45AA-0AAD-A206-D2D88B5D892E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9" name="Google Shape;4828;p50">
              <a:extLst>
                <a:ext uri="{FF2B5EF4-FFF2-40B4-BE49-F238E27FC236}">
                  <a16:creationId xmlns:a16="http://schemas.microsoft.com/office/drawing/2014/main" id="{A91E1C76-5D48-F3ED-D894-B3C58C4B6E45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29;p50">
              <a:extLst>
                <a:ext uri="{FF2B5EF4-FFF2-40B4-BE49-F238E27FC236}">
                  <a16:creationId xmlns:a16="http://schemas.microsoft.com/office/drawing/2014/main" id="{AD913BA4-3D09-D3CA-89BA-75A1DBE2A11F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0;p50">
              <a:extLst>
                <a:ext uri="{FF2B5EF4-FFF2-40B4-BE49-F238E27FC236}">
                  <a16:creationId xmlns:a16="http://schemas.microsoft.com/office/drawing/2014/main" id="{F4E2B1A7-1444-7582-C0EA-125788B81C31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1;p50">
              <a:extLst>
                <a:ext uri="{FF2B5EF4-FFF2-40B4-BE49-F238E27FC236}">
                  <a16:creationId xmlns:a16="http://schemas.microsoft.com/office/drawing/2014/main" id="{B506A6DB-02DD-88A8-FDF6-8FC6F22F8B68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2;p50">
              <a:extLst>
                <a:ext uri="{FF2B5EF4-FFF2-40B4-BE49-F238E27FC236}">
                  <a16:creationId xmlns:a16="http://schemas.microsoft.com/office/drawing/2014/main" id="{D7C2201C-285F-D82C-0AAC-B9B5A81C0A9C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4833;p50">
              <a:extLst>
                <a:ext uri="{FF2B5EF4-FFF2-40B4-BE49-F238E27FC236}">
                  <a16:creationId xmlns:a16="http://schemas.microsoft.com/office/drawing/2014/main" id="{3ACD3C32-83CA-5E12-900F-F814901A934C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4834;p50">
              <a:extLst>
                <a:ext uri="{FF2B5EF4-FFF2-40B4-BE49-F238E27FC236}">
                  <a16:creationId xmlns:a16="http://schemas.microsoft.com/office/drawing/2014/main" id="{5EE42F1C-AEBB-CF9B-F6C5-FC19742900B7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" name="Google Shape;4835;p50">
            <a:extLst>
              <a:ext uri="{FF2B5EF4-FFF2-40B4-BE49-F238E27FC236}">
                <a16:creationId xmlns:a16="http://schemas.microsoft.com/office/drawing/2014/main" id="{58835633-6B2E-5B51-57D6-AF62CB1D6BBF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7" name="Google Shape;4836;p50">
              <a:extLst>
                <a:ext uri="{FF2B5EF4-FFF2-40B4-BE49-F238E27FC236}">
                  <a16:creationId xmlns:a16="http://schemas.microsoft.com/office/drawing/2014/main" id="{95350FDF-1850-9BAC-587D-1EDAF08D8136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7;p50">
              <a:extLst>
                <a:ext uri="{FF2B5EF4-FFF2-40B4-BE49-F238E27FC236}">
                  <a16:creationId xmlns:a16="http://schemas.microsoft.com/office/drawing/2014/main" id="{C3A6B213-D510-7973-0E6E-6C38703BC719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38;p50">
              <a:extLst>
                <a:ext uri="{FF2B5EF4-FFF2-40B4-BE49-F238E27FC236}">
                  <a16:creationId xmlns:a16="http://schemas.microsoft.com/office/drawing/2014/main" id="{B7DB6ED9-8D34-45E2-4EFE-A96144B8BB74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39;p50">
              <a:extLst>
                <a:ext uri="{FF2B5EF4-FFF2-40B4-BE49-F238E27FC236}">
                  <a16:creationId xmlns:a16="http://schemas.microsoft.com/office/drawing/2014/main" id="{E1C7FBFF-4866-97BD-4478-600C54772F34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0;p50">
              <a:extLst>
                <a:ext uri="{FF2B5EF4-FFF2-40B4-BE49-F238E27FC236}">
                  <a16:creationId xmlns:a16="http://schemas.microsoft.com/office/drawing/2014/main" id="{9E436615-655A-B171-7655-701EFF2EA463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41;p50">
              <a:extLst>
                <a:ext uri="{FF2B5EF4-FFF2-40B4-BE49-F238E27FC236}">
                  <a16:creationId xmlns:a16="http://schemas.microsoft.com/office/drawing/2014/main" id="{CE46FE60-1018-91AF-BC6D-FA39E8C1788F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4842;p50">
              <a:extLst>
                <a:ext uri="{FF2B5EF4-FFF2-40B4-BE49-F238E27FC236}">
                  <a16:creationId xmlns:a16="http://schemas.microsoft.com/office/drawing/2014/main" id="{BD1498B5-F944-F94F-03DC-4840C05BBF06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" name="Google Shape;4853;p50">
            <a:extLst>
              <a:ext uri="{FF2B5EF4-FFF2-40B4-BE49-F238E27FC236}">
                <a16:creationId xmlns:a16="http://schemas.microsoft.com/office/drawing/2014/main" id="{69C3B79B-B337-22BE-800E-8AAFB6081BA6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5" name="Google Shape;4854;p50">
              <a:extLst>
                <a:ext uri="{FF2B5EF4-FFF2-40B4-BE49-F238E27FC236}">
                  <a16:creationId xmlns:a16="http://schemas.microsoft.com/office/drawing/2014/main" id="{350E3790-1DEE-736D-8FF7-A915ED58AC94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4855;p50">
              <a:extLst>
                <a:ext uri="{FF2B5EF4-FFF2-40B4-BE49-F238E27FC236}">
                  <a16:creationId xmlns:a16="http://schemas.microsoft.com/office/drawing/2014/main" id="{DF24A190-0E27-FC32-F77F-950886387CB6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" name="Google Shape;4978;p50">
            <a:extLst>
              <a:ext uri="{FF2B5EF4-FFF2-40B4-BE49-F238E27FC236}">
                <a16:creationId xmlns:a16="http://schemas.microsoft.com/office/drawing/2014/main" id="{2D229C02-BBB9-9514-5374-E8F546E740A5}"/>
              </a:ext>
            </a:extLst>
          </p:cNvPr>
          <p:cNvGrpSpPr/>
          <p:nvPr/>
        </p:nvGrpSpPr>
        <p:grpSpPr>
          <a:xfrm>
            <a:off x="11513341" y="1925117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8" name="Google Shape;4979;p50">
              <a:extLst>
                <a:ext uri="{FF2B5EF4-FFF2-40B4-BE49-F238E27FC236}">
                  <a16:creationId xmlns:a16="http://schemas.microsoft.com/office/drawing/2014/main" id="{22866132-5E26-1741-E4D6-9B13DBE2CCC2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0;p50">
              <a:extLst>
                <a:ext uri="{FF2B5EF4-FFF2-40B4-BE49-F238E27FC236}">
                  <a16:creationId xmlns:a16="http://schemas.microsoft.com/office/drawing/2014/main" id="{12847FC5-3744-6E81-5EDD-978D19AA0839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1;p50">
              <a:extLst>
                <a:ext uri="{FF2B5EF4-FFF2-40B4-BE49-F238E27FC236}">
                  <a16:creationId xmlns:a16="http://schemas.microsoft.com/office/drawing/2014/main" id="{1D8505D4-EB73-9C27-B9D0-27B9629F1457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2;p50">
              <a:extLst>
                <a:ext uri="{FF2B5EF4-FFF2-40B4-BE49-F238E27FC236}">
                  <a16:creationId xmlns:a16="http://schemas.microsoft.com/office/drawing/2014/main" id="{70CF5B2F-F455-E205-2374-AEA9019AF426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3;p50">
              <a:extLst>
                <a:ext uri="{FF2B5EF4-FFF2-40B4-BE49-F238E27FC236}">
                  <a16:creationId xmlns:a16="http://schemas.microsoft.com/office/drawing/2014/main" id="{F95081F3-4003-D437-D2FD-E195AB30E54C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4;p50">
              <a:extLst>
                <a:ext uri="{FF2B5EF4-FFF2-40B4-BE49-F238E27FC236}">
                  <a16:creationId xmlns:a16="http://schemas.microsoft.com/office/drawing/2014/main" id="{FA149E4A-3E85-B278-4676-A685A45714D3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5;p50">
              <a:extLst>
                <a:ext uri="{FF2B5EF4-FFF2-40B4-BE49-F238E27FC236}">
                  <a16:creationId xmlns:a16="http://schemas.microsoft.com/office/drawing/2014/main" id="{D156EEDF-77F6-2B99-E966-F4F69E1FC4F3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6;p50">
              <a:extLst>
                <a:ext uri="{FF2B5EF4-FFF2-40B4-BE49-F238E27FC236}">
                  <a16:creationId xmlns:a16="http://schemas.microsoft.com/office/drawing/2014/main" id="{D757E407-8631-D047-F4E3-75B69AA7C203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7;p50">
              <a:extLst>
                <a:ext uri="{FF2B5EF4-FFF2-40B4-BE49-F238E27FC236}">
                  <a16:creationId xmlns:a16="http://schemas.microsoft.com/office/drawing/2014/main" id="{E7D1C4B8-B479-6572-5C3D-EC4E11DB4B10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88;p50">
              <a:extLst>
                <a:ext uri="{FF2B5EF4-FFF2-40B4-BE49-F238E27FC236}">
                  <a16:creationId xmlns:a16="http://schemas.microsoft.com/office/drawing/2014/main" id="{8721C501-1E90-176A-04E3-26701A702AE0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4989;p50">
              <a:extLst>
                <a:ext uri="{FF2B5EF4-FFF2-40B4-BE49-F238E27FC236}">
                  <a16:creationId xmlns:a16="http://schemas.microsoft.com/office/drawing/2014/main" id="{82E55DF2-BA89-3C63-D6F9-33457ECDEAF0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4990;p50">
              <a:extLst>
                <a:ext uri="{FF2B5EF4-FFF2-40B4-BE49-F238E27FC236}">
                  <a16:creationId xmlns:a16="http://schemas.microsoft.com/office/drawing/2014/main" id="{AB721A38-BDEA-8795-3846-44DB8E19E3FE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" name="Google Shape;5005;p50">
            <a:extLst>
              <a:ext uri="{FF2B5EF4-FFF2-40B4-BE49-F238E27FC236}">
                <a16:creationId xmlns:a16="http://schemas.microsoft.com/office/drawing/2014/main" id="{2A895F82-D3D9-65AA-7316-8E6A72C26EA2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DAF39AC-06F4-C65D-7B0A-C65AB9615A71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14FE50-A752-51F0-AE4C-5E0B0AC16EB5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958DB714-2BCD-FF50-32AF-DBE33ABD00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46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853;p50">
            <a:extLst>
              <a:ext uri="{FF2B5EF4-FFF2-40B4-BE49-F238E27FC236}">
                <a16:creationId xmlns:a16="http://schemas.microsoft.com/office/drawing/2014/main" id="{181742BF-9C5C-5ACB-572C-7FD459940EEA}"/>
              </a:ext>
            </a:extLst>
          </p:cNvPr>
          <p:cNvGrpSpPr/>
          <p:nvPr/>
        </p:nvGrpSpPr>
        <p:grpSpPr>
          <a:xfrm>
            <a:off x="5420212" y="1029431"/>
            <a:ext cx="1303482" cy="1634300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36" name="Google Shape;4854;p50">
              <a:extLst>
                <a:ext uri="{FF2B5EF4-FFF2-40B4-BE49-F238E27FC236}">
                  <a16:creationId xmlns:a16="http://schemas.microsoft.com/office/drawing/2014/main" id="{1F247476-79C2-8811-D682-6972FFCD3720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855;p50">
              <a:extLst>
                <a:ext uri="{FF2B5EF4-FFF2-40B4-BE49-F238E27FC236}">
                  <a16:creationId xmlns:a16="http://schemas.microsoft.com/office/drawing/2014/main" id="{01745D89-31C5-F3A6-F6B8-E1E1BAC8CE85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52F7C8B-772E-5450-9CDF-04D77B84F82F}"/>
              </a:ext>
            </a:extLst>
          </p:cNvPr>
          <p:cNvGrpSpPr/>
          <p:nvPr/>
        </p:nvGrpSpPr>
        <p:grpSpPr>
          <a:xfrm>
            <a:off x="1459983" y="6228790"/>
            <a:ext cx="9272032" cy="555161"/>
            <a:chOff x="1528022" y="6232028"/>
            <a:chExt cx="9272032" cy="555161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F5486C6-DD90-C861-D6E0-5EF417A6CBD7}"/>
                </a:ext>
              </a:extLst>
            </p:cNvPr>
            <p:cNvSpPr/>
            <p:nvPr/>
          </p:nvSpPr>
          <p:spPr>
            <a:xfrm>
              <a:off x="7211977" y="6232028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22B82FE-DC09-340D-A3DB-2B24037A86E5}"/>
                </a:ext>
              </a:extLst>
            </p:cNvPr>
            <p:cNvSpPr/>
            <p:nvPr/>
          </p:nvSpPr>
          <p:spPr>
            <a:xfrm>
              <a:off x="1528022" y="6235237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C2BA4B4B-83CE-BDE7-C37A-1A83E5DB0EA6}"/>
              </a:ext>
            </a:extLst>
          </p:cNvPr>
          <p:cNvSpPr txBox="1"/>
          <p:nvPr/>
        </p:nvSpPr>
        <p:spPr>
          <a:xfrm>
            <a:off x="7125799" y="6315969"/>
            <a:ext cx="366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و نام خانوادگی پژوهشگر: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E17DED2-CB74-F001-B8DB-86EDE3A071F7}"/>
              </a:ext>
            </a:extLst>
          </p:cNvPr>
          <p:cNvSpPr txBox="1"/>
          <p:nvPr/>
        </p:nvSpPr>
        <p:spPr>
          <a:xfrm>
            <a:off x="1475948" y="6305336"/>
            <a:ext cx="3588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442D95E-8043-6BE3-EC29-62DAE41A696B}"/>
              </a:ext>
            </a:extLst>
          </p:cNvPr>
          <p:cNvSpPr txBox="1"/>
          <p:nvPr/>
        </p:nvSpPr>
        <p:spPr>
          <a:xfrm>
            <a:off x="0" y="3689798"/>
            <a:ext cx="12192000" cy="1234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بخش سوم: عنوان را وارد نمایید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67CB844-3090-EA04-AFCB-3361675B69EC}"/>
              </a:ext>
            </a:extLst>
          </p:cNvPr>
          <p:cNvGrpSpPr/>
          <p:nvPr/>
        </p:nvGrpSpPr>
        <p:grpSpPr>
          <a:xfrm>
            <a:off x="655840" y="-180792"/>
            <a:ext cx="10880320" cy="1697301"/>
            <a:chOff x="629265" y="131498"/>
            <a:chExt cx="10880320" cy="1697301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8097413A-4CEE-F043-4248-99CC0514C1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629265" y="131498"/>
              <a:ext cx="1472211" cy="16973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3F94620A-1C32-B9E2-BA51-BB131C376D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10037374" y="131498"/>
              <a:ext cx="1472211" cy="169730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932424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4BC4D38E-EB8C-1222-4FE3-250B7D9C79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5" r="16865"/>
          <a:stretch>
            <a:fillRect/>
          </a:stretch>
        </p:blipFill>
        <p:spPr>
          <a:ln w="19050">
            <a:solidFill>
              <a:srgbClr val="005B7F"/>
            </a:solidFill>
          </a:ln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20CFE28-2993-0818-05EA-F3A2AFA11148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489516-CE40-A1FA-74ED-DFDF71565591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FAA2E5-561C-9DAC-A6CB-3A8526A47292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50353A47-EAD7-8882-8E70-B00DED227493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F08166A0-9C5C-6B45-9AEB-E480FF3932B5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A1DE2C68-AC14-058C-5A84-7FCE17B38DB0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BFF3D038-635D-F598-E067-38086CFCEFCA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0B20962D-61DA-4235-1EC0-C158C36D3423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4ED375EB-72B6-A9DE-CD2C-D4A0E616211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98E05907-0A66-7ADC-61C9-689E3A6A97B6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462B7489-16FD-24E5-2C1D-2D2E5F1152D7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71A1F039-12E9-9404-E931-E9BA89EE2CDF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9A40DF24-70F5-9B0B-8DF5-6F1076807DD5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E32773CF-F924-A391-FF49-0B93892089BD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18F036F4-AA03-A131-C961-DFE824087CEA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DFD72BC5-6194-99BF-5C93-7582474108F1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72000A05-F8F3-7172-9C9E-931E9E86F590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E1C1F476-0DBD-5C9A-3B6E-04A281E5AA0D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F4A5229D-5F90-03C4-4C48-CB0E27A8C8AA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23B8A36C-CC35-B714-F214-4BEA58DBC4B8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6FBBABA5-7624-E455-2CA6-29DAF9C826D9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A1534DBC-7F29-683F-9328-B1CBC40B90B3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5BC98D6E-FF40-B6C5-9C99-6FA410C68245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6A6B11DE-5A5B-A2BF-8B8A-9BE1E0224DF6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7F90B378-1A56-CD2E-1D66-9044DDB9C7D5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4B5CDE1E-063D-ACAD-DFF6-1E6EAE52BCDA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BD7B7688-A1B7-8EF7-2154-FA3AA0D82422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C07FCE6F-ABDB-FB70-B002-7DE1D6691076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61009458-FCE7-D6B1-9CB8-A5F10018AABB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C5D8680D-1B7F-34A1-95A2-FC6262ADAD3F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2DA98CF3-F102-3568-4EF1-4E54EC25D8B0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136996F9-2D1A-ED22-6448-8336628D94AE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6E9FC6F7-1A43-B79D-ABF1-2215CB3D5A0A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E11446B4-4F4B-B097-47AA-0C1FAC7D1923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B18C8E39-3499-7AF4-234A-B55D7F53A8FD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74A849A8-1D8C-4FF6-9858-CC371CD9D9AA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DCCBBC74-5001-6700-840E-543388EA6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E8E5426-3A5C-6E1F-CAA0-B1C30CAFE056}"/>
              </a:ext>
            </a:extLst>
          </p:cNvPr>
          <p:cNvGrpSpPr/>
          <p:nvPr/>
        </p:nvGrpSpPr>
        <p:grpSpPr>
          <a:xfrm>
            <a:off x="6704888" y="1675043"/>
            <a:ext cx="1170543" cy="907385"/>
            <a:chOff x="6704888" y="1675043"/>
            <a:chExt cx="1170543" cy="907385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46D68A8-C523-F7D4-7202-EA6B8805B2AE}"/>
                </a:ext>
              </a:extLst>
            </p:cNvPr>
            <p:cNvSpPr/>
            <p:nvPr/>
          </p:nvSpPr>
          <p:spPr>
            <a:xfrm flipH="1">
              <a:off x="6704888" y="1675043"/>
              <a:ext cx="1170543" cy="907385"/>
            </a:xfrm>
            <a:custGeom>
              <a:avLst/>
              <a:gdLst>
                <a:gd name="connsiteX0" fmla="*/ 354450 w 708900"/>
                <a:gd name="connsiteY0" fmla="*/ 0 h 549527"/>
                <a:gd name="connsiteX1" fmla="*/ 257107 w 708900"/>
                <a:gd name="connsiteY1" fmla="*/ 198 h 549527"/>
                <a:gd name="connsiteX2" fmla="*/ 243053 w 708900"/>
                <a:gd name="connsiteY2" fmla="*/ 5033 h 549527"/>
                <a:gd name="connsiteX3" fmla="*/ 180059 w 708900"/>
                <a:gd name="connsiteY3" fmla="*/ 78331 h 549527"/>
                <a:gd name="connsiteX4" fmla="*/ 175675 w 708900"/>
                <a:gd name="connsiteY4" fmla="*/ 97559 h 549527"/>
                <a:gd name="connsiteX5" fmla="*/ 158119 w 708900"/>
                <a:gd name="connsiteY5" fmla="*/ 101174 h 549527"/>
                <a:gd name="connsiteX6" fmla="*/ 104208 w 708900"/>
                <a:gd name="connsiteY6" fmla="*/ 154363 h 549527"/>
                <a:gd name="connsiteX7" fmla="*/ 96480 w 708900"/>
                <a:gd name="connsiteY7" fmla="*/ 170744 h 549527"/>
                <a:gd name="connsiteX8" fmla="*/ 77162 w 708900"/>
                <a:gd name="connsiteY8" fmla="*/ 175263 h 549527"/>
                <a:gd name="connsiteX9" fmla="*/ 10846 w 708900"/>
                <a:gd name="connsiteY9" fmla="*/ 251565 h 549527"/>
                <a:gd name="connsiteX10" fmla="*/ 0 w 708900"/>
                <a:gd name="connsiteY10" fmla="*/ 274703 h 549527"/>
                <a:gd name="connsiteX11" fmla="*/ 8383 w 708900"/>
                <a:gd name="connsiteY11" fmla="*/ 293366 h 549527"/>
                <a:gd name="connsiteX12" fmla="*/ 42637 w 708900"/>
                <a:gd name="connsiteY12" fmla="*/ 351299 h 549527"/>
                <a:gd name="connsiteX13" fmla="*/ 86697 w 708900"/>
                <a:gd name="connsiteY13" fmla="*/ 377261 h 549527"/>
                <a:gd name="connsiteX14" fmla="*/ 100819 w 708900"/>
                <a:gd name="connsiteY14" fmla="*/ 380130 h 549527"/>
                <a:gd name="connsiteX15" fmla="*/ 104592 w 708900"/>
                <a:gd name="connsiteY15" fmla="*/ 398522 h 549527"/>
                <a:gd name="connsiteX16" fmla="*/ 133965 w 708900"/>
                <a:gd name="connsiteY16" fmla="*/ 442469 h 549527"/>
                <a:gd name="connsiteX17" fmla="*/ 160243 w 708900"/>
                <a:gd name="connsiteY17" fmla="*/ 450106 h 549527"/>
                <a:gd name="connsiteX18" fmla="*/ 174116 w 708900"/>
                <a:gd name="connsiteY18" fmla="*/ 451530 h 549527"/>
                <a:gd name="connsiteX19" fmla="*/ 179132 w 708900"/>
                <a:gd name="connsiteY19" fmla="*/ 470577 h 549527"/>
                <a:gd name="connsiteX20" fmla="*/ 226017 w 708900"/>
                <a:gd name="connsiteY20" fmla="*/ 538362 h 549527"/>
                <a:gd name="connsiteX21" fmla="*/ 314414 w 708900"/>
                <a:gd name="connsiteY21" fmla="*/ 549140 h 549527"/>
                <a:gd name="connsiteX22" fmla="*/ 354450 w 708900"/>
                <a:gd name="connsiteY22" fmla="*/ 549527 h 549527"/>
                <a:gd name="connsiteX23" fmla="*/ 394486 w 708900"/>
                <a:gd name="connsiteY23" fmla="*/ 549140 h 549527"/>
                <a:gd name="connsiteX24" fmla="*/ 482883 w 708900"/>
                <a:gd name="connsiteY24" fmla="*/ 538362 h 549527"/>
                <a:gd name="connsiteX25" fmla="*/ 529768 w 708900"/>
                <a:gd name="connsiteY25" fmla="*/ 470577 h 549527"/>
                <a:gd name="connsiteX26" fmla="*/ 534784 w 708900"/>
                <a:gd name="connsiteY26" fmla="*/ 451530 h 549527"/>
                <a:gd name="connsiteX27" fmla="*/ 548657 w 708900"/>
                <a:gd name="connsiteY27" fmla="*/ 450106 h 549527"/>
                <a:gd name="connsiteX28" fmla="*/ 574935 w 708900"/>
                <a:gd name="connsiteY28" fmla="*/ 442469 h 549527"/>
                <a:gd name="connsiteX29" fmla="*/ 604308 w 708900"/>
                <a:gd name="connsiteY29" fmla="*/ 398522 h 549527"/>
                <a:gd name="connsiteX30" fmla="*/ 608081 w 708900"/>
                <a:gd name="connsiteY30" fmla="*/ 380130 h 549527"/>
                <a:gd name="connsiteX31" fmla="*/ 622203 w 708900"/>
                <a:gd name="connsiteY31" fmla="*/ 377261 h 549527"/>
                <a:gd name="connsiteX32" fmla="*/ 666263 w 708900"/>
                <a:gd name="connsiteY32" fmla="*/ 351299 h 549527"/>
                <a:gd name="connsiteX33" fmla="*/ 700517 w 708900"/>
                <a:gd name="connsiteY33" fmla="*/ 293366 h 549527"/>
                <a:gd name="connsiteX34" fmla="*/ 708900 w 708900"/>
                <a:gd name="connsiteY34" fmla="*/ 274703 h 549527"/>
                <a:gd name="connsiteX35" fmla="*/ 698054 w 708900"/>
                <a:gd name="connsiteY35" fmla="*/ 251565 h 549527"/>
                <a:gd name="connsiteX36" fmla="*/ 631738 w 708900"/>
                <a:gd name="connsiteY36" fmla="*/ 175263 h 549527"/>
                <a:gd name="connsiteX37" fmla="*/ 612420 w 708900"/>
                <a:gd name="connsiteY37" fmla="*/ 170744 h 549527"/>
                <a:gd name="connsiteX38" fmla="*/ 604692 w 708900"/>
                <a:gd name="connsiteY38" fmla="*/ 154363 h 549527"/>
                <a:gd name="connsiteX39" fmla="*/ 550781 w 708900"/>
                <a:gd name="connsiteY39" fmla="*/ 101174 h 549527"/>
                <a:gd name="connsiteX40" fmla="*/ 533225 w 708900"/>
                <a:gd name="connsiteY40" fmla="*/ 97559 h 549527"/>
                <a:gd name="connsiteX41" fmla="*/ 528841 w 708900"/>
                <a:gd name="connsiteY41" fmla="*/ 78331 h 549527"/>
                <a:gd name="connsiteX42" fmla="*/ 465847 w 708900"/>
                <a:gd name="connsiteY42" fmla="*/ 5033 h 549527"/>
                <a:gd name="connsiteX43" fmla="*/ 451793 w 708900"/>
                <a:gd name="connsiteY43" fmla="*/ 198 h 54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08900" h="549527">
                  <a:moveTo>
                    <a:pt x="354450" y="0"/>
                  </a:moveTo>
                  <a:lnTo>
                    <a:pt x="257107" y="198"/>
                  </a:lnTo>
                  <a:lnTo>
                    <a:pt x="243053" y="5033"/>
                  </a:lnTo>
                  <a:cubicBezTo>
                    <a:pt x="208347" y="16963"/>
                    <a:pt x="188600" y="39965"/>
                    <a:pt x="180059" y="78331"/>
                  </a:cubicBezTo>
                  <a:cubicBezTo>
                    <a:pt x="178003" y="87527"/>
                    <a:pt x="176037" y="96181"/>
                    <a:pt x="175675" y="97559"/>
                  </a:cubicBezTo>
                  <a:cubicBezTo>
                    <a:pt x="175314" y="98937"/>
                    <a:pt x="167767" y="100542"/>
                    <a:pt x="158119" y="101174"/>
                  </a:cubicBezTo>
                  <a:cubicBezTo>
                    <a:pt x="126712" y="103185"/>
                    <a:pt x="110037" y="119634"/>
                    <a:pt x="104208" y="154363"/>
                  </a:cubicBezTo>
                  <a:cubicBezTo>
                    <a:pt x="101768" y="168891"/>
                    <a:pt x="100886" y="170744"/>
                    <a:pt x="96480" y="170744"/>
                  </a:cubicBezTo>
                  <a:cubicBezTo>
                    <a:pt x="89910" y="171623"/>
                    <a:pt x="83441" y="173137"/>
                    <a:pt x="77162" y="175263"/>
                  </a:cubicBezTo>
                  <a:cubicBezTo>
                    <a:pt x="50907" y="183419"/>
                    <a:pt x="33350" y="203619"/>
                    <a:pt x="10846" y="251565"/>
                  </a:cubicBezTo>
                  <a:lnTo>
                    <a:pt x="0" y="274703"/>
                  </a:lnTo>
                  <a:lnTo>
                    <a:pt x="8383" y="293366"/>
                  </a:lnTo>
                  <a:cubicBezTo>
                    <a:pt x="20991" y="321406"/>
                    <a:pt x="30978" y="338352"/>
                    <a:pt x="42637" y="351299"/>
                  </a:cubicBezTo>
                  <a:cubicBezTo>
                    <a:pt x="55877" y="366031"/>
                    <a:pt x="68711" y="373578"/>
                    <a:pt x="86697" y="377261"/>
                  </a:cubicBezTo>
                  <a:lnTo>
                    <a:pt x="100819" y="380130"/>
                  </a:lnTo>
                  <a:lnTo>
                    <a:pt x="104592" y="398522"/>
                  </a:lnTo>
                  <a:cubicBezTo>
                    <a:pt x="109337" y="422337"/>
                    <a:pt x="117177" y="434041"/>
                    <a:pt x="133965" y="442469"/>
                  </a:cubicBezTo>
                  <a:cubicBezTo>
                    <a:pt x="142269" y="446383"/>
                    <a:pt x="151137" y="448958"/>
                    <a:pt x="160243" y="450106"/>
                  </a:cubicBezTo>
                  <a:lnTo>
                    <a:pt x="174116" y="451530"/>
                  </a:lnTo>
                  <a:lnTo>
                    <a:pt x="179132" y="470577"/>
                  </a:lnTo>
                  <a:cubicBezTo>
                    <a:pt x="188487" y="506006"/>
                    <a:pt x="200394" y="523201"/>
                    <a:pt x="226017" y="538362"/>
                  </a:cubicBezTo>
                  <a:cubicBezTo>
                    <a:pt x="236795" y="544734"/>
                    <a:pt x="230977" y="547733"/>
                    <a:pt x="314414" y="549140"/>
                  </a:cubicBezTo>
                  <a:lnTo>
                    <a:pt x="354450" y="549527"/>
                  </a:lnTo>
                  <a:lnTo>
                    <a:pt x="394486" y="549140"/>
                  </a:lnTo>
                  <a:cubicBezTo>
                    <a:pt x="477923" y="547733"/>
                    <a:pt x="472105" y="544734"/>
                    <a:pt x="482883" y="538362"/>
                  </a:cubicBezTo>
                  <a:cubicBezTo>
                    <a:pt x="508506" y="523201"/>
                    <a:pt x="520413" y="506006"/>
                    <a:pt x="529768" y="470577"/>
                  </a:cubicBezTo>
                  <a:lnTo>
                    <a:pt x="534784" y="451530"/>
                  </a:lnTo>
                  <a:lnTo>
                    <a:pt x="548657" y="450106"/>
                  </a:lnTo>
                  <a:cubicBezTo>
                    <a:pt x="557763" y="448958"/>
                    <a:pt x="566631" y="446383"/>
                    <a:pt x="574935" y="442469"/>
                  </a:cubicBezTo>
                  <a:cubicBezTo>
                    <a:pt x="591723" y="434041"/>
                    <a:pt x="599563" y="422337"/>
                    <a:pt x="604308" y="398522"/>
                  </a:cubicBezTo>
                  <a:lnTo>
                    <a:pt x="608081" y="380130"/>
                  </a:lnTo>
                  <a:lnTo>
                    <a:pt x="622203" y="377261"/>
                  </a:lnTo>
                  <a:cubicBezTo>
                    <a:pt x="640189" y="373578"/>
                    <a:pt x="653023" y="366031"/>
                    <a:pt x="666263" y="351299"/>
                  </a:cubicBezTo>
                  <a:cubicBezTo>
                    <a:pt x="677922" y="338352"/>
                    <a:pt x="687909" y="321406"/>
                    <a:pt x="700517" y="293366"/>
                  </a:cubicBezTo>
                  <a:lnTo>
                    <a:pt x="708900" y="274703"/>
                  </a:lnTo>
                  <a:lnTo>
                    <a:pt x="698054" y="251565"/>
                  </a:lnTo>
                  <a:cubicBezTo>
                    <a:pt x="675550" y="203619"/>
                    <a:pt x="657993" y="183419"/>
                    <a:pt x="631738" y="175263"/>
                  </a:cubicBezTo>
                  <a:cubicBezTo>
                    <a:pt x="625459" y="173137"/>
                    <a:pt x="618990" y="171623"/>
                    <a:pt x="612420" y="170744"/>
                  </a:cubicBezTo>
                  <a:cubicBezTo>
                    <a:pt x="608014" y="170744"/>
                    <a:pt x="607132" y="168891"/>
                    <a:pt x="604692" y="154363"/>
                  </a:cubicBezTo>
                  <a:cubicBezTo>
                    <a:pt x="598863" y="119634"/>
                    <a:pt x="582188" y="103185"/>
                    <a:pt x="550781" y="101174"/>
                  </a:cubicBezTo>
                  <a:cubicBezTo>
                    <a:pt x="541133" y="100542"/>
                    <a:pt x="533586" y="98937"/>
                    <a:pt x="533225" y="97559"/>
                  </a:cubicBezTo>
                  <a:cubicBezTo>
                    <a:pt x="532863" y="96181"/>
                    <a:pt x="530897" y="87527"/>
                    <a:pt x="528841" y="78331"/>
                  </a:cubicBezTo>
                  <a:cubicBezTo>
                    <a:pt x="520300" y="39965"/>
                    <a:pt x="500553" y="16963"/>
                    <a:pt x="465847" y="5033"/>
                  </a:cubicBezTo>
                  <a:lnTo>
                    <a:pt x="451793" y="19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sp>
          <p:nvSpPr>
            <p:cNvPr id="54" name="Google Shape;4772;p50">
              <a:extLst>
                <a:ext uri="{FF2B5EF4-FFF2-40B4-BE49-F238E27FC236}">
                  <a16:creationId xmlns:a16="http://schemas.microsoft.com/office/drawing/2014/main" id="{7A349330-FCFF-3DA2-DC63-FCD794201196}"/>
                </a:ext>
              </a:extLst>
            </p:cNvPr>
            <p:cNvSpPr/>
            <p:nvPr/>
          </p:nvSpPr>
          <p:spPr>
            <a:xfrm>
              <a:off x="6992718" y="1835520"/>
              <a:ext cx="590631" cy="569724"/>
            </a:xfrm>
            <a:custGeom>
              <a:avLst/>
              <a:gdLst/>
              <a:ahLst/>
              <a:cxnLst/>
              <a:rect l="l" t="t" r="r" b="b"/>
              <a:pathLst>
                <a:path w="578687" h="558200" extrusionOk="0">
                  <a:moveTo>
                    <a:pt x="567193" y="410526"/>
                  </a:moveTo>
                  <a:cubicBezTo>
                    <a:pt x="565629" y="408970"/>
                    <a:pt x="563910" y="407617"/>
                    <a:pt x="562111" y="406460"/>
                  </a:cubicBezTo>
                  <a:cubicBezTo>
                    <a:pt x="571963" y="401292"/>
                    <a:pt x="578687" y="390994"/>
                    <a:pt x="578687" y="379148"/>
                  </a:cubicBezTo>
                  <a:cubicBezTo>
                    <a:pt x="578687" y="369006"/>
                    <a:pt x="573605" y="359764"/>
                    <a:pt x="565708" y="354087"/>
                  </a:cubicBezTo>
                  <a:cubicBezTo>
                    <a:pt x="571181" y="348519"/>
                    <a:pt x="574543" y="340904"/>
                    <a:pt x="574543" y="332521"/>
                  </a:cubicBezTo>
                  <a:cubicBezTo>
                    <a:pt x="574543" y="321230"/>
                    <a:pt x="568366" y="311026"/>
                    <a:pt x="558827" y="305662"/>
                  </a:cubicBezTo>
                  <a:cubicBezTo>
                    <a:pt x="562658" y="300525"/>
                    <a:pt x="564926" y="294152"/>
                    <a:pt x="564926" y="287263"/>
                  </a:cubicBezTo>
                  <a:cubicBezTo>
                    <a:pt x="564926" y="274870"/>
                    <a:pt x="557498" y="263806"/>
                    <a:pt x="546395" y="258989"/>
                  </a:cubicBezTo>
                  <a:cubicBezTo>
                    <a:pt x="548584" y="254728"/>
                    <a:pt x="549835" y="249880"/>
                    <a:pt x="549835" y="244750"/>
                  </a:cubicBezTo>
                  <a:cubicBezTo>
                    <a:pt x="549835" y="230855"/>
                    <a:pt x="540452" y="218611"/>
                    <a:pt x="527081" y="215006"/>
                  </a:cubicBezTo>
                  <a:lnTo>
                    <a:pt x="526690" y="214904"/>
                  </a:lnTo>
                  <a:cubicBezTo>
                    <a:pt x="526456" y="214826"/>
                    <a:pt x="526143" y="214779"/>
                    <a:pt x="525831" y="214709"/>
                  </a:cubicBezTo>
                  <a:cubicBezTo>
                    <a:pt x="527160" y="211261"/>
                    <a:pt x="527942" y="207523"/>
                    <a:pt x="527942" y="203613"/>
                  </a:cubicBezTo>
                  <a:cubicBezTo>
                    <a:pt x="527942" y="189718"/>
                    <a:pt x="518559" y="177473"/>
                    <a:pt x="505188" y="173869"/>
                  </a:cubicBezTo>
                  <a:lnTo>
                    <a:pt x="504797" y="173767"/>
                  </a:lnTo>
                  <a:cubicBezTo>
                    <a:pt x="504094" y="173579"/>
                    <a:pt x="503390" y="173415"/>
                    <a:pt x="502608" y="173282"/>
                  </a:cubicBezTo>
                  <a:cubicBezTo>
                    <a:pt x="502374" y="173228"/>
                    <a:pt x="502060" y="173188"/>
                    <a:pt x="501748" y="173149"/>
                  </a:cubicBezTo>
                  <a:lnTo>
                    <a:pt x="501435" y="173095"/>
                  </a:lnTo>
                  <a:cubicBezTo>
                    <a:pt x="501357" y="173087"/>
                    <a:pt x="501279" y="173079"/>
                    <a:pt x="501201" y="173063"/>
                  </a:cubicBezTo>
                  <a:cubicBezTo>
                    <a:pt x="501592" y="170976"/>
                    <a:pt x="501826" y="168810"/>
                    <a:pt x="501826" y="166589"/>
                  </a:cubicBezTo>
                  <a:cubicBezTo>
                    <a:pt x="501826" y="152694"/>
                    <a:pt x="492443" y="140449"/>
                    <a:pt x="479151" y="136837"/>
                  </a:cubicBezTo>
                  <a:lnTo>
                    <a:pt x="478760" y="136735"/>
                  </a:lnTo>
                  <a:cubicBezTo>
                    <a:pt x="477978" y="136547"/>
                    <a:pt x="477274" y="136383"/>
                    <a:pt x="476571" y="136250"/>
                  </a:cubicBezTo>
                  <a:cubicBezTo>
                    <a:pt x="476258" y="136196"/>
                    <a:pt x="476023" y="136156"/>
                    <a:pt x="475710" y="136118"/>
                  </a:cubicBezTo>
                  <a:lnTo>
                    <a:pt x="475319" y="136063"/>
                  </a:lnTo>
                  <a:cubicBezTo>
                    <a:pt x="474850" y="135992"/>
                    <a:pt x="474382" y="135922"/>
                    <a:pt x="473912" y="135875"/>
                  </a:cubicBezTo>
                  <a:cubicBezTo>
                    <a:pt x="473052" y="135797"/>
                    <a:pt x="472270" y="135758"/>
                    <a:pt x="471488" y="135742"/>
                  </a:cubicBezTo>
                  <a:cubicBezTo>
                    <a:pt x="471645" y="134608"/>
                    <a:pt x="471723" y="133467"/>
                    <a:pt x="471723" y="132302"/>
                  </a:cubicBezTo>
                  <a:cubicBezTo>
                    <a:pt x="471723" y="118407"/>
                    <a:pt x="462340" y="106162"/>
                    <a:pt x="448970" y="102557"/>
                  </a:cubicBezTo>
                  <a:lnTo>
                    <a:pt x="448579" y="102455"/>
                  </a:lnTo>
                  <a:cubicBezTo>
                    <a:pt x="447875" y="102268"/>
                    <a:pt x="447093" y="102104"/>
                    <a:pt x="446467" y="101979"/>
                  </a:cubicBezTo>
                  <a:cubicBezTo>
                    <a:pt x="446154" y="101924"/>
                    <a:pt x="445842" y="101877"/>
                    <a:pt x="445529" y="101838"/>
                  </a:cubicBezTo>
                  <a:lnTo>
                    <a:pt x="445216" y="101783"/>
                  </a:lnTo>
                  <a:cubicBezTo>
                    <a:pt x="444669" y="101713"/>
                    <a:pt x="444200" y="101642"/>
                    <a:pt x="443731" y="101596"/>
                  </a:cubicBezTo>
                  <a:cubicBezTo>
                    <a:pt x="442714" y="101502"/>
                    <a:pt x="441776" y="101455"/>
                    <a:pt x="440838" y="101455"/>
                  </a:cubicBezTo>
                  <a:cubicBezTo>
                    <a:pt x="439665" y="101455"/>
                    <a:pt x="438570" y="101533"/>
                    <a:pt x="437397" y="101658"/>
                  </a:cubicBezTo>
                  <a:cubicBezTo>
                    <a:pt x="437162" y="87967"/>
                    <a:pt x="427858" y="75964"/>
                    <a:pt x="414644" y="72391"/>
                  </a:cubicBezTo>
                  <a:lnTo>
                    <a:pt x="414253" y="72289"/>
                  </a:lnTo>
                  <a:cubicBezTo>
                    <a:pt x="413549" y="72101"/>
                    <a:pt x="412846" y="71937"/>
                    <a:pt x="412141" y="71812"/>
                  </a:cubicBezTo>
                  <a:cubicBezTo>
                    <a:pt x="411829" y="71757"/>
                    <a:pt x="411594" y="71710"/>
                    <a:pt x="411282" y="71671"/>
                  </a:cubicBezTo>
                  <a:lnTo>
                    <a:pt x="410891" y="71616"/>
                  </a:lnTo>
                  <a:cubicBezTo>
                    <a:pt x="410421" y="71546"/>
                    <a:pt x="409952" y="71476"/>
                    <a:pt x="409483" y="71429"/>
                  </a:cubicBezTo>
                  <a:cubicBezTo>
                    <a:pt x="408466" y="71335"/>
                    <a:pt x="407529" y="71288"/>
                    <a:pt x="406590" y="71288"/>
                  </a:cubicBezTo>
                  <a:cubicBezTo>
                    <a:pt x="403384" y="71288"/>
                    <a:pt x="400256" y="71781"/>
                    <a:pt x="397285" y="72727"/>
                  </a:cubicBezTo>
                  <a:cubicBezTo>
                    <a:pt x="395409" y="60857"/>
                    <a:pt x="386730" y="50903"/>
                    <a:pt x="374923" y="47705"/>
                  </a:cubicBezTo>
                  <a:lnTo>
                    <a:pt x="374532" y="47603"/>
                  </a:lnTo>
                  <a:cubicBezTo>
                    <a:pt x="373828" y="47416"/>
                    <a:pt x="373046" y="47252"/>
                    <a:pt x="372421" y="47127"/>
                  </a:cubicBezTo>
                  <a:cubicBezTo>
                    <a:pt x="372108" y="47072"/>
                    <a:pt x="371796" y="47025"/>
                    <a:pt x="371482" y="46986"/>
                  </a:cubicBezTo>
                  <a:lnTo>
                    <a:pt x="371092" y="46931"/>
                  </a:lnTo>
                  <a:cubicBezTo>
                    <a:pt x="370623" y="46861"/>
                    <a:pt x="370153" y="46790"/>
                    <a:pt x="369684" y="46743"/>
                  </a:cubicBezTo>
                  <a:cubicBezTo>
                    <a:pt x="368668" y="46650"/>
                    <a:pt x="367729" y="46603"/>
                    <a:pt x="366791" y="46603"/>
                  </a:cubicBezTo>
                  <a:cubicBezTo>
                    <a:pt x="362882" y="46603"/>
                    <a:pt x="359051" y="47353"/>
                    <a:pt x="355376" y="48792"/>
                  </a:cubicBezTo>
                  <a:cubicBezTo>
                    <a:pt x="352560" y="38440"/>
                    <a:pt x="344429" y="30026"/>
                    <a:pt x="333795" y="27141"/>
                  </a:cubicBezTo>
                  <a:lnTo>
                    <a:pt x="333404" y="27039"/>
                  </a:lnTo>
                  <a:cubicBezTo>
                    <a:pt x="332622" y="26851"/>
                    <a:pt x="331918" y="26687"/>
                    <a:pt x="331214" y="26562"/>
                  </a:cubicBezTo>
                  <a:cubicBezTo>
                    <a:pt x="330980" y="26507"/>
                    <a:pt x="330667" y="26460"/>
                    <a:pt x="330355" y="26421"/>
                  </a:cubicBezTo>
                  <a:lnTo>
                    <a:pt x="329964" y="26366"/>
                  </a:lnTo>
                  <a:cubicBezTo>
                    <a:pt x="329494" y="26296"/>
                    <a:pt x="329025" y="26226"/>
                    <a:pt x="328556" y="26179"/>
                  </a:cubicBezTo>
                  <a:cubicBezTo>
                    <a:pt x="327539" y="26085"/>
                    <a:pt x="326602" y="26038"/>
                    <a:pt x="325663" y="26038"/>
                  </a:cubicBezTo>
                  <a:cubicBezTo>
                    <a:pt x="320502" y="26038"/>
                    <a:pt x="315420" y="27328"/>
                    <a:pt x="310964" y="29776"/>
                  </a:cubicBezTo>
                  <a:cubicBezTo>
                    <a:pt x="310573" y="29979"/>
                    <a:pt x="310182" y="30206"/>
                    <a:pt x="309869" y="30425"/>
                  </a:cubicBezTo>
                  <a:cubicBezTo>
                    <a:pt x="306116" y="22254"/>
                    <a:pt x="298922" y="15865"/>
                    <a:pt x="289852" y="13434"/>
                  </a:cubicBezTo>
                  <a:lnTo>
                    <a:pt x="289461" y="13332"/>
                  </a:lnTo>
                  <a:cubicBezTo>
                    <a:pt x="288757" y="13144"/>
                    <a:pt x="288053" y="12980"/>
                    <a:pt x="287350" y="12855"/>
                  </a:cubicBezTo>
                  <a:cubicBezTo>
                    <a:pt x="287037" y="12800"/>
                    <a:pt x="286802" y="12753"/>
                    <a:pt x="286489" y="12714"/>
                  </a:cubicBezTo>
                  <a:lnTo>
                    <a:pt x="286098" y="12659"/>
                  </a:lnTo>
                  <a:cubicBezTo>
                    <a:pt x="285630" y="12581"/>
                    <a:pt x="285161" y="12518"/>
                    <a:pt x="284691" y="12472"/>
                  </a:cubicBezTo>
                  <a:cubicBezTo>
                    <a:pt x="283675" y="12378"/>
                    <a:pt x="282736" y="12331"/>
                    <a:pt x="281798" y="12331"/>
                  </a:cubicBezTo>
                  <a:cubicBezTo>
                    <a:pt x="276638" y="12331"/>
                    <a:pt x="271555" y="13621"/>
                    <a:pt x="267098" y="16068"/>
                  </a:cubicBezTo>
                  <a:cubicBezTo>
                    <a:pt x="266082" y="16585"/>
                    <a:pt x="265222" y="17163"/>
                    <a:pt x="264362" y="17765"/>
                  </a:cubicBezTo>
                  <a:cubicBezTo>
                    <a:pt x="260374" y="11088"/>
                    <a:pt x="253884" y="5966"/>
                    <a:pt x="245987" y="3839"/>
                  </a:cubicBezTo>
                  <a:lnTo>
                    <a:pt x="245596" y="3737"/>
                  </a:lnTo>
                  <a:cubicBezTo>
                    <a:pt x="244893" y="3550"/>
                    <a:pt x="244189" y="3386"/>
                    <a:pt x="243485" y="3261"/>
                  </a:cubicBezTo>
                  <a:cubicBezTo>
                    <a:pt x="243172" y="3206"/>
                    <a:pt x="242859" y="3159"/>
                    <a:pt x="242625" y="3120"/>
                  </a:cubicBezTo>
                  <a:lnTo>
                    <a:pt x="242234" y="3065"/>
                  </a:lnTo>
                  <a:cubicBezTo>
                    <a:pt x="241765" y="2995"/>
                    <a:pt x="241295" y="2924"/>
                    <a:pt x="240827" y="2878"/>
                  </a:cubicBezTo>
                  <a:cubicBezTo>
                    <a:pt x="239810" y="2784"/>
                    <a:pt x="238872" y="2737"/>
                    <a:pt x="237933" y="2737"/>
                  </a:cubicBezTo>
                  <a:cubicBezTo>
                    <a:pt x="232773" y="2737"/>
                    <a:pt x="227691" y="4027"/>
                    <a:pt x="223234" y="6474"/>
                  </a:cubicBezTo>
                  <a:cubicBezTo>
                    <a:pt x="220731" y="7819"/>
                    <a:pt x="218464" y="9469"/>
                    <a:pt x="216509" y="11361"/>
                  </a:cubicBezTo>
                  <a:cubicBezTo>
                    <a:pt x="212521" y="6498"/>
                    <a:pt x="207126" y="2815"/>
                    <a:pt x="200793" y="1103"/>
                  </a:cubicBezTo>
                  <a:lnTo>
                    <a:pt x="200402" y="1001"/>
                  </a:lnTo>
                  <a:cubicBezTo>
                    <a:pt x="199620" y="813"/>
                    <a:pt x="198916" y="649"/>
                    <a:pt x="198213" y="524"/>
                  </a:cubicBezTo>
                  <a:cubicBezTo>
                    <a:pt x="197978" y="469"/>
                    <a:pt x="197665" y="422"/>
                    <a:pt x="197352" y="383"/>
                  </a:cubicBezTo>
                  <a:lnTo>
                    <a:pt x="196961" y="328"/>
                  </a:lnTo>
                  <a:cubicBezTo>
                    <a:pt x="196492" y="258"/>
                    <a:pt x="196024" y="187"/>
                    <a:pt x="195554" y="141"/>
                  </a:cubicBezTo>
                  <a:cubicBezTo>
                    <a:pt x="194538" y="47"/>
                    <a:pt x="193599" y="0"/>
                    <a:pt x="192661" y="0"/>
                  </a:cubicBezTo>
                  <a:cubicBezTo>
                    <a:pt x="187501" y="0"/>
                    <a:pt x="182418" y="1290"/>
                    <a:pt x="177961" y="3737"/>
                  </a:cubicBezTo>
                  <a:cubicBezTo>
                    <a:pt x="174052" y="5856"/>
                    <a:pt x="170767" y="8742"/>
                    <a:pt x="168109" y="12143"/>
                  </a:cubicBezTo>
                  <a:cubicBezTo>
                    <a:pt x="164356" y="8257"/>
                    <a:pt x="159586" y="5325"/>
                    <a:pt x="154113" y="3847"/>
                  </a:cubicBezTo>
                  <a:lnTo>
                    <a:pt x="153722" y="3745"/>
                  </a:lnTo>
                  <a:cubicBezTo>
                    <a:pt x="153019" y="3558"/>
                    <a:pt x="152315" y="3393"/>
                    <a:pt x="151611" y="3269"/>
                  </a:cubicBezTo>
                  <a:cubicBezTo>
                    <a:pt x="151298" y="3214"/>
                    <a:pt x="151064" y="3167"/>
                    <a:pt x="150751" y="3128"/>
                  </a:cubicBezTo>
                  <a:lnTo>
                    <a:pt x="150360" y="3073"/>
                  </a:lnTo>
                  <a:cubicBezTo>
                    <a:pt x="149891" y="2995"/>
                    <a:pt x="149422" y="2932"/>
                    <a:pt x="148953" y="2885"/>
                  </a:cubicBezTo>
                  <a:cubicBezTo>
                    <a:pt x="147936" y="2791"/>
                    <a:pt x="146998" y="2744"/>
                    <a:pt x="146060" y="2744"/>
                  </a:cubicBezTo>
                  <a:cubicBezTo>
                    <a:pt x="140899" y="2744"/>
                    <a:pt x="135817" y="4035"/>
                    <a:pt x="131360" y="6482"/>
                  </a:cubicBezTo>
                  <a:cubicBezTo>
                    <a:pt x="124401" y="10251"/>
                    <a:pt x="119318" y="16420"/>
                    <a:pt x="116816" y="23630"/>
                  </a:cubicBezTo>
                  <a:cubicBezTo>
                    <a:pt x="115174" y="22832"/>
                    <a:pt x="113454" y="22175"/>
                    <a:pt x="111656" y="21683"/>
                  </a:cubicBezTo>
                  <a:lnTo>
                    <a:pt x="111265" y="21581"/>
                  </a:lnTo>
                  <a:cubicBezTo>
                    <a:pt x="110483" y="21393"/>
                    <a:pt x="109779" y="21229"/>
                    <a:pt x="109076" y="21104"/>
                  </a:cubicBezTo>
                  <a:cubicBezTo>
                    <a:pt x="108841" y="21049"/>
                    <a:pt x="108528" y="21002"/>
                    <a:pt x="108215" y="20963"/>
                  </a:cubicBezTo>
                  <a:lnTo>
                    <a:pt x="107824" y="20908"/>
                  </a:lnTo>
                  <a:cubicBezTo>
                    <a:pt x="107355" y="20831"/>
                    <a:pt x="106886" y="20768"/>
                    <a:pt x="106417" y="20721"/>
                  </a:cubicBezTo>
                  <a:cubicBezTo>
                    <a:pt x="105401" y="20627"/>
                    <a:pt x="104462" y="20580"/>
                    <a:pt x="103524" y="20580"/>
                  </a:cubicBezTo>
                  <a:cubicBezTo>
                    <a:pt x="98363" y="20580"/>
                    <a:pt x="93281" y="21870"/>
                    <a:pt x="88824" y="24318"/>
                  </a:cubicBezTo>
                  <a:cubicBezTo>
                    <a:pt x="79754" y="29252"/>
                    <a:pt x="73811" y="38314"/>
                    <a:pt x="72795" y="48432"/>
                  </a:cubicBezTo>
                  <a:cubicBezTo>
                    <a:pt x="72717" y="48417"/>
                    <a:pt x="72638" y="48401"/>
                    <a:pt x="72561" y="48393"/>
                  </a:cubicBezTo>
                  <a:lnTo>
                    <a:pt x="72170" y="48338"/>
                  </a:lnTo>
                  <a:cubicBezTo>
                    <a:pt x="71701" y="48268"/>
                    <a:pt x="71231" y="48198"/>
                    <a:pt x="70762" y="48151"/>
                  </a:cubicBezTo>
                  <a:cubicBezTo>
                    <a:pt x="69746" y="48057"/>
                    <a:pt x="68808" y="48002"/>
                    <a:pt x="67869" y="48002"/>
                  </a:cubicBezTo>
                  <a:cubicBezTo>
                    <a:pt x="62709" y="48002"/>
                    <a:pt x="57627" y="49293"/>
                    <a:pt x="53169" y="51740"/>
                  </a:cubicBezTo>
                  <a:cubicBezTo>
                    <a:pt x="43161" y="57159"/>
                    <a:pt x="36984" y="67551"/>
                    <a:pt x="36984" y="78857"/>
                  </a:cubicBezTo>
                  <a:cubicBezTo>
                    <a:pt x="36984" y="79866"/>
                    <a:pt x="37062" y="80890"/>
                    <a:pt x="37140" y="81899"/>
                  </a:cubicBezTo>
                  <a:cubicBezTo>
                    <a:pt x="37218" y="82305"/>
                    <a:pt x="37218" y="82704"/>
                    <a:pt x="37375" y="83228"/>
                  </a:cubicBezTo>
                  <a:lnTo>
                    <a:pt x="37375" y="83424"/>
                  </a:lnTo>
                  <a:cubicBezTo>
                    <a:pt x="37453" y="83900"/>
                    <a:pt x="37531" y="84378"/>
                    <a:pt x="37609" y="84823"/>
                  </a:cubicBezTo>
                  <a:cubicBezTo>
                    <a:pt x="37688" y="85363"/>
                    <a:pt x="37844" y="85886"/>
                    <a:pt x="38000" y="86410"/>
                  </a:cubicBezTo>
                  <a:lnTo>
                    <a:pt x="38079" y="86708"/>
                  </a:lnTo>
                  <a:cubicBezTo>
                    <a:pt x="38079" y="86755"/>
                    <a:pt x="38079" y="86794"/>
                    <a:pt x="38079" y="86833"/>
                  </a:cubicBezTo>
                  <a:cubicBezTo>
                    <a:pt x="34716" y="87396"/>
                    <a:pt x="31433" y="88498"/>
                    <a:pt x="28461" y="90132"/>
                  </a:cubicBezTo>
                  <a:cubicBezTo>
                    <a:pt x="18531" y="95551"/>
                    <a:pt x="12354" y="105943"/>
                    <a:pt x="12354" y="117250"/>
                  </a:cubicBezTo>
                  <a:cubicBezTo>
                    <a:pt x="12354" y="118258"/>
                    <a:pt x="12354" y="119282"/>
                    <a:pt x="12510" y="120291"/>
                  </a:cubicBezTo>
                  <a:cubicBezTo>
                    <a:pt x="12510" y="120698"/>
                    <a:pt x="12588" y="121097"/>
                    <a:pt x="12667" y="121621"/>
                  </a:cubicBezTo>
                  <a:lnTo>
                    <a:pt x="12667" y="121816"/>
                  </a:lnTo>
                  <a:cubicBezTo>
                    <a:pt x="12745" y="122293"/>
                    <a:pt x="12823" y="122770"/>
                    <a:pt x="12901" y="123216"/>
                  </a:cubicBezTo>
                  <a:cubicBezTo>
                    <a:pt x="12979" y="123755"/>
                    <a:pt x="13136" y="124279"/>
                    <a:pt x="13292" y="124803"/>
                  </a:cubicBezTo>
                  <a:lnTo>
                    <a:pt x="13370" y="125100"/>
                  </a:lnTo>
                  <a:cubicBezTo>
                    <a:pt x="13449" y="125413"/>
                    <a:pt x="13527" y="125733"/>
                    <a:pt x="13605" y="126046"/>
                  </a:cubicBezTo>
                  <a:cubicBezTo>
                    <a:pt x="13840" y="126734"/>
                    <a:pt x="14074" y="127399"/>
                    <a:pt x="14309" y="128056"/>
                  </a:cubicBezTo>
                  <a:cubicBezTo>
                    <a:pt x="14387" y="128290"/>
                    <a:pt x="14465" y="128525"/>
                    <a:pt x="14543" y="128728"/>
                  </a:cubicBezTo>
                  <a:cubicBezTo>
                    <a:pt x="14856" y="129424"/>
                    <a:pt x="15168" y="130112"/>
                    <a:pt x="15482" y="130824"/>
                  </a:cubicBezTo>
                  <a:cubicBezTo>
                    <a:pt x="15559" y="130972"/>
                    <a:pt x="15638" y="131121"/>
                    <a:pt x="15716" y="131269"/>
                  </a:cubicBezTo>
                  <a:cubicBezTo>
                    <a:pt x="15950" y="131692"/>
                    <a:pt x="16186" y="132091"/>
                    <a:pt x="16420" y="132497"/>
                  </a:cubicBezTo>
                  <a:cubicBezTo>
                    <a:pt x="16341" y="132544"/>
                    <a:pt x="16186" y="132591"/>
                    <a:pt x="16107" y="132638"/>
                  </a:cubicBezTo>
                  <a:cubicBezTo>
                    <a:pt x="6177" y="138057"/>
                    <a:pt x="0" y="148448"/>
                    <a:pt x="0" y="159755"/>
                  </a:cubicBezTo>
                  <a:cubicBezTo>
                    <a:pt x="0" y="160764"/>
                    <a:pt x="78" y="161788"/>
                    <a:pt x="157" y="162797"/>
                  </a:cubicBezTo>
                  <a:cubicBezTo>
                    <a:pt x="157" y="163203"/>
                    <a:pt x="234" y="163602"/>
                    <a:pt x="312" y="164126"/>
                  </a:cubicBezTo>
                  <a:lnTo>
                    <a:pt x="391" y="164321"/>
                  </a:lnTo>
                  <a:cubicBezTo>
                    <a:pt x="391" y="164798"/>
                    <a:pt x="469" y="165276"/>
                    <a:pt x="547" y="165721"/>
                  </a:cubicBezTo>
                  <a:cubicBezTo>
                    <a:pt x="703" y="166261"/>
                    <a:pt x="782" y="166784"/>
                    <a:pt x="938" y="167308"/>
                  </a:cubicBezTo>
                  <a:lnTo>
                    <a:pt x="1016" y="167606"/>
                  </a:lnTo>
                  <a:cubicBezTo>
                    <a:pt x="1094" y="167918"/>
                    <a:pt x="1173" y="168239"/>
                    <a:pt x="1251" y="168552"/>
                  </a:cubicBezTo>
                  <a:cubicBezTo>
                    <a:pt x="1485" y="169240"/>
                    <a:pt x="1720" y="169904"/>
                    <a:pt x="1955" y="170561"/>
                  </a:cubicBezTo>
                  <a:cubicBezTo>
                    <a:pt x="2033" y="170796"/>
                    <a:pt x="2111" y="171030"/>
                    <a:pt x="2189" y="171233"/>
                  </a:cubicBezTo>
                  <a:cubicBezTo>
                    <a:pt x="2502" y="171930"/>
                    <a:pt x="2815" y="172618"/>
                    <a:pt x="3206" y="173329"/>
                  </a:cubicBezTo>
                  <a:cubicBezTo>
                    <a:pt x="3206" y="173478"/>
                    <a:pt x="3284" y="173626"/>
                    <a:pt x="3362" y="173775"/>
                  </a:cubicBezTo>
                  <a:cubicBezTo>
                    <a:pt x="3753" y="174526"/>
                    <a:pt x="4144" y="175261"/>
                    <a:pt x="4613" y="175956"/>
                  </a:cubicBezTo>
                  <a:cubicBezTo>
                    <a:pt x="4691" y="176011"/>
                    <a:pt x="4691" y="176121"/>
                    <a:pt x="4769" y="176176"/>
                  </a:cubicBezTo>
                  <a:cubicBezTo>
                    <a:pt x="5239" y="176934"/>
                    <a:pt x="5786" y="177684"/>
                    <a:pt x="6333" y="178412"/>
                  </a:cubicBezTo>
                  <a:cubicBezTo>
                    <a:pt x="6333" y="178427"/>
                    <a:pt x="6333" y="178435"/>
                    <a:pt x="6333" y="178451"/>
                  </a:cubicBezTo>
                  <a:cubicBezTo>
                    <a:pt x="7819" y="180405"/>
                    <a:pt x="9539" y="182150"/>
                    <a:pt x="11338" y="183666"/>
                  </a:cubicBezTo>
                  <a:cubicBezTo>
                    <a:pt x="5082" y="189437"/>
                    <a:pt x="1407" y="197631"/>
                    <a:pt x="1407" y="206381"/>
                  </a:cubicBezTo>
                  <a:cubicBezTo>
                    <a:pt x="1407" y="207390"/>
                    <a:pt x="1407" y="208414"/>
                    <a:pt x="1564" y="209423"/>
                  </a:cubicBezTo>
                  <a:cubicBezTo>
                    <a:pt x="1564" y="209830"/>
                    <a:pt x="1642" y="210228"/>
                    <a:pt x="1720" y="210752"/>
                  </a:cubicBezTo>
                  <a:lnTo>
                    <a:pt x="1720" y="210955"/>
                  </a:lnTo>
                  <a:cubicBezTo>
                    <a:pt x="1798" y="211432"/>
                    <a:pt x="1876" y="211909"/>
                    <a:pt x="1955" y="212371"/>
                  </a:cubicBezTo>
                  <a:cubicBezTo>
                    <a:pt x="2033" y="212902"/>
                    <a:pt x="2189" y="213426"/>
                    <a:pt x="2346" y="213942"/>
                  </a:cubicBezTo>
                  <a:lnTo>
                    <a:pt x="2424" y="214239"/>
                  </a:lnTo>
                  <a:cubicBezTo>
                    <a:pt x="2502" y="214552"/>
                    <a:pt x="2580" y="214873"/>
                    <a:pt x="2658" y="215186"/>
                  </a:cubicBezTo>
                  <a:cubicBezTo>
                    <a:pt x="2893" y="215874"/>
                    <a:pt x="3128" y="216539"/>
                    <a:pt x="3362" y="217195"/>
                  </a:cubicBezTo>
                  <a:cubicBezTo>
                    <a:pt x="3440" y="217430"/>
                    <a:pt x="3519" y="217664"/>
                    <a:pt x="3596" y="217868"/>
                  </a:cubicBezTo>
                  <a:cubicBezTo>
                    <a:pt x="3910" y="218564"/>
                    <a:pt x="4222" y="219252"/>
                    <a:pt x="4535" y="219963"/>
                  </a:cubicBezTo>
                  <a:cubicBezTo>
                    <a:pt x="4613" y="220112"/>
                    <a:pt x="4691" y="220260"/>
                    <a:pt x="4769" y="220409"/>
                  </a:cubicBezTo>
                  <a:cubicBezTo>
                    <a:pt x="5160" y="221159"/>
                    <a:pt x="5551" y="221894"/>
                    <a:pt x="6021" y="222590"/>
                  </a:cubicBezTo>
                  <a:cubicBezTo>
                    <a:pt x="6021" y="222645"/>
                    <a:pt x="6099" y="222755"/>
                    <a:pt x="6099" y="222810"/>
                  </a:cubicBezTo>
                  <a:cubicBezTo>
                    <a:pt x="6646" y="223568"/>
                    <a:pt x="7115" y="224318"/>
                    <a:pt x="7663" y="225046"/>
                  </a:cubicBezTo>
                  <a:cubicBezTo>
                    <a:pt x="7663" y="225061"/>
                    <a:pt x="7740" y="225069"/>
                    <a:pt x="7740" y="225085"/>
                  </a:cubicBezTo>
                  <a:cubicBezTo>
                    <a:pt x="11103" y="229549"/>
                    <a:pt x="15559" y="232904"/>
                    <a:pt x="20564" y="234953"/>
                  </a:cubicBezTo>
                  <a:cubicBezTo>
                    <a:pt x="17905" y="239535"/>
                    <a:pt x="16498" y="244797"/>
                    <a:pt x="16498" y="250271"/>
                  </a:cubicBezTo>
                  <a:cubicBezTo>
                    <a:pt x="16498" y="251279"/>
                    <a:pt x="16498" y="252304"/>
                    <a:pt x="16654" y="253312"/>
                  </a:cubicBezTo>
                  <a:cubicBezTo>
                    <a:pt x="16654" y="253719"/>
                    <a:pt x="16732" y="254118"/>
                    <a:pt x="16811" y="254642"/>
                  </a:cubicBezTo>
                  <a:lnTo>
                    <a:pt x="16811" y="254845"/>
                  </a:lnTo>
                  <a:cubicBezTo>
                    <a:pt x="16889" y="255322"/>
                    <a:pt x="16967" y="255799"/>
                    <a:pt x="17045" y="256245"/>
                  </a:cubicBezTo>
                  <a:cubicBezTo>
                    <a:pt x="17123" y="256784"/>
                    <a:pt x="17280" y="257308"/>
                    <a:pt x="17436" y="257832"/>
                  </a:cubicBezTo>
                  <a:lnTo>
                    <a:pt x="17514" y="258129"/>
                  </a:lnTo>
                  <a:cubicBezTo>
                    <a:pt x="17593" y="258442"/>
                    <a:pt x="17671" y="258762"/>
                    <a:pt x="17749" y="259075"/>
                  </a:cubicBezTo>
                  <a:cubicBezTo>
                    <a:pt x="17984" y="259763"/>
                    <a:pt x="18218" y="260428"/>
                    <a:pt x="18453" y="261085"/>
                  </a:cubicBezTo>
                  <a:cubicBezTo>
                    <a:pt x="18531" y="261319"/>
                    <a:pt x="18609" y="261554"/>
                    <a:pt x="18687" y="261757"/>
                  </a:cubicBezTo>
                  <a:cubicBezTo>
                    <a:pt x="19000" y="262453"/>
                    <a:pt x="19313" y="263141"/>
                    <a:pt x="19625" y="263853"/>
                  </a:cubicBezTo>
                  <a:cubicBezTo>
                    <a:pt x="19704" y="264001"/>
                    <a:pt x="19782" y="264150"/>
                    <a:pt x="19860" y="264298"/>
                  </a:cubicBezTo>
                  <a:cubicBezTo>
                    <a:pt x="20251" y="265049"/>
                    <a:pt x="20642" y="265784"/>
                    <a:pt x="21111" y="266480"/>
                  </a:cubicBezTo>
                  <a:cubicBezTo>
                    <a:pt x="21111" y="266535"/>
                    <a:pt x="21189" y="266644"/>
                    <a:pt x="21189" y="266699"/>
                  </a:cubicBezTo>
                  <a:cubicBezTo>
                    <a:pt x="21737" y="267457"/>
                    <a:pt x="22206" y="268208"/>
                    <a:pt x="22753" y="268935"/>
                  </a:cubicBezTo>
                  <a:cubicBezTo>
                    <a:pt x="22753" y="268951"/>
                    <a:pt x="22832" y="268958"/>
                    <a:pt x="22832" y="268974"/>
                  </a:cubicBezTo>
                  <a:cubicBezTo>
                    <a:pt x="28383" y="276262"/>
                    <a:pt x="36593" y="280609"/>
                    <a:pt x="45663" y="281086"/>
                  </a:cubicBezTo>
                  <a:cubicBezTo>
                    <a:pt x="45428" y="282673"/>
                    <a:pt x="45272" y="284292"/>
                    <a:pt x="45272" y="285934"/>
                  </a:cubicBezTo>
                  <a:cubicBezTo>
                    <a:pt x="45272" y="286943"/>
                    <a:pt x="45350" y="287967"/>
                    <a:pt x="45428" y="288976"/>
                  </a:cubicBezTo>
                  <a:cubicBezTo>
                    <a:pt x="45428" y="289382"/>
                    <a:pt x="45507" y="289781"/>
                    <a:pt x="45585" y="290305"/>
                  </a:cubicBezTo>
                  <a:lnTo>
                    <a:pt x="45663" y="290508"/>
                  </a:lnTo>
                  <a:cubicBezTo>
                    <a:pt x="45663" y="290986"/>
                    <a:pt x="45741" y="291462"/>
                    <a:pt x="45819" y="291908"/>
                  </a:cubicBezTo>
                  <a:cubicBezTo>
                    <a:pt x="45976" y="292447"/>
                    <a:pt x="46132" y="292972"/>
                    <a:pt x="46210" y="293496"/>
                  </a:cubicBezTo>
                  <a:lnTo>
                    <a:pt x="46289" y="293793"/>
                  </a:lnTo>
                  <a:cubicBezTo>
                    <a:pt x="46367" y="294105"/>
                    <a:pt x="46445" y="294426"/>
                    <a:pt x="46523" y="294739"/>
                  </a:cubicBezTo>
                  <a:cubicBezTo>
                    <a:pt x="46758" y="295427"/>
                    <a:pt x="46992" y="296091"/>
                    <a:pt x="47227" y="296748"/>
                  </a:cubicBezTo>
                  <a:cubicBezTo>
                    <a:pt x="47305" y="296983"/>
                    <a:pt x="47383" y="297217"/>
                    <a:pt x="47540" y="297421"/>
                  </a:cubicBezTo>
                  <a:cubicBezTo>
                    <a:pt x="47774" y="298116"/>
                    <a:pt x="48087" y="298805"/>
                    <a:pt x="48478" y="299516"/>
                  </a:cubicBezTo>
                  <a:cubicBezTo>
                    <a:pt x="48556" y="299665"/>
                    <a:pt x="48556" y="299814"/>
                    <a:pt x="48635" y="299962"/>
                  </a:cubicBezTo>
                  <a:cubicBezTo>
                    <a:pt x="49026" y="300713"/>
                    <a:pt x="49494" y="301448"/>
                    <a:pt x="49885" y="302144"/>
                  </a:cubicBezTo>
                  <a:cubicBezTo>
                    <a:pt x="49963" y="302198"/>
                    <a:pt x="50042" y="302308"/>
                    <a:pt x="50042" y="302362"/>
                  </a:cubicBezTo>
                  <a:cubicBezTo>
                    <a:pt x="50511" y="303121"/>
                    <a:pt x="51058" y="303872"/>
                    <a:pt x="51606" y="304599"/>
                  </a:cubicBezTo>
                  <a:cubicBezTo>
                    <a:pt x="51606" y="304614"/>
                    <a:pt x="51606" y="304622"/>
                    <a:pt x="51606" y="304638"/>
                  </a:cubicBezTo>
                  <a:cubicBezTo>
                    <a:pt x="57548" y="312363"/>
                    <a:pt x="66462" y="316797"/>
                    <a:pt x="76157" y="316797"/>
                  </a:cubicBezTo>
                  <a:cubicBezTo>
                    <a:pt x="78347" y="316797"/>
                    <a:pt x="80536" y="316554"/>
                    <a:pt x="82569" y="316109"/>
                  </a:cubicBezTo>
                  <a:cubicBezTo>
                    <a:pt x="82647" y="316195"/>
                    <a:pt x="82647" y="316273"/>
                    <a:pt x="82647" y="316374"/>
                  </a:cubicBezTo>
                  <a:lnTo>
                    <a:pt x="82647" y="316578"/>
                  </a:lnTo>
                  <a:cubicBezTo>
                    <a:pt x="82725" y="317055"/>
                    <a:pt x="82803" y="317532"/>
                    <a:pt x="82882" y="317978"/>
                  </a:cubicBezTo>
                  <a:cubicBezTo>
                    <a:pt x="82960" y="318517"/>
                    <a:pt x="83116" y="319041"/>
                    <a:pt x="83273" y="319565"/>
                  </a:cubicBezTo>
                  <a:lnTo>
                    <a:pt x="83351" y="319862"/>
                  </a:lnTo>
                  <a:cubicBezTo>
                    <a:pt x="83429" y="320174"/>
                    <a:pt x="83507" y="320495"/>
                    <a:pt x="83585" y="320808"/>
                  </a:cubicBezTo>
                  <a:cubicBezTo>
                    <a:pt x="83820" y="321496"/>
                    <a:pt x="84055" y="322161"/>
                    <a:pt x="84289" y="322818"/>
                  </a:cubicBezTo>
                  <a:cubicBezTo>
                    <a:pt x="84367" y="323052"/>
                    <a:pt x="84446" y="323287"/>
                    <a:pt x="84524" y="323490"/>
                  </a:cubicBezTo>
                  <a:cubicBezTo>
                    <a:pt x="84837" y="324186"/>
                    <a:pt x="85149" y="324874"/>
                    <a:pt x="85462" y="325586"/>
                  </a:cubicBezTo>
                  <a:cubicBezTo>
                    <a:pt x="85540" y="325734"/>
                    <a:pt x="85619" y="325883"/>
                    <a:pt x="85696" y="326031"/>
                  </a:cubicBezTo>
                  <a:cubicBezTo>
                    <a:pt x="86087" y="326782"/>
                    <a:pt x="86478" y="327517"/>
                    <a:pt x="86948" y="328213"/>
                  </a:cubicBezTo>
                  <a:cubicBezTo>
                    <a:pt x="86948" y="328267"/>
                    <a:pt x="87026" y="328377"/>
                    <a:pt x="87104" y="328432"/>
                  </a:cubicBezTo>
                  <a:cubicBezTo>
                    <a:pt x="87573" y="329190"/>
                    <a:pt x="88042" y="329941"/>
                    <a:pt x="88590" y="330668"/>
                  </a:cubicBezTo>
                  <a:cubicBezTo>
                    <a:pt x="88667" y="330684"/>
                    <a:pt x="88667" y="330692"/>
                    <a:pt x="88667" y="330707"/>
                  </a:cubicBezTo>
                  <a:cubicBezTo>
                    <a:pt x="94532" y="338433"/>
                    <a:pt x="103524" y="342866"/>
                    <a:pt x="113142" y="342866"/>
                  </a:cubicBezTo>
                  <a:cubicBezTo>
                    <a:pt x="118536" y="342866"/>
                    <a:pt x="123541" y="341506"/>
                    <a:pt x="127919" y="339105"/>
                  </a:cubicBezTo>
                  <a:cubicBezTo>
                    <a:pt x="127919" y="339167"/>
                    <a:pt x="127998" y="339230"/>
                    <a:pt x="127998" y="339301"/>
                  </a:cubicBezTo>
                  <a:cubicBezTo>
                    <a:pt x="128076" y="339449"/>
                    <a:pt x="128154" y="339598"/>
                    <a:pt x="128232" y="339746"/>
                  </a:cubicBezTo>
                  <a:cubicBezTo>
                    <a:pt x="128623" y="340497"/>
                    <a:pt x="129014" y="341232"/>
                    <a:pt x="129483" y="341928"/>
                  </a:cubicBezTo>
                  <a:cubicBezTo>
                    <a:pt x="129483" y="341982"/>
                    <a:pt x="129562" y="342092"/>
                    <a:pt x="129562" y="342147"/>
                  </a:cubicBezTo>
                  <a:cubicBezTo>
                    <a:pt x="130031" y="342905"/>
                    <a:pt x="130578" y="343656"/>
                    <a:pt x="131126" y="344383"/>
                  </a:cubicBezTo>
                  <a:cubicBezTo>
                    <a:pt x="131126" y="344399"/>
                    <a:pt x="131203" y="344407"/>
                    <a:pt x="131203" y="344422"/>
                  </a:cubicBezTo>
                  <a:cubicBezTo>
                    <a:pt x="137068" y="352148"/>
                    <a:pt x="145982" y="356581"/>
                    <a:pt x="155677" y="356581"/>
                  </a:cubicBezTo>
                  <a:cubicBezTo>
                    <a:pt x="164669" y="356581"/>
                    <a:pt x="172801" y="352718"/>
                    <a:pt x="178431" y="346557"/>
                  </a:cubicBezTo>
                  <a:cubicBezTo>
                    <a:pt x="184295" y="353805"/>
                    <a:pt x="192974" y="357949"/>
                    <a:pt x="202357" y="357949"/>
                  </a:cubicBezTo>
                  <a:cubicBezTo>
                    <a:pt x="211271" y="357949"/>
                    <a:pt x="219324" y="354126"/>
                    <a:pt x="224954" y="348027"/>
                  </a:cubicBezTo>
                  <a:cubicBezTo>
                    <a:pt x="230818" y="354360"/>
                    <a:pt x="238872" y="357949"/>
                    <a:pt x="247551" y="357949"/>
                  </a:cubicBezTo>
                  <a:cubicBezTo>
                    <a:pt x="256856" y="357949"/>
                    <a:pt x="265222" y="353805"/>
                    <a:pt x="270930" y="347268"/>
                  </a:cubicBezTo>
                  <a:cubicBezTo>
                    <a:pt x="276794" y="354079"/>
                    <a:pt x="285161" y="357949"/>
                    <a:pt x="294230" y="357949"/>
                  </a:cubicBezTo>
                  <a:cubicBezTo>
                    <a:pt x="303144" y="357949"/>
                    <a:pt x="311198" y="354126"/>
                    <a:pt x="316828" y="348027"/>
                  </a:cubicBezTo>
                  <a:cubicBezTo>
                    <a:pt x="322692" y="354360"/>
                    <a:pt x="330746" y="357949"/>
                    <a:pt x="339424" y="357949"/>
                  </a:cubicBezTo>
                  <a:cubicBezTo>
                    <a:pt x="348729" y="357949"/>
                    <a:pt x="357096" y="353805"/>
                    <a:pt x="362804" y="347268"/>
                  </a:cubicBezTo>
                  <a:cubicBezTo>
                    <a:pt x="368668" y="354079"/>
                    <a:pt x="377034" y="357949"/>
                    <a:pt x="386104" y="357949"/>
                  </a:cubicBezTo>
                  <a:cubicBezTo>
                    <a:pt x="392828" y="357949"/>
                    <a:pt x="399006" y="355776"/>
                    <a:pt x="404088" y="352101"/>
                  </a:cubicBezTo>
                  <a:cubicBezTo>
                    <a:pt x="404557" y="352734"/>
                    <a:pt x="404948" y="353367"/>
                    <a:pt x="405417" y="353969"/>
                  </a:cubicBezTo>
                  <a:cubicBezTo>
                    <a:pt x="405417" y="353985"/>
                    <a:pt x="405417" y="353993"/>
                    <a:pt x="405417" y="354008"/>
                  </a:cubicBezTo>
                  <a:cubicBezTo>
                    <a:pt x="411360" y="361734"/>
                    <a:pt x="420274" y="366168"/>
                    <a:pt x="429969" y="366168"/>
                  </a:cubicBezTo>
                  <a:cubicBezTo>
                    <a:pt x="433957" y="366168"/>
                    <a:pt x="437866" y="365386"/>
                    <a:pt x="441385" y="363978"/>
                  </a:cubicBezTo>
                  <a:cubicBezTo>
                    <a:pt x="441385" y="364213"/>
                    <a:pt x="441463" y="364447"/>
                    <a:pt x="441542" y="364682"/>
                  </a:cubicBezTo>
                  <a:cubicBezTo>
                    <a:pt x="441776" y="365370"/>
                    <a:pt x="442010" y="366035"/>
                    <a:pt x="442245" y="366691"/>
                  </a:cubicBezTo>
                  <a:cubicBezTo>
                    <a:pt x="442323" y="366926"/>
                    <a:pt x="442401" y="367161"/>
                    <a:pt x="442479" y="367364"/>
                  </a:cubicBezTo>
                  <a:cubicBezTo>
                    <a:pt x="442792" y="368060"/>
                    <a:pt x="443105" y="368748"/>
                    <a:pt x="443418" y="369459"/>
                  </a:cubicBezTo>
                  <a:cubicBezTo>
                    <a:pt x="443496" y="369608"/>
                    <a:pt x="443574" y="369756"/>
                    <a:pt x="443652" y="369905"/>
                  </a:cubicBezTo>
                  <a:cubicBezTo>
                    <a:pt x="444043" y="370656"/>
                    <a:pt x="444434" y="371391"/>
                    <a:pt x="444904" y="372087"/>
                  </a:cubicBezTo>
                  <a:cubicBezTo>
                    <a:pt x="444904" y="372142"/>
                    <a:pt x="444981" y="372251"/>
                    <a:pt x="444981" y="372306"/>
                  </a:cubicBezTo>
                  <a:cubicBezTo>
                    <a:pt x="445529" y="373064"/>
                    <a:pt x="445998" y="373815"/>
                    <a:pt x="446545" y="374542"/>
                  </a:cubicBezTo>
                  <a:cubicBezTo>
                    <a:pt x="446545" y="374558"/>
                    <a:pt x="446624" y="374573"/>
                    <a:pt x="446624" y="374581"/>
                  </a:cubicBezTo>
                  <a:cubicBezTo>
                    <a:pt x="452488" y="382307"/>
                    <a:pt x="461401" y="386740"/>
                    <a:pt x="471097" y="386740"/>
                  </a:cubicBezTo>
                  <a:cubicBezTo>
                    <a:pt x="471410" y="386740"/>
                    <a:pt x="471723" y="386724"/>
                    <a:pt x="472036" y="386716"/>
                  </a:cubicBezTo>
                  <a:cubicBezTo>
                    <a:pt x="471879" y="387850"/>
                    <a:pt x="471801" y="389000"/>
                    <a:pt x="471801" y="390165"/>
                  </a:cubicBezTo>
                  <a:cubicBezTo>
                    <a:pt x="471801" y="391173"/>
                    <a:pt x="471879" y="392198"/>
                    <a:pt x="471957" y="393207"/>
                  </a:cubicBezTo>
                  <a:cubicBezTo>
                    <a:pt x="471957" y="393613"/>
                    <a:pt x="472036" y="394012"/>
                    <a:pt x="472114" y="394536"/>
                  </a:cubicBezTo>
                  <a:lnTo>
                    <a:pt x="472192" y="394739"/>
                  </a:lnTo>
                  <a:cubicBezTo>
                    <a:pt x="472192" y="395216"/>
                    <a:pt x="472270" y="395693"/>
                    <a:pt x="472348" y="396139"/>
                  </a:cubicBezTo>
                  <a:cubicBezTo>
                    <a:pt x="472505" y="396678"/>
                    <a:pt x="472661" y="397202"/>
                    <a:pt x="472739" y="397726"/>
                  </a:cubicBezTo>
                  <a:lnTo>
                    <a:pt x="472818" y="398023"/>
                  </a:lnTo>
                  <a:cubicBezTo>
                    <a:pt x="472896" y="398336"/>
                    <a:pt x="472973" y="398656"/>
                    <a:pt x="473130" y="398969"/>
                  </a:cubicBezTo>
                  <a:cubicBezTo>
                    <a:pt x="473287" y="399657"/>
                    <a:pt x="473521" y="400322"/>
                    <a:pt x="473755" y="400979"/>
                  </a:cubicBezTo>
                  <a:cubicBezTo>
                    <a:pt x="473834" y="401213"/>
                    <a:pt x="473912" y="401448"/>
                    <a:pt x="474068" y="401651"/>
                  </a:cubicBezTo>
                  <a:cubicBezTo>
                    <a:pt x="474303" y="402347"/>
                    <a:pt x="474616" y="403035"/>
                    <a:pt x="475007" y="403747"/>
                  </a:cubicBezTo>
                  <a:cubicBezTo>
                    <a:pt x="475007" y="403895"/>
                    <a:pt x="475085" y="404044"/>
                    <a:pt x="475163" y="404192"/>
                  </a:cubicBezTo>
                  <a:cubicBezTo>
                    <a:pt x="475554" y="404943"/>
                    <a:pt x="476023" y="405678"/>
                    <a:pt x="476414" y="406374"/>
                  </a:cubicBezTo>
                  <a:cubicBezTo>
                    <a:pt x="476492" y="406429"/>
                    <a:pt x="476571" y="406538"/>
                    <a:pt x="476571" y="406593"/>
                  </a:cubicBezTo>
                  <a:cubicBezTo>
                    <a:pt x="477040" y="407351"/>
                    <a:pt x="477587" y="408102"/>
                    <a:pt x="478135" y="408829"/>
                  </a:cubicBezTo>
                  <a:cubicBezTo>
                    <a:pt x="478135" y="408845"/>
                    <a:pt x="478135" y="408853"/>
                    <a:pt x="478135" y="408868"/>
                  </a:cubicBezTo>
                  <a:cubicBezTo>
                    <a:pt x="484077" y="416594"/>
                    <a:pt x="492991" y="421028"/>
                    <a:pt x="502686" y="421028"/>
                  </a:cubicBezTo>
                  <a:cubicBezTo>
                    <a:pt x="507612" y="421028"/>
                    <a:pt x="512304" y="419847"/>
                    <a:pt x="516448" y="417759"/>
                  </a:cubicBezTo>
                  <a:lnTo>
                    <a:pt x="465468" y="468764"/>
                  </a:lnTo>
                  <a:cubicBezTo>
                    <a:pt x="464763" y="469468"/>
                    <a:pt x="464060" y="470234"/>
                    <a:pt x="463435" y="471024"/>
                  </a:cubicBezTo>
                  <a:cubicBezTo>
                    <a:pt x="463200" y="471336"/>
                    <a:pt x="462965" y="471665"/>
                    <a:pt x="462653" y="471993"/>
                  </a:cubicBezTo>
                  <a:lnTo>
                    <a:pt x="462496" y="472274"/>
                  </a:lnTo>
                  <a:cubicBezTo>
                    <a:pt x="462183" y="472650"/>
                    <a:pt x="461949" y="473033"/>
                    <a:pt x="461636" y="473416"/>
                  </a:cubicBezTo>
                  <a:cubicBezTo>
                    <a:pt x="461324" y="473870"/>
                    <a:pt x="461089" y="474331"/>
                    <a:pt x="460776" y="474800"/>
                  </a:cubicBezTo>
                  <a:lnTo>
                    <a:pt x="460620" y="475043"/>
                  </a:lnTo>
                  <a:cubicBezTo>
                    <a:pt x="460463" y="475324"/>
                    <a:pt x="460307" y="475613"/>
                    <a:pt x="460151" y="475895"/>
                  </a:cubicBezTo>
                  <a:cubicBezTo>
                    <a:pt x="459838" y="476529"/>
                    <a:pt x="459525" y="477177"/>
                    <a:pt x="459212" y="477795"/>
                  </a:cubicBezTo>
                  <a:cubicBezTo>
                    <a:pt x="459134" y="478030"/>
                    <a:pt x="458978" y="478264"/>
                    <a:pt x="458899" y="478460"/>
                  </a:cubicBezTo>
                  <a:cubicBezTo>
                    <a:pt x="458665" y="479116"/>
                    <a:pt x="458352" y="479789"/>
                    <a:pt x="458117" y="480634"/>
                  </a:cubicBezTo>
                  <a:cubicBezTo>
                    <a:pt x="458039" y="480805"/>
                    <a:pt x="457962" y="480978"/>
                    <a:pt x="457962" y="481071"/>
                  </a:cubicBezTo>
                  <a:cubicBezTo>
                    <a:pt x="457726" y="481837"/>
                    <a:pt x="457492" y="482627"/>
                    <a:pt x="457258" y="483511"/>
                  </a:cubicBezTo>
                  <a:cubicBezTo>
                    <a:pt x="457258" y="483581"/>
                    <a:pt x="457258" y="483683"/>
                    <a:pt x="457258" y="483746"/>
                  </a:cubicBezTo>
                  <a:cubicBezTo>
                    <a:pt x="457023" y="484590"/>
                    <a:pt x="456867" y="485466"/>
                    <a:pt x="456710" y="486357"/>
                  </a:cubicBezTo>
                  <a:cubicBezTo>
                    <a:pt x="456710" y="486388"/>
                    <a:pt x="456710" y="486420"/>
                    <a:pt x="456710" y="486451"/>
                  </a:cubicBezTo>
                  <a:cubicBezTo>
                    <a:pt x="456241" y="490400"/>
                    <a:pt x="456476" y="494309"/>
                    <a:pt x="457335" y="498031"/>
                  </a:cubicBezTo>
                  <a:cubicBezTo>
                    <a:pt x="456867" y="497867"/>
                    <a:pt x="456319" y="497695"/>
                    <a:pt x="455850" y="497554"/>
                  </a:cubicBezTo>
                  <a:lnTo>
                    <a:pt x="455537" y="497468"/>
                  </a:lnTo>
                  <a:cubicBezTo>
                    <a:pt x="454755" y="497280"/>
                    <a:pt x="454052" y="497116"/>
                    <a:pt x="453348" y="496991"/>
                  </a:cubicBezTo>
                  <a:cubicBezTo>
                    <a:pt x="453114" y="496936"/>
                    <a:pt x="452801" y="496889"/>
                    <a:pt x="452488" y="496851"/>
                  </a:cubicBezTo>
                  <a:lnTo>
                    <a:pt x="452175" y="496796"/>
                  </a:lnTo>
                  <a:cubicBezTo>
                    <a:pt x="451628" y="496725"/>
                    <a:pt x="451159" y="496655"/>
                    <a:pt x="450689" y="496608"/>
                  </a:cubicBezTo>
                  <a:cubicBezTo>
                    <a:pt x="449673" y="496514"/>
                    <a:pt x="448734" y="496468"/>
                    <a:pt x="447797" y="496468"/>
                  </a:cubicBezTo>
                  <a:cubicBezTo>
                    <a:pt x="442636" y="496468"/>
                    <a:pt x="437553" y="497758"/>
                    <a:pt x="433096" y="500205"/>
                  </a:cubicBezTo>
                  <a:cubicBezTo>
                    <a:pt x="429109" y="502379"/>
                    <a:pt x="425747" y="505350"/>
                    <a:pt x="423088" y="508861"/>
                  </a:cubicBezTo>
                  <a:cubicBezTo>
                    <a:pt x="419101" y="503481"/>
                    <a:pt x="413314" y="499400"/>
                    <a:pt x="406434" y="497554"/>
                  </a:cubicBezTo>
                  <a:lnTo>
                    <a:pt x="406121" y="497468"/>
                  </a:lnTo>
                  <a:cubicBezTo>
                    <a:pt x="405417" y="497280"/>
                    <a:pt x="404713" y="497116"/>
                    <a:pt x="404010" y="496991"/>
                  </a:cubicBezTo>
                  <a:cubicBezTo>
                    <a:pt x="403697" y="496936"/>
                    <a:pt x="403463" y="496889"/>
                    <a:pt x="403150" y="496851"/>
                  </a:cubicBezTo>
                  <a:lnTo>
                    <a:pt x="402759" y="496796"/>
                  </a:lnTo>
                  <a:cubicBezTo>
                    <a:pt x="402290" y="496718"/>
                    <a:pt x="401820" y="496655"/>
                    <a:pt x="401351" y="496608"/>
                  </a:cubicBezTo>
                  <a:cubicBezTo>
                    <a:pt x="400335" y="496514"/>
                    <a:pt x="399397" y="496468"/>
                    <a:pt x="398458" y="496468"/>
                  </a:cubicBezTo>
                  <a:cubicBezTo>
                    <a:pt x="395018" y="496468"/>
                    <a:pt x="391578" y="497070"/>
                    <a:pt x="388293" y="498196"/>
                  </a:cubicBezTo>
                  <a:cubicBezTo>
                    <a:pt x="388293" y="494442"/>
                    <a:pt x="387746" y="490665"/>
                    <a:pt x="386417" y="487030"/>
                  </a:cubicBezTo>
                  <a:cubicBezTo>
                    <a:pt x="386339" y="486764"/>
                    <a:pt x="386261" y="486506"/>
                    <a:pt x="386104" y="486193"/>
                  </a:cubicBezTo>
                  <a:cubicBezTo>
                    <a:pt x="385791" y="485348"/>
                    <a:pt x="385400" y="484528"/>
                    <a:pt x="385009" y="483738"/>
                  </a:cubicBezTo>
                  <a:cubicBezTo>
                    <a:pt x="384853" y="483386"/>
                    <a:pt x="384697" y="483042"/>
                    <a:pt x="384540" y="482706"/>
                  </a:cubicBezTo>
                  <a:cubicBezTo>
                    <a:pt x="384149" y="481963"/>
                    <a:pt x="383681" y="481236"/>
                    <a:pt x="383211" y="480477"/>
                  </a:cubicBezTo>
                  <a:lnTo>
                    <a:pt x="383133" y="480360"/>
                  </a:lnTo>
                  <a:cubicBezTo>
                    <a:pt x="382977" y="480086"/>
                    <a:pt x="382820" y="479820"/>
                    <a:pt x="382664" y="479547"/>
                  </a:cubicBezTo>
                  <a:cubicBezTo>
                    <a:pt x="381960" y="478530"/>
                    <a:pt x="381256" y="477623"/>
                    <a:pt x="380553" y="476786"/>
                  </a:cubicBezTo>
                  <a:cubicBezTo>
                    <a:pt x="374454" y="469069"/>
                    <a:pt x="370388" y="458466"/>
                    <a:pt x="366166" y="447253"/>
                  </a:cubicBezTo>
                  <a:cubicBezTo>
                    <a:pt x="358894" y="428111"/>
                    <a:pt x="350605" y="406413"/>
                    <a:pt x="329103" y="396850"/>
                  </a:cubicBezTo>
                  <a:cubicBezTo>
                    <a:pt x="323004" y="394113"/>
                    <a:pt x="316046" y="392526"/>
                    <a:pt x="308618" y="392135"/>
                  </a:cubicBezTo>
                  <a:cubicBezTo>
                    <a:pt x="302909" y="391838"/>
                    <a:pt x="298062" y="396193"/>
                    <a:pt x="297749" y="401862"/>
                  </a:cubicBezTo>
                  <a:cubicBezTo>
                    <a:pt x="297515" y="407531"/>
                    <a:pt x="301815" y="412371"/>
                    <a:pt x="307523" y="412676"/>
                  </a:cubicBezTo>
                  <a:cubicBezTo>
                    <a:pt x="312527" y="412942"/>
                    <a:pt x="316828" y="413912"/>
                    <a:pt x="320737" y="415648"/>
                  </a:cubicBezTo>
                  <a:cubicBezTo>
                    <a:pt x="334421" y="421731"/>
                    <a:pt x="340519" y="437674"/>
                    <a:pt x="346931" y="454564"/>
                  </a:cubicBezTo>
                  <a:cubicBezTo>
                    <a:pt x="351544" y="466817"/>
                    <a:pt x="356392" y="479484"/>
                    <a:pt x="364524" y="489727"/>
                  </a:cubicBezTo>
                  <a:cubicBezTo>
                    <a:pt x="364602" y="489735"/>
                    <a:pt x="364602" y="489735"/>
                    <a:pt x="364602" y="489743"/>
                  </a:cubicBezTo>
                  <a:cubicBezTo>
                    <a:pt x="364602" y="489829"/>
                    <a:pt x="364680" y="489915"/>
                    <a:pt x="364758" y="489993"/>
                  </a:cubicBezTo>
                  <a:cubicBezTo>
                    <a:pt x="365071" y="490298"/>
                    <a:pt x="365306" y="490665"/>
                    <a:pt x="365540" y="491033"/>
                  </a:cubicBezTo>
                  <a:lnTo>
                    <a:pt x="365853" y="491463"/>
                  </a:lnTo>
                  <a:cubicBezTo>
                    <a:pt x="366009" y="491737"/>
                    <a:pt x="366166" y="492010"/>
                    <a:pt x="366322" y="492308"/>
                  </a:cubicBezTo>
                  <a:cubicBezTo>
                    <a:pt x="366400" y="492433"/>
                    <a:pt x="366479" y="492566"/>
                    <a:pt x="366557" y="492691"/>
                  </a:cubicBezTo>
                  <a:cubicBezTo>
                    <a:pt x="366634" y="492988"/>
                    <a:pt x="366791" y="493293"/>
                    <a:pt x="366948" y="493613"/>
                  </a:cubicBezTo>
                  <a:lnTo>
                    <a:pt x="367104" y="494012"/>
                  </a:lnTo>
                  <a:cubicBezTo>
                    <a:pt x="368668" y="498516"/>
                    <a:pt x="367495" y="503583"/>
                    <a:pt x="364133" y="506945"/>
                  </a:cubicBezTo>
                  <a:cubicBezTo>
                    <a:pt x="359519" y="511527"/>
                    <a:pt x="352091" y="511817"/>
                    <a:pt x="347166" y="507610"/>
                  </a:cubicBezTo>
                  <a:cubicBezTo>
                    <a:pt x="347087" y="507532"/>
                    <a:pt x="347009" y="507461"/>
                    <a:pt x="346852" y="507391"/>
                  </a:cubicBezTo>
                  <a:cubicBezTo>
                    <a:pt x="336610" y="499212"/>
                    <a:pt x="323943" y="494403"/>
                    <a:pt x="311667" y="489751"/>
                  </a:cubicBezTo>
                  <a:cubicBezTo>
                    <a:pt x="288210" y="480845"/>
                    <a:pt x="273197" y="474143"/>
                    <a:pt x="270304" y="454728"/>
                  </a:cubicBezTo>
                  <a:lnTo>
                    <a:pt x="295951" y="429073"/>
                  </a:lnTo>
                  <a:cubicBezTo>
                    <a:pt x="299938" y="425054"/>
                    <a:pt x="299938" y="418541"/>
                    <a:pt x="295951" y="414530"/>
                  </a:cubicBezTo>
                  <a:cubicBezTo>
                    <a:pt x="291885" y="410510"/>
                    <a:pt x="285395" y="410510"/>
                    <a:pt x="281407" y="414530"/>
                  </a:cubicBezTo>
                  <a:lnTo>
                    <a:pt x="252321" y="443617"/>
                  </a:lnTo>
                  <a:cubicBezTo>
                    <a:pt x="250287" y="445681"/>
                    <a:pt x="249193" y="448520"/>
                    <a:pt x="249349" y="451429"/>
                  </a:cubicBezTo>
                  <a:cubicBezTo>
                    <a:pt x="251304" y="488836"/>
                    <a:pt x="280782" y="500010"/>
                    <a:pt x="304395" y="508994"/>
                  </a:cubicBezTo>
                  <a:cubicBezTo>
                    <a:pt x="315655" y="513248"/>
                    <a:pt x="326289" y="517266"/>
                    <a:pt x="333951" y="523381"/>
                  </a:cubicBezTo>
                  <a:cubicBezTo>
                    <a:pt x="340128" y="528565"/>
                    <a:pt x="347713" y="531130"/>
                    <a:pt x="355297" y="531130"/>
                  </a:cubicBezTo>
                  <a:cubicBezTo>
                    <a:pt x="359519" y="531130"/>
                    <a:pt x="363663" y="530332"/>
                    <a:pt x="367652" y="528753"/>
                  </a:cubicBezTo>
                  <a:cubicBezTo>
                    <a:pt x="367652" y="529300"/>
                    <a:pt x="367729" y="529840"/>
                    <a:pt x="367729" y="530379"/>
                  </a:cubicBezTo>
                  <a:cubicBezTo>
                    <a:pt x="367807" y="530786"/>
                    <a:pt x="367886" y="531185"/>
                    <a:pt x="367964" y="531709"/>
                  </a:cubicBezTo>
                  <a:lnTo>
                    <a:pt x="367964" y="531912"/>
                  </a:lnTo>
                  <a:cubicBezTo>
                    <a:pt x="368043" y="532389"/>
                    <a:pt x="368120" y="532866"/>
                    <a:pt x="368198" y="533312"/>
                  </a:cubicBezTo>
                  <a:cubicBezTo>
                    <a:pt x="368277" y="533851"/>
                    <a:pt x="368433" y="534375"/>
                    <a:pt x="368589" y="534899"/>
                  </a:cubicBezTo>
                  <a:lnTo>
                    <a:pt x="368668" y="535196"/>
                  </a:lnTo>
                  <a:cubicBezTo>
                    <a:pt x="368746" y="535509"/>
                    <a:pt x="368824" y="535830"/>
                    <a:pt x="368902" y="536142"/>
                  </a:cubicBezTo>
                  <a:cubicBezTo>
                    <a:pt x="369137" y="536830"/>
                    <a:pt x="369371" y="537495"/>
                    <a:pt x="369606" y="538152"/>
                  </a:cubicBezTo>
                  <a:cubicBezTo>
                    <a:pt x="369684" y="538386"/>
                    <a:pt x="369762" y="538621"/>
                    <a:pt x="369841" y="538824"/>
                  </a:cubicBezTo>
                  <a:cubicBezTo>
                    <a:pt x="370153" y="539520"/>
                    <a:pt x="370466" y="540208"/>
                    <a:pt x="370779" y="540920"/>
                  </a:cubicBezTo>
                  <a:cubicBezTo>
                    <a:pt x="370857" y="541068"/>
                    <a:pt x="370935" y="541217"/>
                    <a:pt x="371014" y="541366"/>
                  </a:cubicBezTo>
                  <a:cubicBezTo>
                    <a:pt x="371405" y="542116"/>
                    <a:pt x="371796" y="542851"/>
                    <a:pt x="372264" y="543547"/>
                  </a:cubicBezTo>
                  <a:cubicBezTo>
                    <a:pt x="372264" y="543602"/>
                    <a:pt x="372343" y="543711"/>
                    <a:pt x="372343" y="543766"/>
                  </a:cubicBezTo>
                  <a:cubicBezTo>
                    <a:pt x="372812" y="544525"/>
                    <a:pt x="373359" y="545275"/>
                    <a:pt x="373907" y="546002"/>
                  </a:cubicBezTo>
                  <a:cubicBezTo>
                    <a:pt x="373907" y="546018"/>
                    <a:pt x="373985" y="546026"/>
                    <a:pt x="373985" y="546042"/>
                  </a:cubicBezTo>
                  <a:cubicBezTo>
                    <a:pt x="379849" y="553767"/>
                    <a:pt x="388763" y="558200"/>
                    <a:pt x="398458" y="558200"/>
                  </a:cubicBezTo>
                  <a:cubicBezTo>
                    <a:pt x="408545" y="558200"/>
                    <a:pt x="417537" y="553329"/>
                    <a:pt x="423167" y="545815"/>
                  </a:cubicBezTo>
                  <a:cubicBezTo>
                    <a:pt x="423245" y="545877"/>
                    <a:pt x="423245" y="545940"/>
                    <a:pt x="423323" y="545995"/>
                  </a:cubicBezTo>
                  <a:cubicBezTo>
                    <a:pt x="423323" y="546010"/>
                    <a:pt x="423323" y="546018"/>
                    <a:pt x="423323" y="546034"/>
                  </a:cubicBezTo>
                  <a:cubicBezTo>
                    <a:pt x="429265" y="553759"/>
                    <a:pt x="438179" y="558193"/>
                    <a:pt x="447875" y="558193"/>
                  </a:cubicBezTo>
                  <a:cubicBezTo>
                    <a:pt x="464842" y="558193"/>
                    <a:pt x="478682" y="544352"/>
                    <a:pt x="478682" y="527338"/>
                  </a:cubicBezTo>
                  <a:cubicBezTo>
                    <a:pt x="478682" y="524789"/>
                    <a:pt x="478369" y="522302"/>
                    <a:pt x="477821" y="519917"/>
                  </a:cubicBezTo>
                  <a:cubicBezTo>
                    <a:pt x="480871" y="520918"/>
                    <a:pt x="484077" y="521450"/>
                    <a:pt x="487361" y="521450"/>
                  </a:cubicBezTo>
                  <a:cubicBezTo>
                    <a:pt x="495258" y="521450"/>
                    <a:pt x="503155" y="518439"/>
                    <a:pt x="509098" y="512426"/>
                  </a:cubicBezTo>
                  <a:lnTo>
                    <a:pt x="567663" y="453923"/>
                  </a:lnTo>
                  <a:cubicBezTo>
                    <a:pt x="578844" y="442702"/>
                    <a:pt x="579548" y="424976"/>
                    <a:pt x="569226" y="412668"/>
                  </a:cubicBezTo>
                  <a:cubicBezTo>
                    <a:pt x="568444" y="411855"/>
                    <a:pt x="567819" y="411167"/>
                    <a:pt x="567193" y="410526"/>
                  </a:cubicBezTo>
                  <a:close/>
                  <a:moveTo>
                    <a:pt x="398302" y="537542"/>
                  </a:moveTo>
                  <a:cubicBezTo>
                    <a:pt x="395174" y="537542"/>
                    <a:pt x="392203" y="536088"/>
                    <a:pt x="390170" y="533460"/>
                  </a:cubicBezTo>
                  <a:cubicBezTo>
                    <a:pt x="390170" y="533444"/>
                    <a:pt x="390170" y="533437"/>
                    <a:pt x="390170" y="533421"/>
                  </a:cubicBezTo>
                  <a:cubicBezTo>
                    <a:pt x="389936" y="533210"/>
                    <a:pt x="389779" y="532983"/>
                    <a:pt x="389701" y="532756"/>
                  </a:cubicBezTo>
                  <a:cubicBezTo>
                    <a:pt x="389623" y="532718"/>
                    <a:pt x="389623" y="532671"/>
                    <a:pt x="389623" y="532647"/>
                  </a:cubicBezTo>
                  <a:cubicBezTo>
                    <a:pt x="389466" y="532436"/>
                    <a:pt x="389310" y="532217"/>
                    <a:pt x="389232" y="531983"/>
                  </a:cubicBezTo>
                  <a:cubicBezTo>
                    <a:pt x="389154" y="531912"/>
                    <a:pt x="389154" y="531818"/>
                    <a:pt x="389075" y="531779"/>
                  </a:cubicBezTo>
                  <a:cubicBezTo>
                    <a:pt x="388997" y="531576"/>
                    <a:pt x="388919" y="531365"/>
                    <a:pt x="388841" y="531138"/>
                  </a:cubicBezTo>
                  <a:lnTo>
                    <a:pt x="388684" y="530833"/>
                  </a:lnTo>
                  <a:cubicBezTo>
                    <a:pt x="388606" y="530630"/>
                    <a:pt x="388528" y="530426"/>
                    <a:pt x="388528" y="530231"/>
                  </a:cubicBezTo>
                  <a:lnTo>
                    <a:pt x="388293" y="529597"/>
                  </a:lnTo>
                  <a:cubicBezTo>
                    <a:pt x="388293" y="529480"/>
                    <a:pt x="388293" y="529355"/>
                    <a:pt x="388216" y="529316"/>
                  </a:cubicBezTo>
                  <a:lnTo>
                    <a:pt x="388059" y="528174"/>
                  </a:lnTo>
                  <a:cubicBezTo>
                    <a:pt x="388059" y="527869"/>
                    <a:pt x="388059" y="527557"/>
                    <a:pt x="388059" y="527267"/>
                  </a:cubicBezTo>
                  <a:cubicBezTo>
                    <a:pt x="388059" y="523499"/>
                    <a:pt x="390092" y="520035"/>
                    <a:pt x="393454" y="518221"/>
                  </a:cubicBezTo>
                  <a:cubicBezTo>
                    <a:pt x="394940" y="517400"/>
                    <a:pt x="396582" y="516985"/>
                    <a:pt x="398380" y="516985"/>
                  </a:cubicBezTo>
                  <a:cubicBezTo>
                    <a:pt x="398615" y="516985"/>
                    <a:pt x="398928" y="517001"/>
                    <a:pt x="399240" y="517032"/>
                  </a:cubicBezTo>
                  <a:lnTo>
                    <a:pt x="400178" y="517165"/>
                  </a:lnTo>
                  <a:cubicBezTo>
                    <a:pt x="400413" y="517212"/>
                    <a:pt x="400647" y="517266"/>
                    <a:pt x="400883" y="517337"/>
                  </a:cubicBezTo>
                  <a:cubicBezTo>
                    <a:pt x="400960" y="517337"/>
                    <a:pt x="400960" y="517353"/>
                    <a:pt x="401038" y="517368"/>
                  </a:cubicBezTo>
                  <a:cubicBezTo>
                    <a:pt x="405495" y="518588"/>
                    <a:pt x="408623" y="522654"/>
                    <a:pt x="408623" y="527275"/>
                  </a:cubicBezTo>
                  <a:cubicBezTo>
                    <a:pt x="408623" y="532929"/>
                    <a:pt x="404010" y="537542"/>
                    <a:pt x="398302" y="537542"/>
                  </a:cubicBezTo>
                  <a:close/>
                  <a:moveTo>
                    <a:pt x="447718" y="537542"/>
                  </a:moveTo>
                  <a:cubicBezTo>
                    <a:pt x="444513" y="537542"/>
                    <a:pt x="441542" y="536088"/>
                    <a:pt x="439508" y="533460"/>
                  </a:cubicBezTo>
                  <a:cubicBezTo>
                    <a:pt x="439508" y="533444"/>
                    <a:pt x="439508" y="533437"/>
                    <a:pt x="439508" y="533421"/>
                  </a:cubicBezTo>
                  <a:cubicBezTo>
                    <a:pt x="439352" y="533210"/>
                    <a:pt x="439196" y="532983"/>
                    <a:pt x="439039" y="532756"/>
                  </a:cubicBezTo>
                  <a:cubicBezTo>
                    <a:pt x="439039" y="532718"/>
                    <a:pt x="438961" y="532671"/>
                    <a:pt x="438961" y="532647"/>
                  </a:cubicBezTo>
                  <a:cubicBezTo>
                    <a:pt x="438883" y="532436"/>
                    <a:pt x="438726" y="532217"/>
                    <a:pt x="438570" y="531983"/>
                  </a:cubicBezTo>
                  <a:cubicBezTo>
                    <a:pt x="438570" y="531912"/>
                    <a:pt x="438492" y="531818"/>
                    <a:pt x="438492" y="531779"/>
                  </a:cubicBezTo>
                  <a:cubicBezTo>
                    <a:pt x="438414" y="531576"/>
                    <a:pt x="438257" y="531365"/>
                    <a:pt x="438179" y="531138"/>
                  </a:cubicBezTo>
                  <a:lnTo>
                    <a:pt x="438101" y="530833"/>
                  </a:lnTo>
                  <a:cubicBezTo>
                    <a:pt x="438023" y="530630"/>
                    <a:pt x="437944" y="530426"/>
                    <a:pt x="437866" y="530231"/>
                  </a:cubicBezTo>
                  <a:lnTo>
                    <a:pt x="437710" y="529597"/>
                  </a:lnTo>
                  <a:cubicBezTo>
                    <a:pt x="437710" y="529480"/>
                    <a:pt x="437632" y="529355"/>
                    <a:pt x="437632" y="529316"/>
                  </a:cubicBezTo>
                  <a:lnTo>
                    <a:pt x="437475" y="528174"/>
                  </a:lnTo>
                  <a:cubicBezTo>
                    <a:pt x="437475" y="527869"/>
                    <a:pt x="437397" y="527557"/>
                    <a:pt x="437397" y="527267"/>
                  </a:cubicBezTo>
                  <a:cubicBezTo>
                    <a:pt x="437397" y="523499"/>
                    <a:pt x="439508" y="520035"/>
                    <a:pt x="442792" y="518221"/>
                  </a:cubicBezTo>
                  <a:cubicBezTo>
                    <a:pt x="444356" y="517400"/>
                    <a:pt x="445998" y="516985"/>
                    <a:pt x="447718" y="516985"/>
                  </a:cubicBezTo>
                  <a:cubicBezTo>
                    <a:pt x="448031" y="516985"/>
                    <a:pt x="448266" y="517001"/>
                    <a:pt x="448657" y="517032"/>
                  </a:cubicBezTo>
                  <a:lnTo>
                    <a:pt x="449595" y="517165"/>
                  </a:lnTo>
                  <a:cubicBezTo>
                    <a:pt x="449829" y="517212"/>
                    <a:pt x="450064" y="517266"/>
                    <a:pt x="450298" y="517337"/>
                  </a:cubicBezTo>
                  <a:cubicBezTo>
                    <a:pt x="450298" y="517337"/>
                    <a:pt x="450377" y="517353"/>
                    <a:pt x="450377" y="517368"/>
                  </a:cubicBezTo>
                  <a:cubicBezTo>
                    <a:pt x="454912" y="518588"/>
                    <a:pt x="458039" y="522654"/>
                    <a:pt x="458039" y="527275"/>
                  </a:cubicBezTo>
                  <a:cubicBezTo>
                    <a:pt x="457962" y="532929"/>
                    <a:pt x="453348" y="537542"/>
                    <a:pt x="447718" y="537542"/>
                  </a:cubicBezTo>
                  <a:close/>
                  <a:moveTo>
                    <a:pt x="545535" y="322427"/>
                  </a:moveTo>
                  <a:cubicBezTo>
                    <a:pt x="545769" y="322474"/>
                    <a:pt x="546004" y="322528"/>
                    <a:pt x="546395" y="322622"/>
                  </a:cubicBezTo>
                  <a:cubicBezTo>
                    <a:pt x="550852" y="323834"/>
                    <a:pt x="553979" y="327908"/>
                    <a:pt x="553979" y="332529"/>
                  </a:cubicBezTo>
                  <a:cubicBezTo>
                    <a:pt x="553979" y="338198"/>
                    <a:pt x="549366" y="342811"/>
                    <a:pt x="543658" y="342811"/>
                  </a:cubicBezTo>
                  <a:cubicBezTo>
                    <a:pt x="540530" y="342811"/>
                    <a:pt x="537559" y="341357"/>
                    <a:pt x="535526" y="338730"/>
                  </a:cubicBezTo>
                  <a:cubicBezTo>
                    <a:pt x="535526" y="338714"/>
                    <a:pt x="535526" y="338706"/>
                    <a:pt x="535526" y="338691"/>
                  </a:cubicBezTo>
                  <a:cubicBezTo>
                    <a:pt x="535291" y="338479"/>
                    <a:pt x="535214" y="338253"/>
                    <a:pt x="535057" y="338026"/>
                  </a:cubicBezTo>
                  <a:cubicBezTo>
                    <a:pt x="534979" y="337987"/>
                    <a:pt x="534979" y="337940"/>
                    <a:pt x="534979" y="337917"/>
                  </a:cubicBezTo>
                  <a:cubicBezTo>
                    <a:pt x="534823" y="337706"/>
                    <a:pt x="534666" y="337486"/>
                    <a:pt x="534588" y="337252"/>
                  </a:cubicBezTo>
                  <a:cubicBezTo>
                    <a:pt x="534510" y="337181"/>
                    <a:pt x="534510" y="337088"/>
                    <a:pt x="534510" y="337048"/>
                  </a:cubicBezTo>
                  <a:cubicBezTo>
                    <a:pt x="534353" y="336845"/>
                    <a:pt x="534275" y="336634"/>
                    <a:pt x="534197" y="336407"/>
                  </a:cubicBezTo>
                  <a:lnTo>
                    <a:pt x="534041" y="336102"/>
                  </a:lnTo>
                  <a:cubicBezTo>
                    <a:pt x="533962" y="335899"/>
                    <a:pt x="533884" y="335696"/>
                    <a:pt x="533884" y="335500"/>
                  </a:cubicBezTo>
                  <a:lnTo>
                    <a:pt x="533650" y="334859"/>
                  </a:lnTo>
                  <a:cubicBezTo>
                    <a:pt x="533650" y="334742"/>
                    <a:pt x="533650" y="334617"/>
                    <a:pt x="533650" y="334578"/>
                  </a:cubicBezTo>
                  <a:lnTo>
                    <a:pt x="533493" y="333983"/>
                  </a:lnTo>
                  <a:lnTo>
                    <a:pt x="533415" y="333444"/>
                  </a:lnTo>
                  <a:cubicBezTo>
                    <a:pt x="533415" y="333139"/>
                    <a:pt x="533415" y="332826"/>
                    <a:pt x="533415" y="332537"/>
                  </a:cubicBezTo>
                  <a:cubicBezTo>
                    <a:pt x="533415" y="328768"/>
                    <a:pt x="535448" y="325304"/>
                    <a:pt x="538810" y="323490"/>
                  </a:cubicBezTo>
                  <a:cubicBezTo>
                    <a:pt x="540296" y="322669"/>
                    <a:pt x="541938" y="322255"/>
                    <a:pt x="543658" y="322255"/>
                  </a:cubicBezTo>
                  <a:cubicBezTo>
                    <a:pt x="543971" y="322255"/>
                    <a:pt x="544283" y="322270"/>
                    <a:pt x="544596" y="322302"/>
                  </a:cubicBezTo>
                  <a:lnTo>
                    <a:pt x="545535" y="322427"/>
                  </a:lnTo>
                  <a:close/>
                  <a:moveTo>
                    <a:pt x="535057" y="277036"/>
                  </a:moveTo>
                  <a:lnTo>
                    <a:pt x="535917" y="277169"/>
                  </a:lnTo>
                  <a:cubicBezTo>
                    <a:pt x="536152" y="277216"/>
                    <a:pt x="536386" y="277271"/>
                    <a:pt x="536621" y="277333"/>
                  </a:cubicBezTo>
                  <a:cubicBezTo>
                    <a:pt x="536621" y="277333"/>
                    <a:pt x="536777" y="277356"/>
                    <a:pt x="536777" y="277364"/>
                  </a:cubicBezTo>
                  <a:cubicBezTo>
                    <a:pt x="541234" y="278576"/>
                    <a:pt x="544362" y="282650"/>
                    <a:pt x="544362" y="287271"/>
                  </a:cubicBezTo>
                  <a:cubicBezTo>
                    <a:pt x="544362" y="292940"/>
                    <a:pt x="539748" y="297554"/>
                    <a:pt x="534119" y="297554"/>
                  </a:cubicBezTo>
                  <a:cubicBezTo>
                    <a:pt x="530913" y="297554"/>
                    <a:pt x="527942" y="296099"/>
                    <a:pt x="525909" y="293472"/>
                  </a:cubicBezTo>
                  <a:cubicBezTo>
                    <a:pt x="525909" y="293456"/>
                    <a:pt x="525909" y="293449"/>
                    <a:pt x="525909" y="293433"/>
                  </a:cubicBezTo>
                  <a:cubicBezTo>
                    <a:pt x="525752" y="293222"/>
                    <a:pt x="525596" y="292995"/>
                    <a:pt x="525440" y="292768"/>
                  </a:cubicBezTo>
                  <a:cubicBezTo>
                    <a:pt x="525440" y="292729"/>
                    <a:pt x="525361" y="292682"/>
                    <a:pt x="525361" y="292659"/>
                  </a:cubicBezTo>
                  <a:cubicBezTo>
                    <a:pt x="525283" y="292447"/>
                    <a:pt x="525127" y="292229"/>
                    <a:pt x="524970" y="291994"/>
                  </a:cubicBezTo>
                  <a:cubicBezTo>
                    <a:pt x="524970" y="291924"/>
                    <a:pt x="524892" y="291830"/>
                    <a:pt x="524892" y="291791"/>
                  </a:cubicBezTo>
                  <a:cubicBezTo>
                    <a:pt x="524814" y="291588"/>
                    <a:pt x="524658" y="291377"/>
                    <a:pt x="524579" y="291150"/>
                  </a:cubicBezTo>
                  <a:lnTo>
                    <a:pt x="524501" y="290845"/>
                  </a:lnTo>
                  <a:cubicBezTo>
                    <a:pt x="524423" y="290642"/>
                    <a:pt x="524345" y="290438"/>
                    <a:pt x="524267" y="290243"/>
                  </a:cubicBezTo>
                  <a:lnTo>
                    <a:pt x="524110" y="289602"/>
                  </a:lnTo>
                  <a:cubicBezTo>
                    <a:pt x="524110" y="289484"/>
                    <a:pt x="524032" y="289359"/>
                    <a:pt x="524032" y="289320"/>
                  </a:cubicBezTo>
                  <a:lnTo>
                    <a:pt x="523876" y="288178"/>
                  </a:lnTo>
                  <a:cubicBezTo>
                    <a:pt x="523797" y="287874"/>
                    <a:pt x="523797" y="287560"/>
                    <a:pt x="523797" y="287271"/>
                  </a:cubicBezTo>
                  <a:cubicBezTo>
                    <a:pt x="523797" y="283502"/>
                    <a:pt x="525909" y="280039"/>
                    <a:pt x="529193" y="278224"/>
                  </a:cubicBezTo>
                  <a:cubicBezTo>
                    <a:pt x="530757" y="277403"/>
                    <a:pt x="532398" y="276989"/>
                    <a:pt x="534119" y="276989"/>
                  </a:cubicBezTo>
                  <a:cubicBezTo>
                    <a:pt x="534353" y="276989"/>
                    <a:pt x="534666" y="277004"/>
                    <a:pt x="535057" y="277036"/>
                  </a:cubicBezTo>
                  <a:close/>
                  <a:moveTo>
                    <a:pt x="530991" y="405021"/>
                  </a:moveTo>
                  <a:cubicBezTo>
                    <a:pt x="530209" y="405412"/>
                    <a:pt x="529506" y="405866"/>
                    <a:pt x="528802" y="406327"/>
                  </a:cubicBezTo>
                  <a:cubicBezTo>
                    <a:pt x="529193" y="405662"/>
                    <a:pt x="529584" y="404990"/>
                    <a:pt x="529975" y="404294"/>
                  </a:cubicBezTo>
                  <a:cubicBezTo>
                    <a:pt x="530288" y="404544"/>
                    <a:pt x="530600" y="404787"/>
                    <a:pt x="530991" y="405021"/>
                  </a:cubicBezTo>
                  <a:close/>
                  <a:moveTo>
                    <a:pt x="514102" y="235711"/>
                  </a:moveTo>
                  <a:cubicBezTo>
                    <a:pt x="515666" y="234890"/>
                    <a:pt x="517308" y="234476"/>
                    <a:pt x="519028" y="234476"/>
                  </a:cubicBezTo>
                  <a:cubicBezTo>
                    <a:pt x="519262" y="234476"/>
                    <a:pt x="519575" y="234492"/>
                    <a:pt x="519966" y="234523"/>
                  </a:cubicBezTo>
                  <a:lnTo>
                    <a:pt x="520905" y="234663"/>
                  </a:lnTo>
                  <a:cubicBezTo>
                    <a:pt x="521139" y="234703"/>
                    <a:pt x="521374" y="234765"/>
                    <a:pt x="521687" y="234851"/>
                  </a:cubicBezTo>
                  <a:cubicBezTo>
                    <a:pt x="526143" y="236063"/>
                    <a:pt x="529271" y="240137"/>
                    <a:pt x="529271" y="244758"/>
                  </a:cubicBezTo>
                  <a:cubicBezTo>
                    <a:pt x="529271" y="250427"/>
                    <a:pt x="524658" y="255040"/>
                    <a:pt x="519028" y="255040"/>
                  </a:cubicBezTo>
                  <a:cubicBezTo>
                    <a:pt x="515822" y="255040"/>
                    <a:pt x="512851" y="253586"/>
                    <a:pt x="510818" y="250959"/>
                  </a:cubicBezTo>
                  <a:cubicBezTo>
                    <a:pt x="510818" y="250943"/>
                    <a:pt x="510818" y="250935"/>
                    <a:pt x="510818" y="250920"/>
                  </a:cubicBezTo>
                  <a:cubicBezTo>
                    <a:pt x="510661" y="250708"/>
                    <a:pt x="510505" y="250482"/>
                    <a:pt x="510349" y="250255"/>
                  </a:cubicBezTo>
                  <a:cubicBezTo>
                    <a:pt x="510349" y="250216"/>
                    <a:pt x="510270" y="250169"/>
                    <a:pt x="510270" y="250146"/>
                  </a:cubicBezTo>
                  <a:cubicBezTo>
                    <a:pt x="510193" y="249935"/>
                    <a:pt x="510036" y="249715"/>
                    <a:pt x="509880" y="249481"/>
                  </a:cubicBezTo>
                  <a:cubicBezTo>
                    <a:pt x="509880" y="249410"/>
                    <a:pt x="509802" y="249317"/>
                    <a:pt x="509802" y="249277"/>
                  </a:cubicBezTo>
                  <a:cubicBezTo>
                    <a:pt x="509723" y="249074"/>
                    <a:pt x="509567" y="248863"/>
                    <a:pt x="509489" y="248636"/>
                  </a:cubicBezTo>
                  <a:lnTo>
                    <a:pt x="509411" y="248331"/>
                  </a:lnTo>
                  <a:cubicBezTo>
                    <a:pt x="509332" y="248128"/>
                    <a:pt x="509254" y="247925"/>
                    <a:pt x="509176" y="247729"/>
                  </a:cubicBezTo>
                  <a:lnTo>
                    <a:pt x="509020" y="247096"/>
                  </a:lnTo>
                  <a:cubicBezTo>
                    <a:pt x="509020" y="246979"/>
                    <a:pt x="508941" y="246854"/>
                    <a:pt x="508941" y="246814"/>
                  </a:cubicBezTo>
                  <a:lnTo>
                    <a:pt x="508785" y="245673"/>
                  </a:lnTo>
                  <a:cubicBezTo>
                    <a:pt x="508785" y="245368"/>
                    <a:pt x="508707" y="245055"/>
                    <a:pt x="508707" y="244766"/>
                  </a:cubicBezTo>
                  <a:cubicBezTo>
                    <a:pt x="508707" y="240989"/>
                    <a:pt x="510818" y="237525"/>
                    <a:pt x="514102" y="235711"/>
                  </a:cubicBezTo>
                  <a:close/>
                  <a:moveTo>
                    <a:pt x="492209" y="194566"/>
                  </a:moveTo>
                  <a:cubicBezTo>
                    <a:pt x="493694" y="193745"/>
                    <a:pt x="495336" y="193331"/>
                    <a:pt x="497057" y="193331"/>
                  </a:cubicBezTo>
                  <a:cubicBezTo>
                    <a:pt x="497369" y="193331"/>
                    <a:pt x="497682" y="193347"/>
                    <a:pt x="497994" y="193378"/>
                  </a:cubicBezTo>
                  <a:lnTo>
                    <a:pt x="498933" y="193518"/>
                  </a:lnTo>
                  <a:cubicBezTo>
                    <a:pt x="499167" y="193565"/>
                    <a:pt x="499402" y="193620"/>
                    <a:pt x="499715" y="193706"/>
                  </a:cubicBezTo>
                  <a:cubicBezTo>
                    <a:pt x="504250" y="194918"/>
                    <a:pt x="507377" y="198992"/>
                    <a:pt x="507377" y="203613"/>
                  </a:cubicBezTo>
                  <a:cubicBezTo>
                    <a:pt x="507377" y="209282"/>
                    <a:pt x="502765" y="213895"/>
                    <a:pt x="497057" y="213895"/>
                  </a:cubicBezTo>
                  <a:cubicBezTo>
                    <a:pt x="493929" y="213895"/>
                    <a:pt x="490957" y="212441"/>
                    <a:pt x="488925" y="209814"/>
                  </a:cubicBezTo>
                  <a:cubicBezTo>
                    <a:pt x="488925" y="209798"/>
                    <a:pt x="488925" y="209790"/>
                    <a:pt x="488847" y="209775"/>
                  </a:cubicBezTo>
                  <a:cubicBezTo>
                    <a:pt x="488690" y="209563"/>
                    <a:pt x="488534" y="209337"/>
                    <a:pt x="488377" y="209110"/>
                  </a:cubicBezTo>
                  <a:cubicBezTo>
                    <a:pt x="488377" y="209071"/>
                    <a:pt x="488377" y="209024"/>
                    <a:pt x="488377" y="209001"/>
                  </a:cubicBezTo>
                  <a:cubicBezTo>
                    <a:pt x="488221" y="208790"/>
                    <a:pt x="488065" y="208570"/>
                    <a:pt x="487986" y="208336"/>
                  </a:cubicBezTo>
                  <a:cubicBezTo>
                    <a:pt x="487908" y="208258"/>
                    <a:pt x="487908" y="208172"/>
                    <a:pt x="487908" y="208133"/>
                  </a:cubicBezTo>
                  <a:cubicBezTo>
                    <a:pt x="487752" y="207929"/>
                    <a:pt x="487674" y="207718"/>
                    <a:pt x="487595" y="207491"/>
                  </a:cubicBezTo>
                  <a:lnTo>
                    <a:pt x="487439" y="207186"/>
                  </a:lnTo>
                  <a:cubicBezTo>
                    <a:pt x="487361" y="206983"/>
                    <a:pt x="487283" y="206780"/>
                    <a:pt x="487283" y="206585"/>
                  </a:cubicBezTo>
                  <a:lnTo>
                    <a:pt x="487126" y="205943"/>
                  </a:lnTo>
                  <a:cubicBezTo>
                    <a:pt x="487048" y="205826"/>
                    <a:pt x="487048" y="205701"/>
                    <a:pt x="486970" y="205662"/>
                  </a:cubicBezTo>
                  <a:lnTo>
                    <a:pt x="486813" y="204520"/>
                  </a:lnTo>
                  <a:cubicBezTo>
                    <a:pt x="486813" y="204215"/>
                    <a:pt x="486813" y="203903"/>
                    <a:pt x="486813" y="203613"/>
                  </a:cubicBezTo>
                  <a:cubicBezTo>
                    <a:pt x="486813" y="199852"/>
                    <a:pt x="488847" y="196380"/>
                    <a:pt x="492209" y="194566"/>
                  </a:cubicBezTo>
                  <a:close/>
                  <a:moveTo>
                    <a:pt x="466093" y="157542"/>
                  </a:moveTo>
                  <a:cubicBezTo>
                    <a:pt x="467657" y="156721"/>
                    <a:pt x="469299" y="156307"/>
                    <a:pt x="471019" y="156307"/>
                  </a:cubicBezTo>
                  <a:cubicBezTo>
                    <a:pt x="471332" y="156307"/>
                    <a:pt x="471566" y="156322"/>
                    <a:pt x="471957" y="156354"/>
                  </a:cubicBezTo>
                  <a:lnTo>
                    <a:pt x="472896" y="156495"/>
                  </a:lnTo>
                  <a:cubicBezTo>
                    <a:pt x="473130" y="156533"/>
                    <a:pt x="473364" y="156596"/>
                    <a:pt x="473678" y="156682"/>
                  </a:cubicBezTo>
                  <a:cubicBezTo>
                    <a:pt x="478135" y="157894"/>
                    <a:pt x="481262" y="161968"/>
                    <a:pt x="481262" y="166589"/>
                  </a:cubicBezTo>
                  <a:cubicBezTo>
                    <a:pt x="481262" y="172258"/>
                    <a:pt x="476649" y="176872"/>
                    <a:pt x="471019" y="176872"/>
                  </a:cubicBezTo>
                  <a:cubicBezTo>
                    <a:pt x="467813" y="176872"/>
                    <a:pt x="464920" y="175417"/>
                    <a:pt x="462887" y="172790"/>
                  </a:cubicBezTo>
                  <a:cubicBezTo>
                    <a:pt x="462887" y="172774"/>
                    <a:pt x="462809" y="172758"/>
                    <a:pt x="462809" y="172751"/>
                  </a:cubicBezTo>
                  <a:cubicBezTo>
                    <a:pt x="462653" y="172540"/>
                    <a:pt x="462496" y="172313"/>
                    <a:pt x="462340" y="172086"/>
                  </a:cubicBezTo>
                  <a:cubicBezTo>
                    <a:pt x="462340" y="172047"/>
                    <a:pt x="462340" y="172000"/>
                    <a:pt x="462262" y="171976"/>
                  </a:cubicBezTo>
                  <a:cubicBezTo>
                    <a:pt x="462183" y="171765"/>
                    <a:pt x="462027" y="171547"/>
                    <a:pt x="461949" y="171312"/>
                  </a:cubicBezTo>
                  <a:cubicBezTo>
                    <a:pt x="461871" y="171233"/>
                    <a:pt x="461792" y="171148"/>
                    <a:pt x="461792" y="171109"/>
                  </a:cubicBezTo>
                  <a:cubicBezTo>
                    <a:pt x="461715" y="170905"/>
                    <a:pt x="461636" y="170694"/>
                    <a:pt x="461558" y="170467"/>
                  </a:cubicBezTo>
                  <a:lnTo>
                    <a:pt x="461401" y="170163"/>
                  </a:lnTo>
                  <a:cubicBezTo>
                    <a:pt x="461324" y="169959"/>
                    <a:pt x="461245" y="169756"/>
                    <a:pt x="461167" y="169560"/>
                  </a:cubicBezTo>
                  <a:lnTo>
                    <a:pt x="461011" y="168919"/>
                  </a:lnTo>
                  <a:cubicBezTo>
                    <a:pt x="461011" y="168802"/>
                    <a:pt x="460933" y="168677"/>
                    <a:pt x="460933" y="168638"/>
                  </a:cubicBezTo>
                  <a:lnTo>
                    <a:pt x="460776" y="167496"/>
                  </a:lnTo>
                  <a:cubicBezTo>
                    <a:pt x="460776" y="167191"/>
                    <a:pt x="460776" y="166878"/>
                    <a:pt x="460776" y="166589"/>
                  </a:cubicBezTo>
                  <a:cubicBezTo>
                    <a:pt x="460698" y="162820"/>
                    <a:pt x="462809" y="159356"/>
                    <a:pt x="466093" y="157542"/>
                  </a:cubicBezTo>
                  <a:close/>
                  <a:moveTo>
                    <a:pt x="435990" y="123255"/>
                  </a:moveTo>
                  <a:cubicBezTo>
                    <a:pt x="437475" y="122434"/>
                    <a:pt x="439117" y="122019"/>
                    <a:pt x="440838" y="122019"/>
                  </a:cubicBezTo>
                  <a:cubicBezTo>
                    <a:pt x="441151" y="122019"/>
                    <a:pt x="441385" y="122035"/>
                    <a:pt x="441776" y="122066"/>
                  </a:cubicBezTo>
                  <a:lnTo>
                    <a:pt x="442714" y="122199"/>
                  </a:lnTo>
                  <a:cubicBezTo>
                    <a:pt x="442949" y="122246"/>
                    <a:pt x="443183" y="122301"/>
                    <a:pt x="443496" y="122395"/>
                  </a:cubicBezTo>
                  <a:cubicBezTo>
                    <a:pt x="448031" y="123607"/>
                    <a:pt x="451159" y="127681"/>
                    <a:pt x="451159" y="132302"/>
                  </a:cubicBezTo>
                  <a:cubicBezTo>
                    <a:pt x="451159" y="137971"/>
                    <a:pt x="446545" y="142584"/>
                    <a:pt x="440838" y="142584"/>
                  </a:cubicBezTo>
                  <a:cubicBezTo>
                    <a:pt x="437710" y="142584"/>
                    <a:pt x="434739" y="141129"/>
                    <a:pt x="432705" y="138502"/>
                  </a:cubicBezTo>
                  <a:cubicBezTo>
                    <a:pt x="432705" y="138487"/>
                    <a:pt x="432628" y="138479"/>
                    <a:pt x="432628" y="138463"/>
                  </a:cubicBezTo>
                  <a:cubicBezTo>
                    <a:pt x="432471" y="138252"/>
                    <a:pt x="432314" y="138025"/>
                    <a:pt x="432237" y="137799"/>
                  </a:cubicBezTo>
                  <a:cubicBezTo>
                    <a:pt x="432159" y="137760"/>
                    <a:pt x="432159" y="137713"/>
                    <a:pt x="432159" y="137689"/>
                  </a:cubicBezTo>
                  <a:cubicBezTo>
                    <a:pt x="432002" y="137478"/>
                    <a:pt x="431846" y="137259"/>
                    <a:pt x="431768" y="137024"/>
                  </a:cubicBezTo>
                  <a:cubicBezTo>
                    <a:pt x="431689" y="136954"/>
                    <a:pt x="431689" y="136860"/>
                    <a:pt x="431689" y="136821"/>
                  </a:cubicBezTo>
                  <a:cubicBezTo>
                    <a:pt x="431533" y="136618"/>
                    <a:pt x="431455" y="136407"/>
                    <a:pt x="431377" y="136180"/>
                  </a:cubicBezTo>
                  <a:lnTo>
                    <a:pt x="431220" y="135875"/>
                  </a:lnTo>
                  <a:cubicBezTo>
                    <a:pt x="431142" y="135672"/>
                    <a:pt x="431064" y="135468"/>
                    <a:pt x="431064" y="135273"/>
                  </a:cubicBezTo>
                  <a:lnTo>
                    <a:pt x="430907" y="134640"/>
                  </a:lnTo>
                  <a:cubicBezTo>
                    <a:pt x="430829" y="134522"/>
                    <a:pt x="430829" y="134397"/>
                    <a:pt x="430829" y="134358"/>
                  </a:cubicBezTo>
                  <a:lnTo>
                    <a:pt x="430595" y="133217"/>
                  </a:lnTo>
                  <a:cubicBezTo>
                    <a:pt x="430595" y="132904"/>
                    <a:pt x="430595" y="132599"/>
                    <a:pt x="430595" y="132309"/>
                  </a:cubicBezTo>
                  <a:cubicBezTo>
                    <a:pt x="430516" y="128541"/>
                    <a:pt x="432628" y="125069"/>
                    <a:pt x="435990" y="123255"/>
                  </a:cubicBezTo>
                  <a:close/>
                  <a:moveTo>
                    <a:pt x="401664" y="93088"/>
                  </a:moveTo>
                  <a:cubicBezTo>
                    <a:pt x="403150" y="92267"/>
                    <a:pt x="404792" y="91852"/>
                    <a:pt x="406590" y="91852"/>
                  </a:cubicBezTo>
                  <a:cubicBezTo>
                    <a:pt x="406825" y="91852"/>
                    <a:pt x="407138" y="91868"/>
                    <a:pt x="407450" y="91899"/>
                  </a:cubicBezTo>
                  <a:lnTo>
                    <a:pt x="408388" y="92033"/>
                  </a:lnTo>
                  <a:cubicBezTo>
                    <a:pt x="408623" y="92079"/>
                    <a:pt x="408857" y="92134"/>
                    <a:pt x="409248" y="92228"/>
                  </a:cubicBezTo>
                  <a:cubicBezTo>
                    <a:pt x="413705" y="93440"/>
                    <a:pt x="416833" y="97514"/>
                    <a:pt x="416833" y="102135"/>
                  </a:cubicBezTo>
                  <a:cubicBezTo>
                    <a:pt x="416833" y="107804"/>
                    <a:pt x="412220" y="112417"/>
                    <a:pt x="406590" y="112417"/>
                  </a:cubicBezTo>
                  <a:cubicBezTo>
                    <a:pt x="403384" y="112417"/>
                    <a:pt x="400413" y="110963"/>
                    <a:pt x="398380" y="108336"/>
                  </a:cubicBezTo>
                  <a:cubicBezTo>
                    <a:pt x="398380" y="108320"/>
                    <a:pt x="398380" y="108312"/>
                    <a:pt x="398380" y="108297"/>
                  </a:cubicBezTo>
                  <a:cubicBezTo>
                    <a:pt x="398224" y="108085"/>
                    <a:pt x="398067" y="107859"/>
                    <a:pt x="397911" y="107632"/>
                  </a:cubicBezTo>
                  <a:cubicBezTo>
                    <a:pt x="397911" y="107593"/>
                    <a:pt x="397833" y="107546"/>
                    <a:pt x="397833" y="107522"/>
                  </a:cubicBezTo>
                  <a:cubicBezTo>
                    <a:pt x="397676" y="107311"/>
                    <a:pt x="397598" y="107092"/>
                    <a:pt x="397442" y="106858"/>
                  </a:cubicBezTo>
                  <a:cubicBezTo>
                    <a:pt x="397442" y="106787"/>
                    <a:pt x="397364" y="106694"/>
                    <a:pt x="397364" y="106654"/>
                  </a:cubicBezTo>
                  <a:cubicBezTo>
                    <a:pt x="397285" y="106451"/>
                    <a:pt x="397129" y="106240"/>
                    <a:pt x="397051" y="106013"/>
                  </a:cubicBezTo>
                  <a:lnTo>
                    <a:pt x="396973" y="105708"/>
                  </a:lnTo>
                  <a:cubicBezTo>
                    <a:pt x="396894" y="105505"/>
                    <a:pt x="396816" y="105302"/>
                    <a:pt x="396738" y="105106"/>
                  </a:cubicBezTo>
                  <a:lnTo>
                    <a:pt x="396582" y="104465"/>
                  </a:lnTo>
                  <a:cubicBezTo>
                    <a:pt x="396582" y="104348"/>
                    <a:pt x="396503" y="104223"/>
                    <a:pt x="396503" y="104183"/>
                  </a:cubicBezTo>
                  <a:lnTo>
                    <a:pt x="396347" y="103042"/>
                  </a:lnTo>
                  <a:cubicBezTo>
                    <a:pt x="396269" y="102737"/>
                    <a:pt x="396269" y="102424"/>
                    <a:pt x="396269" y="102135"/>
                  </a:cubicBezTo>
                  <a:cubicBezTo>
                    <a:pt x="396269" y="98366"/>
                    <a:pt x="398380" y="94902"/>
                    <a:pt x="401664" y="93088"/>
                  </a:cubicBezTo>
                  <a:close/>
                  <a:moveTo>
                    <a:pt x="361865" y="68403"/>
                  </a:moveTo>
                  <a:cubicBezTo>
                    <a:pt x="363429" y="67582"/>
                    <a:pt x="365071" y="67167"/>
                    <a:pt x="366791" y="67167"/>
                  </a:cubicBezTo>
                  <a:cubicBezTo>
                    <a:pt x="367104" y="67167"/>
                    <a:pt x="367339" y="67183"/>
                    <a:pt x="367729" y="67214"/>
                  </a:cubicBezTo>
                  <a:lnTo>
                    <a:pt x="368668" y="67347"/>
                  </a:lnTo>
                  <a:cubicBezTo>
                    <a:pt x="368902" y="67394"/>
                    <a:pt x="369137" y="67449"/>
                    <a:pt x="369450" y="67543"/>
                  </a:cubicBezTo>
                  <a:cubicBezTo>
                    <a:pt x="373907" y="68755"/>
                    <a:pt x="377112" y="72829"/>
                    <a:pt x="377112" y="77449"/>
                  </a:cubicBezTo>
                  <a:cubicBezTo>
                    <a:pt x="377112" y="83118"/>
                    <a:pt x="372421" y="87732"/>
                    <a:pt x="366791" y="87732"/>
                  </a:cubicBezTo>
                  <a:cubicBezTo>
                    <a:pt x="363586" y="87732"/>
                    <a:pt x="360692" y="86277"/>
                    <a:pt x="358660" y="83650"/>
                  </a:cubicBezTo>
                  <a:cubicBezTo>
                    <a:pt x="358581" y="83635"/>
                    <a:pt x="358581" y="83627"/>
                    <a:pt x="358581" y="83611"/>
                  </a:cubicBezTo>
                  <a:cubicBezTo>
                    <a:pt x="358425" y="83400"/>
                    <a:pt x="358269" y="83173"/>
                    <a:pt x="358112" y="82947"/>
                  </a:cubicBezTo>
                  <a:cubicBezTo>
                    <a:pt x="358112" y="82907"/>
                    <a:pt x="358112" y="82860"/>
                    <a:pt x="358034" y="82837"/>
                  </a:cubicBezTo>
                  <a:cubicBezTo>
                    <a:pt x="357956" y="82626"/>
                    <a:pt x="357799" y="82407"/>
                    <a:pt x="357721" y="82172"/>
                  </a:cubicBezTo>
                  <a:cubicBezTo>
                    <a:pt x="357643" y="82102"/>
                    <a:pt x="357565" y="82008"/>
                    <a:pt x="357565" y="81969"/>
                  </a:cubicBezTo>
                  <a:cubicBezTo>
                    <a:pt x="357487" y="81766"/>
                    <a:pt x="357408" y="81555"/>
                    <a:pt x="357252" y="81328"/>
                  </a:cubicBezTo>
                  <a:lnTo>
                    <a:pt x="357174" y="81023"/>
                  </a:lnTo>
                  <a:cubicBezTo>
                    <a:pt x="357096" y="80820"/>
                    <a:pt x="357017" y="80617"/>
                    <a:pt x="356939" y="80421"/>
                  </a:cubicBezTo>
                  <a:lnTo>
                    <a:pt x="356783" y="79780"/>
                  </a:lnTo>
                  <a:cubicBezTo>
                    <a:pt x="356783" y="79662"/>
                    <a:pt x="356705" y="79537"/>
                    <a:pt x="356705" y="79498"/>
                  </a:cubicBezTo>
                  <a:lnTo>
                    <a:pt x="356548" y="78357"/>
                  </a:lnTo>
                  <a:cubicBezTo>
                    <a:pt x="356548" y="78052"/>
                    <a:pt x="356548" y="77739"/>
                    <a:pt x="356548" y="77449"/>
                  </a:cubicBezTo>
                  <a:cubicBezTo>
                    <a:pt x="356470" y="73688"/>
                    <a:pt x="358581" y="70217"/>
                    <a:pt x="361865" y="68403"/>
                  </a:cubicBezTo>
                  <a:close/>
                  <a:moveTo>
                    <a:pt x="320737" y="47830"/>
                  </a:moveTo>
                  <a:cubicBezTo>
                    <a:pt x="322301" y="47009"/>
                    <a:pt x="323943" y="46595"/>
                    <a:pt x="325663" y="46595"/>
                  </a:cubicBezTo>
                  <a:cubicBezTo>
                    <a:pt x="325898" y="46595"/>
                    <a:pt x="326211" y="46610"/>
                    <a:pt x="326602" y="46642"/>
                  </a:cubicBezTo>
                  <a:lnTo>
                    <a:pt x="327539" y="46775"/>
                  </a:lnTo>
                  <a:cubicBezTo>
                    <a:pt x="327774" y="46822"/>
                    <a:pt x="328009" y="46877"/>
                    <a:pt x="328321" y="46970"/>
                  </a:cubicBezTo>
                  <a:cubicBezTo>
                    <a:pt x="332778" y="48182"/>
                    <a:pt x="335906" y="52256"/>
                    <a:pt x="335906" y="56877"/>
                  </a:cubicBezTo>
                  <a:cubicBezTo>
                    <a:pt x="335906" y="62546"/>
                    <a:pt x="331371" y="67160"/>
                    <a:pt x="325663" y="67160"/>
                  </a:cubicBezTo>
                  <a:cubicBezTo>
                    <a:pt x="322457" y="67160"/>
                    <a:pt x="319564" y="65705"/>
                    <a:pt x="317531" y="63078"/>
                  </a:cubicBezTo>
                  <a:cubicBezTo>
                    <a:pt x="317531" y="63062"/>
                    <a:pt x="317453" y="63055"/>
                    <a:pt x="317453" y="63039"/>
                  </a:cubicBezTo>
                  <a:cubicBezTo>
                    <a:pt x="317297" y="62828"/>
                    <a:pt x="317140" y="62601"/>
                    <a:pt x="316984" y="62374"/>
                  </a:cubicBezTo>
                  <a:cubicBezTo>
                    <a:pt x="316984" y="62335"/>
                    <a:pt x="316984" y="62288"/>
                    <a:pt x="316906" y="62265"/>
                  </a:cubicBezTo>
                  <a:cubicBezTo>
                    <a:pt x="316828" y="62053"/>
                    <a:pt x="316671" y="61835"/>
                    <a:pt x="316593" y="61600"/>
                  </a:cubicBezTo>
                  <a:cubicBezTo>
                    <a:pt x="316515" y="61530"/>
                    <a:pt x="316515" y="61436"/>
                    <a:pt x="316437" y="61397"/>
                  </a:cubicBezTo>
                  <a:cubicBezTo>
                    <a:pt x="316358" y="61193"/>
                    <a:pt x="316280" y="60982"/>
                    <a:pt x="316202" y="60756"/>
                  </a:cubicBezTo>
                  <a:lnTo>
                    <a:pt x="316046" y="60451"/>
                  </a:lnTo>
                  <a:cubicBezTo>
                    <a:pt x="315967" y="60247"/>
                    <a:pt x="315889" y="60044"/>
                    <a:pt x="315889" y="59849"/>
                  </a:cubicBezTo>
                  <a:lnTo>
                    <a:pt x="315655" y="59207"/>
                  </a:lnTo>
                  <a:cubicBezTo>
                    <a:pt x="315655" y="59090"/>
                    <a:pt x="315655" y="58965"/>
                    <a:pt x="315576" y="58926"/>
                  </a:cubicBezTo>
                  <a:lnTo>
                    <a:pt x="315498" y="58332"/>
                  </a:lnTo>
                  <a:lnTo>
                    <a:pt x="315420" y="57792"/>
                  </a:lnTo>
                  <a:cubicBezTo>
                    <a:pt x="315420" y="57487"/>
                    <a:pt x="315420" y="57174"/>
                    <a:pt x="315420" y="56885"/>
                  </a:cubicBezTo>
                  <a:cubicBezTo>
                    <a:pt x="315342" y="53116"/>
                    <a:pt x="317453" y="49644"/>
                    <a:pt x="320737" y="47830"/>
                  </a:cubicBezTo>
                  <a:close/>
                  <a:moveTo>
                    <a:pt x="276872" y="34123"/>
                  </a:moveTo>
                  <a:cubicBezTo>
                    <a:pt x="278436" y="33302"/>
                    <a:pt x="280000" y="32888"/>
                    <a:pt x="281798" y="32888"/>
                  </a:cubicBezTo>
                  <a:cubicBezTo>
                    <a:pt x="282033" y="32888"/>
                    <a:pt x="282345" y="32903"/>
                    <a:pt x="282736" y="32935"/>
                  </a:cubicBezTo>
                  <a:lnTo>
                    <a:pt x="283597" y="33068"/>
                  </a:lnTo>
                  <a:cubicBezTo>
                    <a:pt x="283909" y="33115"/>
                    <a:pt x="284066" y="33169"/>
                    <a:pt x="284457" y="33263"/>
                  </a:cubicBezTo>
                  <a:cubicBezTo>
                    <a:pt x="288914" y="34475"/>
                    <a:pt x="292041" y="38549"/>
                    <a:pt x="292041" y="43170"/>
                  </a:cubicBezTo>
                  <a:cubicBezTo>
                    <a:pt x="292041" y="48839"/>
                    <a:pt x="287428" y="53452"/>
                    <a:pt x="281798" y="53452"/>
                  </a:cubicBezTo>
                  <a:cubicBezTo>
                    <a:pt x="278592" y="53452"/>
                    <a:pt x="275621" y="51998"/>
                    <a:pt x="273588" y="49371"/>
                  </a:cubicBezTo>
                  <a:cubicBezTo>
                    <a:pt x="273588" y="49355"/>
                    <a:pt x="273588" y="49347"/>
                    <a:pt x="273588" y="49332"/>
                  </a:cubicBezTo>
                  <a:cubicBezTo>
                    <a:pt x="273432" y="49120"/>
                    <a:pt x="273276" y="48894"/>
                    <a:pt x="273119" y="48667"/>
                  </a:cubicBezTo>
                  <a:cubicBezTo>
                    <a:pt x="273119" y="48628"/>
                    <a:pt x="273041" y="48581"/>
                    <a:pt x="273041" y="48558"/>
                  </a:cubicBezTo>
                  <a:cubicBezTo>
                    <a:pt x="272963" y="48346"/>
                    <a:pt x="272806" y="48127"/>
                    <a:pt x="272650" y="47893"/>
                  </a:cubicBezTo>
                  <a:cubicBezTo>
                    <a:pt x="272650" y="47815"/>
                    <a:pt x="272572" y="47729"/>
                    <a:pt x="272572" y="47689"/>
                  </a:cubicBezTo>
                  <a:cubicBezTo>
                    <a:pt x="272494" y="47486"/>
                    <a:pt x="272415" y="47275"/>
                    <a:pt x="272259" y="47048"/>
                  </a:cubicBezTo>
                  <a:lnTo>
                    <a:pt x="272181" y="46743"/>
                  </a:lnTo>
                  <a:cubicBezTo>
                    <a:pt x="272103" y="46540"/>
                    <a:pt x="272024" y="46337"/>
                    <a:pt x="271946" y="46141"/>
                  </a:cubicBezTo>
                  <a:lnTo>
                    <a:pt x="271790" y="45500"/>
                  </a:lnTo>
                  <a:cubicBezTo>
                    <a:pt x="271790" y="45383"/>
                    <a:pt x="271712" y="45258"/>
                    <a:pt x="271712" y="45219"/>
                  </a:cubicBezTo>
                  <a:lnTo>
                    <a:pt x="271633" y="44624"/>
                  </a:lnTo>
                  <a:lnTo>
                    <a:pt x="271555" y="44085"/>
                  </a:lnTo>
                  <a:cubicBezTo>
                    <a:pt x="271555" y="43780"/>
                    <a:pt x="271555" y="43467"/>
                    <a:pt x="271555" y="43178"/>
                  </a:cubicBezTo>
                  <a:cubicBezTo>
                    <a:pt x="271477" y="39401"/>
                    <a:pt x="273588" y="35937"/>
                    <a:pt x="276872" y="34123"/>
                  </a:cubicBezTo>
                  <a:close/>
                  <a:moveTo>
                    <a:pt x="233007" y="24521"/>
                  </a:moveTo>
                  <a:cubicBezTo>
                    <a:pt x="234493" y="23700"/>
                    <a:pt x="236135" y="23286"/>
                    <a:pt x="237855" y="23286"/>
                  </a:cubicBezTo>
                  <a:cubicBezTo>
                    <a:pt x="238168" y="23286"/>
                    <a:pt x="238481" y="23301"/>
                    <a:pt x="238793" y="23333"/>
                  </a:cubicBezTo>
                  <a:lnTo>
                    <a:pt x="239732" y="23465"/>
                  </a:lnTo>
                  <a:cubicBezTo>
                    <a:pt x="239966" y="23512"/>
                    <a:pt x="240201" y="23567"/>
                    <a:pt x="240513" y="23661"/>
                  </a:cubicBezTo>
                  <a:cubicBezTo>
                    <a:pt x="245048" y="24873"/>
                    <a:pt x="248176" y="28947"/>
                    <a:pt x="248176" y="33568"/>
                  </a:cubicBezTo>
                  <a:cubicBezTo>
                    <a:pt x="248176" y="39237"/>
                    <a:pt x="243563" y="43850"/>
                    <a:pt x="237855" y="43850"/>
                  </a:cubicBezTo>
                  <a:cubicBezTo>
                    <a:pt x="234728" y="43850"/>
                    <a:pt x="231756" y="42396"/>
                    <a:pt x="229723" y="39769"/>
                  </a:cubicBezTo>
                  <a:cubicBezTo>
                    <a:pt x="229723" y="39753"/>
                    <a:pt x="229723" y="39745"/>
                    <a:pt x="229723" y="39730"/>
                  </a:cubicBezTo>
                  <a:cubicBezTo>
                    <a:pt x="229489" y="39519"/>
                    <a:pt x="229332" y="39292"/>
                    <a:pt x="229255" y="39065"/>
                  </a:cubicBezTo>
                  <a:cubicBezTo>
                    <a:pt x="229176" y="39026"/>
                    <a:pt x="229176" y="38979"/>
                    <a:pt x="229176" y="38955"/>
                  </a:cubicBezTo>
                  <a:cubicBezTo>
                    <a:pt x="229019" y="38744"/>
                    <a:pt x="228941" y="38525"/>
                    <a:pt x="228785" y="38291"/>
                  </a:cubicBezTo>
                  <a:cubicBezTo>
                    <a:pt x="228707" y="38220"/>
                    <a:pt x="228707" y="38126"/>
                    <a:pt x="228707" y="38088"/>
                  </a:cubicBezTo>
                  <a:cubicBezTo>
                    <a:pt x="228550" y="37884"/>
                    <a:pt x="228473" y="37673"/>
                    <a:pt x="228394" y="37446"/>
                  </a:cubicBezTo>
                  <a:lnTo>
                    <a:pt x="228316" y="37141"/>
                  </a:lnTo>
                  <a:cubicBezTo>
                    <a:pt x="228160" y="36938"/>
                    <a:pt x="228160" y="36735"/>
                    <a:pt x="228082" y="36539"/>
                  </a:cubicBezTo>
                  <a:lnTo>
                    <a:pt x="227925" y="35898"/>
                  </a:lnTo>
                  <a:cubicBezTo>
                    <a:pt x="227846" y="35781"/>
                    <a:pt x="227846" y="35656"/>
                    <a:pt x="227846" y="35617"/>
                  </a:cubicBezTo>
                  <a:lnTo>
                    <a:pt x="227612" y="34475"/>
                  </a:lnTo>
                  <a:cubicBezTo>
                    <a:pt x="227612" y="34170"/>
                    <a:pt x="227612" y="33857"/>
                    <a:pt x="227612" y="33568"/>
                  </a:cubicBezTo>
                  <a:cubicBezTo>
                    <a:pt x="227612" y="29799"/>
                    <a:pt x="229645" y="26335"/>
                    <a:pt x="233007" y="24521"/>
                  </a:cubicBezTo>
                  <a:close/>
                  <a:moveTo>
                    <a:pt x="187735" y="21777"/>
                  </a:moveTo>
                  <a:cubicBezTo>
                    <a:pt x="189299" y="20955"/>
                    <a:pt x="190863" y="20541"/>
                    <a:pt x="192661" y="20541"/>
                  </a:cubicBezTo>
                  <a:cubicBezTo>
                    <a:pt x="192896" y="20541"/>
                    <a:pt x="193208" y="20557"/>
                    <a:pt x="193599" y="20588"/>
                  </a:cubicBezTo>
                  <a:lnTo>
                    <a:pt x="194460" y="20721"/>
                  </a:lnTo>
                  <a:cubicBezTo>
                    <a:pt x="194772" y="20768"/>
                    <a:pt x="194929" y="20823"/>
                    <a:pt x="195320" y="20916"/>
                  </a:cubicBezTo>
                  <a:cubicBezTo>
                    <a:pt x="199777" y="22128"/>
                    <a:pt x="202904" y="26202"/>
                    <a:pt x="202904" y="30823"/>
                  </a:cubicBezTo>
                  <a:cubicBezTo>
                    <a:pt x="202904" y="36492"/>
                    <a:pt x="198291" y="41106"/>
                    <a:pt x="192661" y="41106"/>
                  </a:cubicBezTo>
                  <a:cubicBezTo>
                    <a:pt x="189455" y="41106"/>
                    <a:pt x="186484" y="39651"/>
                    <a:pt x="184451" y="37024"/>
                  </a:cubicBezTo>
                  <a:cubicBezTo>
                    <a:pt x="184451" y="37009"/>
                    <a:pt x="184451" y="36993"/>
                    <a:pt x="184451" y="36985"/>
                  </a:cubicBezTo>
                  <a:cubicBezTo>
                    <a:pt x="184295" y="36774"/>
                    <a:pt x="184138" y="36547"/>
                    <a:pt x="183982" y="36321"/>
                  </a:cubicBezTo>
                  <a:cubicBezTo>
                    <a:pt x="183982" y="36281"/>
                    <a:pt x="183904" y="36234"/>
                    <a:pt x="183904" y="36211"/>
                  </a:cubicBezTo>
                  <a:cubicBezTo>
                    <a:pt x="183825" y="36000"/>
                    <a:pt x="183669" y="35781"/>
                    <a:pt x="183513" y="35546"/>
                  </a:cubicBezTo>
                  <a:cubicBezTo>
                    <a:pt x="183513" y="35468"/>
                    <a:pt x="183434" y="35382"/>
                    <a:pt x="183434" y="35343"/>
                  </a:cubicBezTo>
                  <a:cubicBezTo>
                    <a:pt x="183357" y="35140"/>
                    <a:pt x="183200" y="34929"/>
                    <a:pt x="183122" y="34702"/>
                  </a:cubicBezTo>
                  <a:lnTo>
                    <a:pt x="183044" y="34397"/>
                  </a:lnTo>
                  <a:cubicBezTo>
                    <a:pt x="182966" y="34194"/>
                    <a:pt x="182887" y="33990"/>
                    <a:pt x="182809" y="33795"/>
                  </a:cubicBezTo>
                  <a:lnTo>
                    <a:pt x="182653" y="33154"/>
                  </a:lnTo>
                  <a:cubicBezTo>
                    <a:pt x="182653" y="33036"/>
                    <a:pt x="182575" y="32911"/>
                    <a:pt x="182575" y="32872"/>
                  </a:cubicBezTo>
                  <a:lnTo>
                    <a:pt x="182418" y="31731"/>
                  </a:lnTo>
                  <a:cubicBezTo>
                    <a:pt x="182418" y="31426"/>
                    <a:pt x="182340" y="31113"/>
                    <a:pt x="182340" y="30823"/>
                  </a:cubicBezTo>
                  <a:cubicBezTo>
                    <a:pt x="182340" y="27062"/>
                    <a:pt x="184451" y="23591"/>
                    <a:pt x="187735" y="21777"/>
                  </a:cubicBezTo>
                  <a:close/>
                  <a:moveTo>
                    <a:pt x="141134" y="24521"/>
                  </a:moveTo>
                  <a:cubicBezTo>
                    <a:pt x="142619" y="23700"/>
                    <a:pt x="144261" y="23286"/>
                    <a:pt x="145982" y="23286"/>
                  </a:cubicBezTo>
                  <a:cubicBezTo>
                    <a:pt x="146294" y="23286"/>
                    <a:pt x="146607" y="23301"/>
                    <a:pt x="146919" y="23333"/>
                  </a:cubicBezTo>
                  <a:lnTo>
                    <a:pt x="147858" y="23465"/>
                  </a:lnTo>
                  <a:cubicBezTo>
                    <a:pt x="148092" y="23512"/>
                    <a:pt x="148327" y="23567"/>
                    <a:pt x="148640" y="23661"/>
                  </a:cubicBezTo>
                  <a:cubicBezTo>
                    <a:pt x="153175" y="24873"/>
                    <a:pt x="156302" y="28947"/>
                    <a:pt x="156302" y="33568"/>
                  </a:cubicBezTo>
                  <a:cubicBezTo>
                    <a:pt x="156302" y="39237"/>
                    <a:pt x="151689" y="43850"/>
                    <a:pt x="145982" y="43850"/>
                  </a:cubicBezTo>
                  <a:cubicBezTo>
                    <a:pt x="142854" y="43850"/>
                    <a:pt x="139882" y="42396"/>
                    <a:pt x="137850" y="39769"/>
                  </a:cubicBezTo>
                  <a:cubicBezTo>
                    <a:pt x="137850" y="39753"/>
                    <a:pt x="137850" y="39745"/>
                    <a:pt x="137850" y="39730"/>
                  </a:cubicBezTo>
                  <a:cubicBezTo>
                    <a:pt x="137693" y="39519"/>
                    <a:pt x="137459" y="39292"/>
                    <a:pt x="137381" y="39065"/>
                  </a:cubicBezTo>
                  <a:cubicBezTo>
                    <a:pt x="137302" y="39026"/>
                    <a:pt x="137302" y="38979"/>
                    <a:pt x="137302" y="38955"/>
                  </a:cubicBezTo>
                  <a:cubicBezTo>
                    <a:pt x="137146" y="38744"/>
                    <a:pt x="137068" y="38525"/>
                    <a:pt x="136911" y="38291"/>
                  </a:cubicBezTo>
                  <a:cubicBezTo>
                    <a:pt x="136911" y="38220"/>
                    <a:pt x="136833" y="38126"/>
                    <a:pt x="136833" y="38088"/>
                  </a:cubicBezTo>
                  <a:cubicBezTo>
                    <a:pt x="136677" y="37884"/>
                    <a:pt x="136599" y="37673"/>
                    <a:pt x="136520" y="37446"/>
                  </a:cubicBezTo>
                  <a:lnTo>
                    <a:pt x="136442" y="37141"/>
                  </a:lnTo>
                  <a:cubicBezTo>
                    <a:pt x="136286" y="36938"/>
                    <a:pt x="136286" y="36735"/>
                    <a:pt x="136208" y="36539"/>
                  </a:cubicBezTo>
                  <a:lnTo>
                    <a:pt x="136051" y="35898"/>
                  </a:lnTo>
                  <a:cubicBezTo>
                    <a:pt x="135973" y="35781"/>
                    <a:pt x="135973" y="35656"/>
                    <a:pt x="135973" y="35617"/>
                  </a:cubicBezTo>
                  <a:lnTo>
                    <a:pt x="135895" y="35022"/>
                  </a:lnTo>
                  <a:lnTo>
                    <a:pt x="135738" y="34483"/>
                  </a:lnTo>
                  <a:cubicBezTo>
                    <a:pt x="135738" y="34178"/>
                    <a:pt x="135738" y="33865"/>
                    <a:pt x="135738" y="33576"/>
                  </a:cubicBezTo>
                  <a:cubicBezTo>
                    <a:pt x="135738" y="29799"/>
                    <a:pt x="137772" y="26335"/>
                    <a:pt x="141134" y="24521"/>
                  </a:cubicBezTo>
                  <a:close/>
                  <a:moveTo>
                    <a:pt x="98598" y="42349"/>
                  </a:moveTo>
                  <a:cubicBezTo>
                    <a:pt x="100162" y="41528"/>
                    <a:pt x="101725" y="41114"/>
                    <a:pt x="103524" y="41114"/>
                  </a:cubicBezTo>
                  <a:cubicBezTo>
                    <a:pt x="103759" y="41114"/>
                    <a:pt x="104071" y="41129"/>
                    <a:pt x="104384" y="41161"/>
                  </a:cubicBezTo>
                  <a:lnTo>
                    <a:pt x="105323" y="41293"/>
                  </a:lnTo>
                  <a:cubicBezTo>
                    <a:pt x="105557" y="41340"/>
                    <a:pt x="105792" y="41395"/>
                    <a:pt x="106182" y="41489"/>
                  </a:cubicBezTo>
                  <a:cubicBezTo>
                    <a:pt x="110639" y="42701"/>
                    <a:pt x="113767" y="46775"/>
                    <a:pt x="113767" y="51396"/>
                  </a:cubicBezTo>
                  <a:cubicBezTo>
                    <a:pt x="113767" y="57065"/>
                    <a:pt x="109154" y="61678"/>
                    <a:pt x="103524" y="61678"/>
                  </a:cubicBezTo>
                  <a:cubicBezTo>
                    <a:pt x="100318" y="61678"/>
                    <a:pt x="97347" y="60224"/>
                    <a:pt x="95314" y="57597"/>
                  </a:cubicBezTo>
                  <a:cubicBezTo>
                    <a:pt x="95314" y="57581"/>
                    <a:pt x="95314" y="57573"/>
                    <a:pt x="95314" y="57557"/>
                  </a:cubicBezTo>
                  <a:cubicBezTo>
                    <a:pt x="95158" y="57346"/>
                    <a:pt x="95001" y="57119"/>
                    <a:pt x="94845" y="56893"/>
                  </a:cubicBezTo>
                  <a:cubicBezTo>
                    <a:pt x="94845" y="56854"/>
                    <a:pt x="94767" y="56807"/>
                    <a:pt x="94767" y="56783"/>
                  </a:cubicBezTo>
                  <a:cubicBezTo>
                    <a:pt x="94610" y="56572"/>
                    <a:pt x="94532" y="56353"/>
                    <a:pt x="94376" y="56119"/>
                  </a:cubicBezTo>
                  <a:cubicBezTo>
                    <a:pt x="94376" y="56048"/>
                    <a:pt x="94297" y="55955"/>
                    <a:pt x="94297" y="55915"/>
                  </a:cubicBezTo>
                  <a:cubicBezTo>
                    <a:pt x="94219" y="55712"/>
                    <a:pt x="94063" y="55501"/>
                    <a:pt x="93985" y="55274"/>
                  </a:cubicBezTo>
                  <a:lnTo>
                    <a:pt x="93906" y="54969"/>
                  </a:lnTo>
                  <a:cubicBezTo>
                    <a:pt x="93829" y="54766"/>
                    <a:pt x="93750" y="54563"/>
                    <a:pt x="93672" y="54367"/>
                  </a:cubicBezTo>
                  <a:lnTo>
                    <a:pt x="93515" y="53726"/>
                  </a:lnTo>
                  <a:cubicBezTo>
                    <a:pt x="93438" y="53609"/>
                    <a:pt x="93438" y="53484"/>
                    <a:pt x="93438" y="53445"/>
                  </a:cubicBezTo>
                  <a:lnTo>
                    <a:pt x="93359" y="52850"/>
                  </a:lnTo>
                  <a:lnTo>
                    <a:pt x="93281" y="52311"/>
                  </a:lnTo>
                  <a:cubicBezTo>
                    <a:pt x="93203" y="52006"/>
                    <a:pt x="93203" y="51693"/>
                    <a:pt x="93203" y="51404"/>
                  </a:cubicBezTo>
                  <a:cubicBezTo>
                    <a:pt x="93203" y="47627"/>
                    <a:pt x="95314" y="44163"/>
                    <a:pt x="98598" y="42349"/>
                  </a:cubicBezTo>
                  <a:close/>
                  <a:moveTo>
                    <a:pt x="62943" y="69779"/>
                  </a:moveTo>
                  <a:cubicBezTo>
                    <a:pt x="64507" y="68958"/>
                    <a:pt x="66071" y="68544"/>
                    <a:pt x="67869" y="68544"/>
                  </a:cubicBezTo>
                  <a:cubicBezTo>
                    <a:pt x="68104" y="68544"/>
                    <a:pt x="68417" y="68559"/>
                    <a:pt x="68808" y="68590"/>
                  </a:cubicBezTo>
                  <a:lnTo>
                    <a:pt x="69667" y="68723"/>
                  </a:lnTo>
                  <a:cubicBezTo>
                    <a:pt x="69902" y="68770"/>
                    <a:pt x="70137" y="68825"/>
                    <a:pt x="70528" y="68919"/>
                  </a:cubicBezTo>
                  <a:cubicBezTo>
                    <a:pt x="74984" y="70131"/>
                    <a:pt x="78112" y="74205"/>
                    <a:pt x="78112" y="78826"/>
                  </a:cubicBezTo>
                  <a:cubicBezTo>
                    <a:pt x="78112" y="84495"/>
                    <a:pt x="73499" y="89108"/>
                    <a:pt x="67869" y="89108"/>
                  </a:cubicBezTo>
                  <a:cubicBezTo>
                    <a:pt x="64664" y="89108"/>
                    <a:pt x="61692" y="87654"/>
                    <a:pt x="59659" y="85026"/>
                  </a:cubicBezTo>
                  <a:cubicBezTo>
                    <a:pt x="59659" y="85011"/>
                    <a:pt x="59659" y="85003"/>
                    <a:pt x="59659" y="84987"/>
                  </a:cubicBezTo>
                  <a:cubicBezTo>
                    <a:pt x="59503" y="84776"/>
                    <a:pt x="59346" y="84549"/>
                    <a:pt x="59190" y="84323"/>
                  </a:cubicBezTo>
                  <a:cubicBezTo>
                    <a:pt x="59190" y="84284"/>
                    <a:pt x="59112" y="84237"/>
                    <a:pt x="59112" y="84213"/>
                  </a:cubicBezTo>
                  <a:cubicBezTo>
                    <a:pt x="59034" y="84002"/>
                    <a:pt x="58877" y="83783"/>
                    <a:pt x="58721" y="83549"/>
                  </a:cubicBezTo>
                  <a:cubicBezTo>
                    <a:pt x="58721" y="83470"/>
                    <a:pt x="58643" y="83385"/>
                    <a:pt x="58643" y="83345"/>
                  </a:cubicBezTo>
                  <a:cubicBezTo>
                    <a:pt x="58564" y="83142"/>
                    <a:pt x="58486" y="82931"/>
                    <a:pt x="58330" y="82704"/>
                  </a:cubicBezTo>
                  <a:lnTo>
                    <a:pt x="58252" y="82399"/>
                  </a:lnTo>
                  <a:cubicBezTo>
                    <a:pt x="58173" y="82196"/>
                    <a:pt x="58095" y="81993"/>
                    <a:pt x="58017" y="81797"/>
                  </a:cubicBezTo>
                  <a:lnTo>
                    <a:pt x="57861" y="81156"/>
                  </a:lnTo>
                  <a:cubicBezTo>
                    <a:pt x="57861" y="81039"/>
                    <a:pt x="57782" y="80914"/>
                    <a:pt x="57782" y="80875"/>
                  </a:cubicBezTo>
                  <a:lnTo>
                    <a:pt x="57704" y="80280"/>
                  </a:lnTo>
                  <a:lnTo>
                    <a:pt x="57627" y="79741"/>
                  </a:lnTo>
                  <a:cubicBezTo>
                    <a:pt x="57627" y="79436"/>
                    <a:pt x="57548" y="79123"/>
                    <a:pt x="57548" y="78834"/>
                  </a:cubicBezTo>
                  <a:cubicBezTo>
                    <a:pt x="57548" y="75057"/>
                    <a:pt x="59659" y="71585"/>
                    <a:pt x="62943" y="69779"/>
                  </a:cubicBezTo>
                  <a:close/>
                  <a:moveTo>
                    <a:pt x="38313" y="108171"/>
                  </a:moveTo>
                  <a:cubicBezTo>
                    <a:pt x="39798" y="107350"/>
                    <a:pt x="41441" y="106936"/>
                    <a:pt x="43161" y="106936"/>
                  </a:cubicBezTo>
                  <a:cubicBezTo>
                    <a:pt x="43396" y="106936"/>
                    <a:pt x="43708" y="106951"/>
                    <a:pt x="44099" y="106983"/>
                  </a:cubicBezTo>
                  <a:lnTo>
                    <a:pt x="45037" y="107116"/>
                  </a:lnTo>
                  <a:cubicBezTo>
                    <a:pt x="45272" y="107163"/>
                    <a:pt x="45507" y="107218"/>
                    <a:pt x="45819" y="107311"/>
                  </a:cubicBezTo>
                  <a:cubicBezTo>
                    <a:pt x="50276" y="108523"/>
                    <a:pt x="53404" y="112597"/>
                    <a:pt x="53404" y="117218"/>
                  </a:cubicBezTo>
                  <a:cubicBezTo>
                    <a:pt x="53404" y="122887"/>
                    <a:pt x="48869" y="127501"/>
                    <a:pt x="43161" y="127501"/>
                  </a:cubicBezTo>
                  <a:cubicBezTo>
                    <a:pt x="39955" y="127501"/>
                    <a:pt x="37062" y="126046"/>
                    <a:pt x="35029" y="123419"/>
                  </a:cubicBezTo>
                  <a:cubicBezTo>
                    <a:pt x="35029" y="123403"/>
                    <a:pt x="34951" y="123396"/>
                    <a:pt x="34951" y="123380"/>
                  </a:cubicBezTo>
                  <a:cubicBezTo>
                    <a:pt x="34795" y="123169"/>
                    <a:pt x="34638" y="122942"/>
                    <a:pt x="34482" y="122715"/>
                  </a:cubicBezTo>
                  <a:cubicBezTo>
                    <a:pt x="34482" y="122676"/>
                    <a:pt x="34482" y="122629"/>
                    <a:pt x="34482" y="122606"/>
                  </a:cubicBezTo>
                  <a:cubicBezTo>
                    <a:pt x="34325" y="122395"/>
                    <a:pt x="34169" y="122176"/>
                    <a:pt x="34091" y="121941"/>
                  </a:cubicBezTo>
                  <a:cubicBezTo>
                    <a:pt x="34013" y="121863"/>
                    <a:pt x="34013" y="121777"/>
                    <a:pt x="33934" y="121738"/>
                  </a:cubicBezTo>
                  <a:cubicBezTo>
                    <a:pt x="33856" y="121535"/>
                    <a:pt x="33778" y="121324"/>
                    <a:pt x="33700" y="121097"/>
                  </a:cubicBezTo>
                  <a:lnTo>
                    <a:pt x="33543" y="120792"/>
                  </a:lnTo>
                  <a:cubicBezTo>
                    <a:pt x="33465" y="120588"/>
                    <a:pt x="33387" y="120385"/>
                    <a:pt x="33309" y="120190"/>
                  </a:cubicBezTo>
                  <a:lnTo>
                    <a:pt x="33152" y="119556"/>
                  </a:lnTo>
                  <a:cubicBezTo>
                    <a:pt x="33152" y="119439"/>
                    <a:pt x="33074" y="119314"/>
                    <a:pt x="33074" y="119275"/>
                  </a:cubicBezTo>
                  <a:lnTo>
                    <a:pt x="32997" y="118680"/>
                  </a:lnTo>
                  <a:lnTo>
                    <a:pt x="32918" y="118141"/>
                  </a:lnTo>
                  <a:cubicBezTo>
                    <a:pt x="32918" y="117836"/>
                    <a:pt x="32918" y="117523"/>
                    <a:pt x="32918" y="117234"/>
                  </a:cubicBezTo>
                  <a:cubicBezTo>
                    <a:pt x="32840" y="113457"/>
                    <a:pt x="34951" y="109986"/>
                    <a:pt x="38313" y="108171"/>
                  </a:cubicBezTo>
                  <a:close/>
                  <a:moveTo>
                    <a:pt x="21580" y="164259"/>
                  </a:moveTo>
                  <a:cubicBezTo>
                    <a:pt x="21502" y="164056"/>
                    <a:pt x="21424" y="163845"/>
                    <a:pt x="21346" y="163618"/>
                  </a:cubicBezTo>
                  <a:lnTo>
                    <a:pt x="21189" y="163313"/>
                  </a:lnTo>
                  <a:cubicBezTo>
                    <a:pt x="21111" y="163110"/>
                    <a:pt x="21033" y="162906"/>
                    <a:pt x="20955" y="162711"/>
                  </a:cubicBezTo>
                  <a:lnTo>
                    <a:pt x="20798" y="162070"/>
                  </a:lnTo>
                  <a:cubicBezTo>
                    <a:pt x="20798" y="161952"/>
                    <a:pt x="20720" y="161827"/>
                    <a:pt x="20720" y="161788"/>
                  </a:cubicBezTo>
                  <a:lnTo>
                    <a:pt x="20642" y="161194"/>
                  </a:lnTo>
                  <a:lnTo>
                    <a:pt x="20564" y="160654"/>
                  </a:lnTo>
                  <a:cubicBezTo>
                    <a:pt x="20564" y="160349"/>
                    <a:pt x="20564" y="160036"/>
                    <a:pt x="20564" y="159747"/>
                  </a:cubicBezTo>
                  <a:cubicBezTo>
                    <a:pt x="20564" y="155978"/>
                    <a:pt x="22597" y="152514"/>
                    <a:pt x="25959" y="150700"/>
                  </a:cubicBezTo>
                  <a:cubicBezTo>
                    <a:pt x="27445" y="149879"/>
                    <a:pt x="29087" y="149465"/>
                    <a:pt x="30807" y="149465"/>
                  </a:cubicBezTo>
                  <a:cubicBezTo>
                    <a:pt x="31120" y="149465"/>
                    <a:pt x="31433" y="149480"/>
                    <a:pt x="31745" y="149512"/>
                  </a:cubicBezTo>
                  <a:lnTo>
                    <a:pt x="32683" y="149645"/>
                  </a:lnTo>
                  <a:cubicBezTo>
                    <a:pt x="32918" y="149692"/>
                    <a:pt x="33152" y="149746"/>
                    <a:pt x="33465" y="149840"/>
                  </a:cubicBezTo>
                  <a:cubicBezTo>
                    <a:pt x="38000" y="151052"/>
                    <a:pt x="41128" y="155126"/>
                    <a:pt x="41128" y="159747"/>
                  </a:cubicBezTo>
                  <a:cubicBezTo>
                    <a:pt x="41128" y="165416"/>
                    <a:pt x="36515" y="170030"/>
                    <a:pt x="30807" y="170030"/>
                  </a:cubicBezTo>
                  <a:cubicBezTo>
                    <a:pt x="27679" y="170030"/>
                    <a:pt x="24708" y="168575"/>
                    <a:pt x="22675" y="165948"/>
                  </a:cubicBezTo>
                  <a:cubicBezTo>
                    <a:pt x="22675" y="165932"/>
                    <a:pt x="22675" y="165917"/>
                    <a:pt x="22675" y="165909"/>
                  </a:cubicBezTo>
                  <a:cubicBezTo>
                    <a:pt x="22441" y="165698"/>
                    <a:pt x="22284" y="165471"/>
                    <a:pt x="22206" y="165244"/>
                  </a:cubicBezTo>
                  <a:cubicBezTo>
                    <a:pt x="22128" y="165205"/>
                    <a:pt x="22128" y="165158"/>
                    <a:pt x="22128" y="165135"/>
                  </a:cubicBezTo>
                  <a:cubicBezTo>
                    <a:pt x="21971" y="164923"/>
                    <a:pt x="21815" y="164705"/>
                    <a:pt x="21737" y="164470"/>
                  </a:cubicBezTo>
                  <a:cubicBezTo>
                    <a:pt x="21659" y="164384"/>
                    <a:pt x="21659" y="164298"/>
                    <a:pt x="21580" y="164259"/>
                  </a:cubicBezTo>
                  <a:close/>
                  <a:moveTo>
                    <a:pt x="24005" y="212566"/>
                  </a:moveTo>
                  <a:cubicBezTo>
                    <a:pt x="24005" y="212551"/>
                    <a:pt x="24005" y="212543"/>
                    <a:pt x="24005" y="212527"/>
                  </a:cubicBezTo>
                  <a:cubicBezTo>
                    <a:pt x="23848" y="212316"/>
                    <a:pt x="23692" y="212089"/>
                    <a:pt x="23535" y="211863"/>
                  </a:cubicBezTo>
                  <a:cubicBezTo>
                    <a:pt x="23535" y="211823"/>
                    <a:pt x="23457" y="211776"/>
                    <a:pt x="23457" y="211753"/>
                  </a:cubicBezTo>
                  <a:cubicBezTo>
                    <a:pt x="23301" y="211542"/>
                    <a:pt x="23223" y="211323"/>
                    <a:pt x="23066" y="211088"/>
                  </a:cubicBezTo>
                  <a:cubicBezTo>
                    <a:pt x="23066" y="211018"/>
                    <a:pt x="22988" y="210924"/>
                    <a:pt x="22988" y="210885"/>
                  </a:cubicBezTo>
                  <a:cubicBezTo>
                    <a:pt x="22910" y="210682"/>
                    <a:pt x="22753" y="210471"/>
                    <a:pt x="22675" y="210244"/>
                  </a:cubicBezTo>
                  <a:lnTo>
                    <a:pt x="22597" y="209939"/>
                  </a:lnTo>
                  <a:cubicBezTo>
                    <a:pt x="22519" y="209736"/>
                    <a:pt x="22441" y="209540"/>
                    <a:pt x="22362" y="209337"/>
                  </a:cubicBezTo>
                  <a:lnTo>
                    <a:pt x="22206" y="208696"/>
                  </a:lnTo>
                  <a:cubicBezTo>
                    <a:pt x="22128" y="208594"/>
                    <a:pt x="22128" y="208484"/>
                    <a:pt x="22128" y="208375"/>
                  </a:cubicBezTo>
                  <a:lnTo>
                    <a:pt x="21971" y="207273"/>
                  </a:lnTo>
                  <a:cubicBezTo>
                    <a:pt x="21893" y="206960"/>
                    <a:pt x="21893" y="206655"/>
                    <a:pt x="21893" y="206358"/>
                  </a:cubicBezTo>
                  <a:cubicBezTo>
                    <a:pt x="21893" y="202589"/>
                    <a:pt x="24005" y="199125"/>
                    <a:pt x="27288" y="197311"/>
                  </a:cubicBezTo>
                  <a:cubicBezTo>
                    <a:pt x="28852" y="196490"/>
                    <a:pt x="30494" y="196075"/>
                    <a:pt x="32215" y="196075"/>
                  </a:cubicBezTo>
                  <a:cubicBezTo>
                    <a:pt x="32449" y="196075"/>
                    <a:pt x="32761" y="196091"/>
                    <a:pt x="33152" y="196122"/>
                  </a:cubicBezTo>
                  <a:lnTo>
                    <a:pt x="34013" y="196255"/>
                  </a:lnTo>
                  <a:cubicBezTo>
                    <a:pt x="34247" y="196302"/>
                    <a:pt x="34482" y="196357"/>
                    <a:pt x="34873" y="196451"/>
                  </a:cubicBezTo>
                  <a:cubicBezTo>
                    <a:pt x="39330" y="197663"/>
                    <a:pt x="42457" y="201737"/>
                    <a:pt x="42457" y="206358"/>
                  </a:cubicBezTo>
                  <a:cubicBezTo>
                    <a:pt x="42457" y="212027"/>
                    <a:pt x="37844" y="216640"/>
                    <a:pt x="32215" y="216640"/>
                  </a:cubicBezTo>
                  <a:cubicBezTo>
                    <a:pt x="29008" y="216648"/>
                    <a:pt x="26037" y="215186"/>
                    <a:pt x="24005" y="212566"/>
                  </a:cubicBezTo>
                  <a:close/>
                  <a:moveTo>
                    <a:pt x="47305" y="260529"/>
                  </a:moveTo>
                  <a:cubicBezTo>
                    <a:pt x="44099" y="260529"/>
                    <a:pt x="41128" y="259075"/>
                    <a:pt x="39095" y="256448"/>
                  </a:cubicBezTo>
                  <a:cubicBezTo>
                    <a:pt x="39095" y="256432"/>
                    <a:pt x="39095" y="256424"/>
                    <a:pt x="39095" y="256409"/>
                  </a:cubicBezTo>
                  <a:cubicBezTo>
                    <a:pt x="38939" y="256198"/>
                    <a:pt x="38782" y="255971"/>
                    <a:pt x="38626" y="255744"/>
                  </a:cubicBezTo>
                  <a:cubicBezTo>
                    <a:pt x="38626" y="255705"/>
                    <a:pt x="38548" y="255658"/>
                    <a:pt x="38548" y="255635"/>
                  </a:cubicBezTo>
                  <a:cubicBezTo>
                    <a:pt x="38391" y="255424"/>
                    <a:pt x="38313" y="255204"/>
                    <a:pt x="38157" y="254970"/>
                  </a:cubicBezTo>
                  <a:cubicBezTo>
                    <a:pt x="38157" y="254899"/>
                    <a:pt x="38079" y="254806"/>
                    <a:pt x="38079" y="254767"/>
                  </a:cubicBezTo>
                  <a:cubicBezTo>
                    <a:pt x="38000" y="254563"/>
                    <a:pt x="37844" y="254352"/>
                    <a:pt x="37766" y="254126"/>
                  </a:cubicBezTo>
                  <a:lnTo>
                    <a:pt x="37688" y="253820"/>
                  </a:lnTo>
                  <a:cubicBezTo>
                    <a:pt x="37609" y="253617"/>
                    <a:pt x="37531" y="253414"/>
                    <a:pt x="37453" y="253218"/>
                  </a:cubicBezTo>
                  <a:lnTo>
                    <a:pt x="37297" y="252585"/>
                  </a:lnTo>
                  <a:cubicBezTo>
                    <a:pt x="37218" y="252468"/>
                    <a:pt x="37218" y="252343"/>
                    <a:pt x="37218" y="252304"/>
                  </a:cubicBezTo>
                  <a:lnTo>
                    <a:pt x="37062" y="251162"/>
                  </a:lnTo>
                  <a:cubicBezTo>
                    <a:pt x="36984" y="250857"/>
                    <a:pt x="36984" y="250544"/>
                    <a:pt x="36984" y="250255"/>
                  </a:cubicBezTo>
                  <a:cubicBezTo>
                    <a:pt x="36984" y="246486"/>
                    <a:pt x="39095" y="243022"/>
                    <a:pt x="42379" y="241208"/>
                  </a:cubicBezTo>
                  <a:cubicBezTo>
                    <a:pt x="43943" y="240387"/>
                    <a:pt x="45585" y="239973"/>
                    <a:pt x="47305" y="239973"/>
                  </a:cubicBezTo>
                  <a:cubicBezTo>
                    <a:pt x="47540" y="239973"/>
                    <a:pt x="47853" y="239988"/>
                    <a:pt x="48244" y="240020"/>
                  </a:cubicBezTo>
                  <a:lnTo>
                    <a:pt x="49103" y="240152"/>
                  </a:lnTo>
                  <a:cubicBezTo>
                    <a:pt x="49417" y="240199"/>
                    <a:pt x="49651" y="240254"/>
                    <a:pt x="49963" y="240348"/>
                  </a:cubicBezTo>
                  <a:cubicBezTo>
                    <a:pt x="54420" y="241560"/>
                    <a:pt x="57548" y="245634"/>
                    <a:pt x="57548" y="250255"/>
                  </a:cubicBezTo>
                  <a:cubicBezTo>
                    <a:pt x="57548" y="255916"/>
                    <a:pt x="52935" y="260529"/>
                    <a:pt x="47305" y="260529"/>
                  </a:cubicBezTo>
                  <a:close/>
                  <a:moveTo>
                    <a:pt x="76079" y="296185"/>
                  </a:moveTo>
                  <a:cubicBezTo>
                    <a:pt x="72874" y="296185"/>
                    <a:pt x="69980" y="294731"/>
                    <a:pt x="67869" y="292103"/>
                  </a:cubicBezTo>
                  <a:cubicBezTo>
                    <a:pt x="67869" y="292088"/>
                    <a:pt x="67869" y="292080"/>
                    <a:pt x="67869" y="292065"/>
                  </a:cubicBezTo>
                  <a:cubicBezTo>
                    <a:pt x="67713" y="291853"/>
                    <a:pt x="67556" y="291627"/>
                    <a:pt x="67400" y="291400"/>
                  </a:cubicBezTo>
                  <a:cubicBezTo>
                    <a:pt x="67400" y="291361"/>
                    <a:pt x="67322" y="291314"/>
                    <a:pt x="67322" y="291290"/>
                  </a:cubicBezTo>
                  <a:cubicBezTo>
                    <a:pt x="67244" y="291079"/>
                    <a:pt x="67087" y="290860"/>
                    <a:pt x="66931" y="290626"/>
                  </a:cubicBezTo>
                  <a:cubicBezTo>
                    <a:pt x="66931" y="290548"/>
                    <a:pt x="66853" y="290461"/>
                    <a:pt x="66853" y="290422"/>
                  </a:cubicBezTo>
                  <a:cubicBezTo>
                    <a:pt x="66774" y="290219"/>
                    <a:pt x="66696" y="290008"/>
                    <a:pt x="66540" y="289781"/>
                  </a:cubicBezTo>
                  <a:lnTo>
                    <a:pt x="66462" y="289476"/>
                  </a:lnTo>
                  <a:cubicBezTo>
                    <a:pt x="66383" y="289273"/>
                    <a:pt x="66305" y="289070"/>
                    <a:pt x="66227" y="288874"/>
                  </a:cubicBezTo>
                  <a:lnTo>
                    <a:pt x="66071" y="288233"/>
                  </a:lnTo>
                  <a:cubicBezTo>
                    <a:pt x="66071" y="288116"/>
                    <a:pt x="66071" y="287991"/>
                    <a:pt x="65992" y="287951"/>
                  </a:cubicBezTo>
                  <a:lnTo>
                    <a:pt x="65837" y="286810"/>
                  </a:lnTo>
                  <a:cubicBezTo>
                    <a:pt x="65837" y="286505"/>
                    <a:pt x="65837" y="286192"/>
                    <a:pt x="65837" y="285903"/>
                  </a:cubicBezTo>
                  <a:cubicBezTo>
                    <a:pt x="65837" y="282134"/>
                    <a:pt x="67869" y="278670"/>
                    <a:pt x="71231" y="276856"/>
                  </a:cubicBezTo>
                  <a:cubicBezTo>
                    <a:pt x="72717" y="276035"/>
                    <a:pt x="74359" y="275620"/>
                    <a:pt x="76079" y="275620"/>
                  </a:cubicBezTo>
                  <a:cubicBezTo>
                    <a:pt x="76392" y="275620"/>
                    <a:pt x="76705" y="275636"/>
                    <a:pt x="77018" y="275667"/>
                  </a:cubicBezTo>
                  <a:lnTo>
                    <a:pt x="77956" y="275800"/>
                  </a:lnTo>
                  <a:cubicBezTo>
                    <a:pt x="78190" y="275847"/>
                    <a:pt x="78425" y="275902"/>
                    <a:pt x="78659" y="275972"/>
                  </a:cubicBezTo>
                  <a:cubicBezTo>
                    <a:pt x="78659" y="275972"/>
                    <a:pt x="78738" y="275988"/>
                    <a:pt x="78816" y="276004"/>
                  </a:cubicBezTo>
                  <a:cubicBezTo>
                    <a:pt x="83273" y="277224"/>
                    <a:pt x="86400" y="281289"/>
                    <a:pt x="86400" y="285911"/>
                  </a:cubicBezTo>
                  <a:cubicBezTo>
                    <a:pt x="86322" y="291572"/>
                    <a:pt x="81709" y="296185"/>
                    <a:pt x="76079" y="296185"/>
                  </a:cubicBezTo>
                  <a:close/>
                  <a:moveTo>
                    <a:pt x="113063" y="322239"/>
                  </a:moveTo>
                  <a:cubicBezTo>
                    <a:pt x="109935" y="322239"/>
                    <a:pt x="106964" y="320785"/>
                    <a:pt x="104932" y="318157"/>
                  </a:cubicBezTo>
                  <a:cubicBezTo>
                    <a:pt x="104932" y="318142"/>
                    <a:pt x="104932" y="318134"/>
                    <a:pt x="104932" y="318118"/>
                  </a:cubicBezTo>
                  <a:cubicBezTo>
                    <a:pt x="104775" y="317907"/>
                    <a:pt x="104619" y="317680"/>
                    <a:pt x="104462" y="317453"/>
                  </a:cubicBezTo>
                  <a:cubicBezTo>
                    <a:pt x="104384" y="317414"/>
                    <a:pt x="104384" y="317368"/>
                    <a:pt x="104384" y="317344"/>
                  </a:cubicBezTo>
                  <a:cubicBezTo>
                    <a:pt x="104228" y="317133"/>
                    <a:pt x="104071" y="316914"/>
                    <a:pt x="103993" y="316680"/>
                  </a:cubicBezTo>
                  <a:cubicBezTo>
                    <a:pt x="103915" y="316609"/>
                    <a:pt x="103915" y="316515"/>
                    <a:pt x="103915" y="316476"/>
                  </a:cubicBezTo>
                  <a:cubicBezTo>
                    <a:pt x="103759" y="316273"/>
                    <a:pt x="103680" y="316062"/>
                    <a:pt x="103602" y="315835"/>
                  </a:cubicBezTo>
                  <a:lnTo>
                    <a:pt x="103446" y="315530"/>
                  </a:lnTo>
                  <a:cubicBezTo>
                    <a:pt x="103368" y="315327"/>
                    <a:pt x="103289" y="315123"/>
                    <a:pt x="103289" y="314928"/>
                  </a:cubicBezTo>
                  <a:lnTo>
                    <a:pt x="103133" y="314287"/>
                  </a:lnTo>
                  <a:cubicBezTo>
                    <a:pt x="103055" y="314170"/>
                    <a:pt x="103055" y="314044"/>
                    <a:pt x="103055" y="314005"/>
                  </a:cubicBezTo>
                  <a:lnTo>
                    <a:pt x="102820" y="312864"/>
                  </a:lnTo>
                  <a:cubicBezTo>
                    <a:pt x="102820" y="312559"/>
                    <a:pt x="102820" y="312246"/>
                    <a:pt x="102820" y="311957"/>
                  </a:cubicBezTo>
                  <a:cubicBezTo>
                    <a:pt x="102820" y="308188"/>
                    <a:pt x="104853" y="304724"/>
                    <a:pt x="108215" y="302910"/>
                  </a:cubicBezTo>
                  <a:cubicBezTo>
                    <a:pt x="109701" y="302089"/>
                    <a:pt x="111343" y="301674"/>
                    <a:pt x="113142" y="301674"/>
                  </a:cubicBezTo>
                  <a:cubicBezTo>
                    <a:pt x="113376" y="301674"/>
                    <a:pt x="113688" y="301690"/>
                    <a:pt x="114002" y="301721"/>
                  </a:cubicBezTo>
                  <a:lnTo>
                    <a:pt x="114940" y="301854"/>
                  </a:lnTo>
                  <a:cubicBezTo>
                    <a:pt x="115174" y="301901"/>
                    <a:pt x="115409" y="301956"/>
                    <a:pt x="115722" y="302026"/>
                  </a:cubicBezTo>
                  <a:cubicBezTo>
                    <a:pt x="115722" y="302026"/>
                    <a:pt x="115722" y="302042"/>
                    <a:pt x="115800" y="302057"/>
                  </a:cubicBezTo>
                  <a:cubicBezTo>
                    <a:pt x="120257" y="303277"/>
                    <a:pt x="123384" y="307343"/>
                    <a:pt x="123384" y="311964"/>
                  </a:cubicBezTo>
                  <a:cubicBezTo>
                    <a:pt x="123384" y="317626"/>
                    <a:pt x="118771" y="322239"/>
                    <a:pt x="113063" y="322239"/>
                  </a:cubicBezTo>
                  <a:close/>
                  <a:moveTo>
                    <a:pt x="155599" y="335954"/>
                  </a:moveTo>
                  <a:cubicBezTo>
                    <a:pt x="152471" y="335954"/>
                    <a:pt x="149500" y="334500"/>
                    <a:pt x="147467" y="331872"/>
                  </a:cubicBezTo>
                  <a:cubicBezTo>
                    <a:pt x="147467" y="331857"/>
                    <a:pt x="147389" y="331849"/>
                    <a:pt x="147389" y="331833"/>
                  </a:cubicBezTo>
                  <a:cubicBezTo>
                    <a:pt x="147232" y="331622"/>
                    <a:pt x="147076" y="331395"/>
                    <a:pt x="146919" y="331168"/>
                  </a:cubicBezTo>
                  <a:cubicBezTo>
                    <a:pt x="146919" y="331129"/>
                    <a:pt x="146919" y="331082"/>
                    <a:pt x="146919" y="331059"/>
                  </a:cubicBezTo>
                  <a:cubicBezTo>
                    <a:pt x="146764" y="330848"/>
                    <a:pt x="146607" y="330629"/>
                    <a:pt x="146528" y="330394"/>
                  </a:cubicBezTo>
                  <a:cubicBezTo>
                    <a:pt x="146451" y="330324"/>
                    <a:pt x="146451" y="330230"/>
                    <a:pt x="146373" y="330191"/>
                  </a:cubicBezTo>
                  <a:cubicBezTo>
                    <a:pt x="146294" y="329988"/>
                    <a:pt x="146216" y="329777"/>
                    <a:pt x="146137" y="329550"/>
                  </a:cubicBezTo>
                  <a:lnTo>
                    <a:pt x="145982" y="329245"/>
                  </a:lnTo>
                  <a:cubicBezTo>
                    <a:pt x="145903" y="329042"/>
                    <a:pt x="145825" y="328838"/>
                    <a:pt x="145747" y="328643"/>
                  </a:cubicBezTo>
                  <a:lnTo>
                    <a:pt x="145591" y="328002"/>
                  </a:lnTo>
                  <a:cubicBezTo>
                    <a:pt x="145591" y="327885"/>
                    <a:pt x="145512" y="327759"/>
                    <a:pt x="145512" y="327720"/>
                  </a:cubicBezTo>
                  <a:lnTo>
                    <a:pt x="145356" y="326579"/>
                  </a:lnTo>
                  <a:cubicBezTo>
                    <a:pt x="145356" y="326274"/>
                    <a:pt x="145356" y="325961"/>
                    <a:pt x="145356" y="325672"/>
                  </a:cubicBezTo>
                  <a:cubicBezTo>
                    <a:pt x="145356" y="321903"/>
                    <a:pt x="147389" y="318439"/>
                    <a:pt x="150751" y="316625"/>
                  </a:cubicBezTo>
                  <a:cubicBezTo>
                    <a:pt x="152237" y="315804"/>
                    <a:pt x="153879" y="315389"/>
                    <a:pt x="155599" y="315389"/>
                  </a:cubicBezTo>
                  <a:cubicBezTo>
                    <a:pt x="155911" y="315389"/>
                    <a:pt x="156224" y="315405"/>
                    <a:pt x="156537" y="315436"/>
                  </a:cubicBezTo>
                  <a:lnTo>
                    <a:pt x="157475" y="315569"/>
                  </a:lnTo>
                  <a:cubicBezTo>
                    <a:pt x="157710" y="315616"/>
                    <a:pt x="157945" y="315671"/>
                    <a:pt x="158179" y="315741"/>
                  </a:cubicBezTo>
                  <a:cubicBezTo>
                    <a:pt x="158179" y="315741"/>
                    <a:pt x="158257" y="315757"/>
                    <a:pt x="158336" y="315772"/>
                  </a:cubicBezTo>
                  <a:cubicBezTo>
                    <a:pt x="162793" y="316992"/>
                    <a:pt x="165920" y="321058"/>
                    <a:pt x="165920" y="325679"/>
                  </a:cubicBezTo>
                  <a:cubicBezTo>
                    <a:pt x="165920" y="331341"/>
                    <a:pt x="161307" y="335954"/>
                    <a:pt x="155599" y="335954"/>
                  </a:cubicBezTo>
                  <a:close/>
                  <a:moveTo>
                    <a:pt x="202200" y="337322"/>
                  </a:moveTo>
                  <a:cubicBezTo>
                    <a:pt x="199073" y="337322"/>
                    <a:pt x="196101" y="335868"/>
                    <a:pt x="194069" y="333241"/>
                  </a:cubicBezTo>
                  <a:cubicBezTo>
                    <a:pt x="194069" y="333225"/>
                    <a:pt x="194069" y="333217"/>
                    <a:pt x="194069" y="333201"/>
                  </a:cubicBezTo>
                  <a:cubicBezTo>
                    <a:pt x="193912" y="332990"/>
                    <a:pt x="193756" y="332764"/>
                    <a:pt x="193599" y="332537"/>
                  </a:cubicBezTo>
                  <a:cubicBezTo>
                    <a:pt x="193521" y="332498"/>
                    <a:pt x="193521" y="332451"/>
                    <a:pt x="193521" y="332428"/>
                  </a:cubicBezTo>
                  <a:cubicBezTo>
                    <a:pt x="193365" y="332216"/>
                    <a:pt x="193208" y="331997"/>
                    <a:pt x="193130" y="331763"/>
                  </a:cubicBezTo>
                  <a:cubicBezTo>
                    <a:pt x="193130" y="331693"/>
                    <a:pt x="193052" y="331599"/>
                    <a:pt x="193052" y="331559"/>
                  </a:cubicBezTo>
                  <a:cubicBezTo>
                    <a:pt x="192974" y="331356"/>
                    <a:pt x="192817" y="331145"/>
                    <a:pt x="192739" y="330918"/>
                  </a:cubicBezTo>
                  <a:lnTo>
                    <a:pt x="192661" y="330613"/>
                  </a:lnTo>
                  <a:cubicBezTo>
                    <a:pt x="192583" y="330410"/>
                    <a:pt x="192505" y="330207"/>
                    <a:pt x="192426" y="330011"/>
                  </a:cubicBezTo>
                  <a:lnTo>
                    <a:pt x="192270" y="329370"/>
                  </a:lnTo>
                  <a:cubicBezTo>
                    <a:pt x="192192" y="329253"/>
                    <a:pt x="192192" y="329128"/>
                    <a:pt x="192192" y="329089"/>
                  </a:cubicBezTo>
                  <a:lnTo>
                    <a:pt x="192035" y="327947"/>
                  </a:lnTo>
                  <a:cubicBezTo>
                    <a:pt x="191958" y="327642"/>
                    <a:pt x="191958" y="327329"/>
                    <a:pt x="191958" y="327040"/>
                  </a:cubicBezTo>
                  <a:cubicBezTo>
                    <a:pt x="191958" y="323271"/>
                    <a:pt x="194069" y="319807"/>
                    <a:pt x="197352" y="317993"/>
                  </a:cubicBezTo>
                  <a:cubicBezTo>
                    <a:pt x="198916" y="317172"/>
                    <a:pt x="200558" y="316758"/>
                    <a:pt x="202279" y="316758"/>
                  </a:cubicBezTo>
                  <a:cubicBezTo>
                    <a:pt x="202513" y="316758"/>
                    <a:pt x="202826" y="316773"/>
                    <a:pt x="203216" y="316805"/>
                  </a:cubicBezTo>
                  <a:lnTo>
                    <a:pt x="204077" y="316938"/>
                  </a:lnTo>
                  <a:cubicBezTo>
                    <a:pt x="204311" y="316985"/>
                    <a:pt x="204546" y="317039"/>
                    <a:pt x="204859" y="317109"/>
                  </a:cubicBezTo>
                  <a:cubicBezTo>
                    <a:pt x="204859" y="317109"/>
                    <a:pt x="204937" y="317125"/>
                    <a:pt x="204937" y="317141"/>
                  </a:cubicBezTo>
                  <a:cubicBezTo>
                    <a:pt x="209394" y="318361"/>
                    <a:pt x="212521" y="322427"/>
                    <a:pt x="212521" y="327048"/>
                  </a:cubicBezTo>
                  <a:cubicBezTo>
                    <a:pt x="212521" y="332709"/>
                    <a:pt x="207908" y="337322"/>
                    <a:pt x="202200" y="337322"/>
                  </a:cubicBezTo>
                  <a:close/>
                  <a:moveTo>
                    <a:pt x="247473" y="337322"/>
                  </a:moveTo>
                  <a:cubicBezTo>
                    <a:pt x="244345" y="337322"/>
                    <a:pt x="241374" y="335868"/>
                    <a:pt x="239341" y="333241"/>
                  </a:cubicBezTo>
                  <a:cubicBezTo>
                    <a:pt x="239341" y="333225"/>
                    <a:pt x="239263" y="333217"/>
                    <a:pt x="239263" y="333201"/>
                  </a:cubicBezTo>
                  <a:cubicBezTo>
                    <a:pt x="239106" y="332990"/>
                    <a:pt x="238950" y="332764"/>
                    <a:pt x="238793" y="332537"/>
                  </a:cubicBezTo>
                  <a:cubicBezTo>
                    <a:pt x="238793" y="332498"/>
                    <a:pt x="238793" y="332451"/>
                    <a:pt x="238793" y="332428"/>
                  </a:cubicBezTo>
                  <a:cubicBezTo>
                    <a:pt x="238637" y="332216"/>
                    <a:pt x="238481" y="331997"/>
                    <a:pt x="238402" y="331763"/>
                  </a:cubicBezTo>
                  <a:cubicBezTo>
                    <a:pt x="238324" y="331693"/>
                    <a:pt x="238324" y="331599"/>
                    <a:pt x="238246" y="331559"/>
                  </a:cubicBezTo>
                  <a:cubicBezTo>
                    <a:pt x="238168" y="331356"/>
                    <a:pt x="238090" y="331145"/>
                    <a:pt x="238011" y="330918"/>
                  </a:cubicBezTo>
                  <a:lnTo>
                    <a:pt x="237855" y="330613"/>
                  </a:lnTo>
                  <a:cubicBezTo>
                    <a:pt x="237777" y="330410"/>
                    <a:pt x="237699" y="330207"/>
                    <a:pt x="237699" y="330011"/>
                  </a:cubicBezTo>
                  <a:lnTo>
                    <a:pt x="237465" y="329370"/>
                  </a:lnTo>
                  <a:cubicBezTo>
                    <a:pt x="237465" y="329253"/>
                    <a:pt x="237465" y="329128"/>
                    <a:pt x="237386" y="329089"/>
                  </a:cubicBezTo>
                  <a:lnTo>
                    <a:pt x="237229" y="327947"/>
                  </a:lnTo>
                  <a:cubicBezTo>
                    <a:pt x="237229" y="327642"/>
                    <a:pt x="237229" y="327329"/>
                    <a:pt x="237229" y="327040"/>
                  </a:cubicBezTo>
                  <a:cubicBezTo>
                    <a:pt x="237229" y="323271"/>
                    <a:pt x="239263" y="319807"/>
                    <a:pt x="242625" y="317993"/>
                  </a:cubicBezTo>
                  <a:cubicBezTo>
                    <a:pt x="244111" y="317172"/>
                    <a:pt x="245752" y="316758"/>
                    <a:pt x="247473" y="316758"/>
                  </a:cubicBezTo>
                  <a:cubicBezTo>
                    <a:pt x="247785" y="316758"/>
                    <a:pt x="248098" y="316773"/>
                    <a:pt x="248411" y="316805"/>
                  </a:cubicBezTo>
                  <a:lnTo>
                    <a:pt x="249349" y="316938"/>
                  </a:lnTo>
                  <a:cubicBezTo>
                    <a:pt x="249584" y="316985"/>
                    <a:pt x="249818" y="317039"/>
                    <a:pt x="250053" y="317109"/>
                  </a:cubicBezTo>
                  <a:cubicBezTo>
                    <a:pt x="250053" y="317109"/>
                    <a:pt x="250131" y="317125"/>
                    <a:pt x="250209" y="317141"/>
                  </a:cubicBezTo>
                  <a:cubicBezTo>
                    <a:pt x="254666" y="318361"/>
                    <a:pt x="257794" y="322427"/>
                    <a:pt x="257794" y="327048"/>
                  </a:cubicBezTo>
                  <a:cubicBezTo>
                    <a:pt x="257794" y="332709"/>
                    <a:pt x="253180" y="337322"/>
                    <a:pt x="247473" y="337322"/>
                  </a:cubicBezTo>
                  <a:close/>
                  <a:moveTo>
                    <a:pt x="294074" y="337322"/>
                  </a:moveTo>
                  <a:cubicBezTo>
                    <a:pt x="290946" y="337322"/>
                    <a:pt x="287975" y="335868"/>
                    <a:pt x="285943" y="333241"/>
                  </a:cubicBezTo>
                  <a:cubicBezTo>
                    <a:pt x="285943" y="333225"/>
                    <a:pt x="285943" y="333217"/>
                    <a:pt x="285943" y="333201"/>
                  </a:cubicBezTo>
                  <a:cubicBezTo>
                    <a:pt x="285786" y="332990"/>
                    <a:pt x="285630" y="332764"/>
                    <a:pt x="285473" y="332537"/>
                  </a:cubicBezTo>
                  <a:cubicBezTo>
                    <a:pt x="285395" y="332498"/>
                    <a:pt x="285395" y="332451"/>
                    <a:pt x="285395" y="332428"/>
                  </a:cubicBezTo>
                  <a:cubicBezTo>
                    <a:pt x="285239" y="332216"/>
                    <a:pt x="285082" y="331997"/>
                    <a:pt x="285004" y="331763"/>
                  </a:cubicBezTo>
                  <a:cubicBezTo>
                    <a:pt x="285004" y="331693"/>
                    <a:pt x="284925" y="331599"/>
                    <a:pt x="284925" y="331559"/>
                  </a:cubicBezTo>
                  <a:cubicBezTo>
                    <a:pt x="284848" y="331356"/>
                    <a:pt x="284691" y="331145"/>
                    <a:pt x="284613" y="330918"/>
                  </a:cubicBezTo>
                  <a:lnTo>
                    <a:pt x="284535" y="330613"/>
                  </a:lnTo>
                  <a:cubicBezTo>
                    <a:pt x="284457" y="330410"/>
                    <a:pt x="284379" y="330207"/>
                    <a:pt x="284300" y="330011"/>
                  </a:cubicBezTo>
                  <a:lnTo>
                    <a:pt x="284144" y="329370"/>
                  </a:lnTo>
                  <a:cubicBezTo>
                    <a:pt x="284066" y="329253"/>
                    <a:pt x="284066" y="329128"/>
                    <a:pt x="284066" y="329089"/>
                  </a:cubicBezTo>
                  <a:lnTo>
                    <a:pt x="283909" y="327947"/>
                  </a:lnTo>
                  <a:cubicBezTo>
                    <a:pt x="283831" y="327642"/>
                    <a:pt x="283831" y="327329"/>
                    <a:pt x="283831" y="327040"/>
                  </a:cubicBezTo>
                  <a:cubicBezTo>
                    <a:pt x="283831" y="323271"/>
                    <a:pt x="285943" y="319807"/>
                    <a:pt x="289226" y="317993"/>
                  </a:cubicBezTo>
                  <a:cubicBezTo>
                    <a:pt x="290712" y="317172"/>
                    <a:pt x="292432" y="316758"/>
                    <a:pt x="294153" y="316758"/>
                  </a:cubicBezTo>
                  <a:cubicBezTo>
                    <a:pt x="294387" y="316758"/>
                    <a:pt x="294699" y="316773"/>
                    <a:pt x="295090" y="316805"/>
                  </a:cubicBezTo>
                  <a:lnTo>
                    <a:pt x="295951" y="316938"/>
                  </a:lnTo>
                  <a:cubicBezTo>
                    <a:pt x="296185" y="316985"/>
                    <a:pt x="296420" y="317039"/>
                    <a:pt x="296733" y="317109"/>
                  </a:cubicBezTo>
                  <a:cubicBezTo>
                    <a:pt x="296733" y="317109"/>
                    <a:pt x="296811" y="317125"/>
                    <a:pt x="296811" y="317141"/>
                  </a:cubicBezTo>
                  <a:cubicBezTo>
                    <a:pt x="301268" y="318361"/>
                    <a:pt x="304395" y="322427"/>
                    <a:pt x="304395" y="327048"/>
                  </a:cubicBezTo>
                  <a:cubicBezTo>
                    <a:pt x="304395" y="332709"/>
                    <a:pt x="299782" y="337322"/>
                    <a:pt x="294074" y="337322"/>
                  </a:cubicBezTo>
                  <a:close/>
                  <a:moveTo>
                    <a:pt x="339346" y="337322"/>
                  </a:moveTo>
                  <a:cubicBezTo>
                    <a:pt x="336219" y="337322"/>
                    <a:pt x="333248" y="335868"/>
                    <a:pt x="331214" y="333241"/>
                  </a:cubicBezTo>
                  <a:cubicBezTo>
                    <a:pt x="331214" y="333225"/>
                    <a:pt x="331136" y="333217"/>
                    <a:pt x="331136" y="333201"/>
                  </a:cubicBezTo>
                  <a:cubicBezTo>
                    <a:pt x="330980" y="332990"/>
                    <a:pt x="330823" y="332764"/>
                    <a:pt x="330746" y="332537"/>
                  </a:cubicBezTo>
                  <a:cubicBezTo>
                    <a:pt x="330667" y="332498"/>
                    <a:pt x="330667" y="332451"/>
                    <a:pt x="330667" y="332428"/>
                  </a:cubicBezTo>
                  <a:cubicBezTo>
                    <a:pt x="330511" y="332216"/>
                    <a:pt x="330355" y="331997"/>
                    <a:pt x="330276" y="331763"/>
                  </a:cubicBezTo>
                  <a:cubicBezTo>
                    <a:pt x="330198" y="331693"/>
                    <a:pt x="330198" y="331599"/>
                    <a:pt x="330198" y="331559"/>
                  </a:cubicBezTo>
                  <a:cubicBezTo>
                    <a:pt x="330042" y="331356"/>
                    <a:pt x="329964" y="331145"/>
                    <a:pt x="329885" y="330918"/>
                  </a:cubicBezTo>
                  <a:lnTo>
                    <a:pt x="329729" y="330613"/>
                  </a:lnTo>
                  <a:cubicBezTo>
                    <a:pt x="329651" y="330410"/>
                    <a:pt x="329573" y="330207"/>
                    <a:pt x="329573" y="330011"/>
                  </a:cubicBezTo>
                  <a:lnTo>
                    <a:pt x="329416" y="329370"/>
                  </a:lnTo>
                  <a:cubicBezTo>
                    <a:pt x="329338" y="329253"/>
                    <a:pt x="329338" y="329128"/>
                    <a:pt x="329338" y="329089"/>
                  </a:cubicBezTo>
                  <a:lnTo>
                    <a:pt x="329103" y="327947"/>
                  </a:lnTo>
                  <a:cubicBezTo>
                    <a:pt x="329103" y="327642"/>
                    <a:pt x="329103" y="327329"/>
                    <a:pt x="329103" y="327040"/>
                  </a:cubicBezTo>
                  <a:cubicBezTo>
                    <a:pt x="329103" y="323271"/>
                    <a:pt x="331136" y="319807"/>
                    <a:pt x="334499" y="317993"/>
                  </a:cubicBezTo>
                  <a:cubicBezTo>
                    <a:pt x="335984" y="317172"/>
                    <a:pt x="337626" y="316758"/>
                    <a:pt x="339424" y="316758"/>
                  </a:cubicBezTo>
                  <a:cubicBezTo>
                    <a:pt x="339659" y="316758"/>
                    <a:pt x="339972" y="316773"/>
                    <a:pt x="340285" y="316805"/>
                  </a:cubicBezTo>
                  <a:lnTo>
                    <a:pt x="341223" y="316938"/>
                  </a:lnTo>
                  <a:cubicBezTo>
                    <a:pt x="341458" y="316985"/>
                    <a:pt x="341692" y="317039"/>
                    <a:pt x="341927" y="317109"/>
                  </a:cubicBezTo>
                  <a:cubicBezTo>
                    <a:pt x="342005" y="317109"/>
                    <a:pt x="342005" y="317125"/>
                    <a:pt x="342083" y="317141"/>
                  </a:cubicBezTo>
                  <a:cubicBezTo>
                    <a:pt x="346540" y="318361"/>
                    <a:pt x="349668" y="322427"/>
                    <a:pt x="349668" y="327048"/>
                  </a:cubicBezTo>
                  <a:cubicBezTo>
                    <a:pt x="349668" y="332709"/>
                    <a:pt x="345054" y="337322"/>
                    <a:pt x="339346" y="337322"/>
                  </a:cubicBezTo>
                  <a:close/>
                  <a:moveTo>
                    <a:pt x="385948" y="337322"/>
                  </a:moveTo>
                  <a:cubicBezTo>
                    <a:pt x="382820" y="337322"/>
                    <a:pt x="379849" y="335868"/>
                    <a:pt x="377816" y="333241"/>
                  </a:cubicBezTo>
                  <a:cubicBezTo>
                    <a:pt x="377816" y="333225"/>
                    <a:pt x="377816" y="333217"/>
                    <a:pt x="377816" y="333201"/>
                  </a:cubicBezTo>
                  <a:cubicBezTo>
                    <a:pt x="377660" y="332990"/>
                    <a:pt x="377503" y="332764"/>
                    <a:pt x="377347" y="332537"/>
                  </a:cubicBezTo>
                  <a:cubicBezTo>
                    <a:pt x="377269" y="332498"/>
                    <a:pt x="377269" y="332451"/>
                    <a:pt x="377269" y="332428"/>
                  </a:cubicBezTo>
                  <a:cubicBezTo>
                    <a:pt x="377112" y="332216"/>
                    <a:pt x="376956" y="331997"/>
                    <a:pt x="376878" y="331763"/>
                  </a:cubicBezTo>
                  <a:cubicBezTo>
                    <a:pt x="376878" y="331693"/>
                    <a:pt x="376799" y="331599"/>
                    <a:pt x="376799" y="331559"/>
                  </a:cubicBezTo>
                  <a:cubicBezTo>
                    <a:pt x="376643" y="331356"/>
                    <a:pt x="376565" y="331145"/>
                    <a:pt x="376487" y="330918"/>
                  </a:cubicBezTo>
                  <a:lnTo>
                    <a:pt x="376330" y="330613"/>
                  </a:lnTo>
                  <a:cubicBezTo>
                    <a:pt x="376330" y="330410"/>
                    <a:pt x="376174" y="330207"/>
                    <a:pt x="376174" y="330011"/>
                  </a:cubicBezTo>
                  <a:lnTo>
                    <a:pt x="376017" y="329370"/>
                  </a:lnTo>
                  <a:cubicBezTo>
                    <a:pt x="375939" y="329253"/>
                    <a:pt x="375939" y="329128"/>
                    <a:pt x="375939" y="329089"/>
                  </a:cubicBezTo>
                  <a:lnTo>
                    <a:pt x="375705" y="327947"/>
                  </a:lnTo>
                  <a:cubicBezTo>
                    <a:pt x="375705" y="327642"/>
                    <a:pt x="375705" y="327329"/>
                    <a:pt x="375705" y="327040"/>
                  </a:cubicBezTo>
                  <a:cubicBezTo>
                    <a:pt x="375705" y="323271"/>
                    <a:pt x="377738" y="319807"/>
                    <a:pt x="381100" y="317993"/>
                  </a:cubicBezTo>
                  <a:cubicBezTo>
                    <a:pt x="382586" y="317172"/>
                    <a:pt x="384227" y="316758"/>
                    <a:pt x="385948" y="316758"/>
                  </a:cubicBezTo>
                  <a:cubicBezTo>
                    <a:pt x="386261" y="316758"/>
                    <a:pt x="386573" y="316773"/>
                    <a:pt x="386886" y="316805"/>
                  </a:cubicBezTo>
                  <a:lnTo>
                    <a:pt x="387825" y="316938"/>
                  </a:lnTo>
                  <a:cubicBezTo>
                    <a:pt x="388059" y="316985"/>
                    <a:pt x="388293" y="317039"/>
                    <a:pt x="388528" y="317109"/>
                  </a:cubicBezTo>
                  <a:cubicBezTo>
                    <a:pt x="388606" y="317109"/>
                    <a:pt x="388606" y="317125"/>
                    <a:pt x="388684" y="317141"/>
                  </a:cubicBezTo>
                  <a:cubicBezTo>
                    <a:pt x="393141" y="318361"/>
                    <a:pt x="396269" y="322427"/>
                    <a:pt x="396269" y="327048"/>
                  </a:cubicBezTo>
                  <a:cubicBezTo>
                    <a:pt x="396269" y="332709"/>
                    <a:pt x="391655" y="337322"/>
                    <a:pt x="385948" y="337322"/>
                  </a:cubicBezTo>
                  <a:close/>
                  <a:moveTo>
                    <a:pt x="429891" y="345556"/>
                  </a:moveTo>
                  <a:cubicBezTo>
                    <a:pt x="426685" y="345556"/>
                    <a:pt x="423714" y="344101"/>
                    <a:pt x="421681" y="341474"/>
                  </a:cubicBezTo>
                  <a:cubicBezTo>
                    <a:pt x="421681" y="341459"/>
                    <a:pt x="421681" y="341451"/>
                    <a:pt x="421681" y="341435"/>
                  </a:cubicBezTo>
                  <a:cubicBezTo>
                    <a:pt x="421524" y="341216"/>
                    <a:pt x="421368" y="340997"/>
                    <a:pt x="421212" y="340771"/>
                  </a:cubicBezTo>
                  <a:cubicBezTo>
                    <a:pt x="421212" y="340731"/>
                    <a:pt x="421133" y="340685"/>
                    <a:pt x="421133" y="340661"/>
                  </a:cubicBezTo>
                  <a:cubicBezTo>
                    <a:pt x="420977" y="340450"/>
                    <a:pt x="420899" y="340231"/>
                    <a:pt x="420742" y="339996"/>
                  </a:cubicBezTo>
                  <a:cubicBezTo>
                    <a:pt x="420742" y="339918"/>
                    <a:pt x="420665" y="339832"/>
                    <a:pt x="420665" y="339793"/>
                  </a:cubicBezTo>
                  <a:cubicBezTo>
                    <a:pt x="420586" y="339590"/>
                    <a:pt x="420430" y="339379"/>
                    <a:pt x="420351" y="339152"/>
                  </a:cubicBezTo>
                  <a:lnTo>
                    <a:pt x="420274" y="338847"/>
                  </a:lnTo>
                  <a:cubicBezTo>
                    <a:pt x="420195" y="338644"/>
                    <a:pt x="420117" y="338441"/>
                    <a:pt x="420039" y="338245"/>
                  </a:cubicBezTo>
                  <a:lnTo>
                    <a:pt x="419883" y="337604"/>
                  </a:lnTo>
                  <a:cubicBezTo>
                    <a:pt x="419804" y="337486"/>
                    <a:pt x="419804" y="337362"/>
                    <a:pt x="419804" y="337322"/>
                  </a:cubicBezTo>
                  <a:lnTo>
                    <a:pt x="419648" y="336181"/>
                  </a:lnTo>
                  <a:cubicBezTo>
                    <a:pt x="419570" y="335876"/>
                    <a:pt x="419570" y="335563"/>
                    <a:pt x="419570" y="335274"/>
                  </a:cubicBezTo>
                  <a:cubicBezTo>
                    <a:pt x="419570" y="331505"/>
                    <a:pt x="421681" y="328041"/>
                    <a:pt x="424965" y="326227"/>
                  </a:cubicBezTo>
                  <a:cubicBezTo>
                    <a:pt x="426529" y="325406"/>
                    <a:pt x="428171" y="324991"/>
                    <a:pt x="429891" y="324991"/>
                  </a:cubicBezTo>
                  <a:cubicBezTo>
                    <a:pt x="430125" y="324991"/>
                    <a:pt x="430438" y="325007"/>
                    <a:pt x="430829" y="325038"/>
                  </a:cubicBezTo>
                  <a:lnTo>
                    <a:pt x="431689" y="325171"/>
                  </a:lnTo>
                  <a:cubicBezTo>
                    <a:pt x="432002" y="325218"/>
                    <a:pt x="432237" y="325273"/>
                    <a:pt x="432471" y="325343"/>
                  </a:cubicBezTo>
                  <a:cubicBezTo>
                    <a:pt x="432471" y="325343"/>
                    <a:pt x="432550" y="325359"/>
                    <a:pt x="432550" y="325375"/>
                  </a:cubicBezTo>
                  <a:cubicBezTo>
                    <a:pt x="437006" y="326594"/>
                    <a:pt x="440134" y="330660"/>
                    <a:pt x="440134" y="335282"/>
                  </a:cubicBezTo>
                  <a:cubicBezTo>
                    <a:pt x="440134" y="340942"/>
                    <a:pt x="435521" y="345556"/>
                    <a:pt x="429891" y="345556"/>
                  </a:cubicBezTo>
                  <a:close/>
                  <a:moveTo>
                    <a:pt x="471019" y="366121"/>
                  </a:moveTo>
                  <a:cubicBezTo>
                    <a:pt x="467813" y="366121"/>
                    <a:pt x="464842" y="364658"/>
                    <a:pt x="462887" y="362039"/>
                  </a:cubicBezTo>
                  <a:cubicBezTo>
                    <a:pt x="462809" y="362023"/>
                    <a:pt x="462809" y="362015"/>
                    <a:pt x="462809" y="362000"/>
                  </a:cubicBezTo>
                  <a:cubicBezTo>
                    <a:pt x="462653" y="361789"/>
                    <a:pt x="462496" y="361562"/>
                    <a:pt x="462340" y="361335"/>
                  </a:cubicBezTo>
                  <a:cubicBezTo>
                    <a:pt x="462340" y="361296"/>
                    <a:pt x="462340" y="361249"/>
                    <a:pt x="462262" y="361226"/>
                  </a:cubicBezTo>
                  <a:cubicBezTo>
                    <a:pt x="462183" y="361015"/>
                    <a:pt x="462027" y="360796"/>
                    <a:pt x="461871" y="360561"/>
                  </a:cubicBezTo>
                  <a:cubicBezTo>
                    <a:pt x="461871" y="360491"/>
                    <a:pt x="461792" y="360397"/>
                    <a:pt x="461792" y="360358"/>
                  </a:cubicBezTo>
                  <a:cubicBezTo>
                    <a:pt x="461715" y="360155"/>
                    <a:pt x="461558" y="359943"/>
                    <a:pt x="461480" y="359717"/>
                  </a:cubicBezTo>
                  <a:lnTo>
                    <a:pt x="461401" y="359412"/>
                  </a:lnTo>
                  <a:cubicBezTo>
                    <a:pt x="461324" y="359208"/>
                    <a:pt x="461245" y="359005"/>
                    <a:pt x="461167" y="358810"/>
                  </a:cubicBezTo>
                  <a:lnTo>
                    <a:pt x="461011" y="358168"/>
                  </a:lnTo>
                  <a:cubicBezTo>
                    <a:pt x="461011" y="358051"/>
                    <a:pt x="460933" y="357926"/>
                    <a:pt x="460933" y="357887"/>
                  </a:cubicBezTo>
                  <a:lnTo>
                    <a:pt x="460776" y="356745"/>
                  </a:lnTo>
                  <a:cubicBezTo>
                    <a:pt x="460776" y="356440"/>
                    <a:pt x="460698" y="356128"/>
                    <a:pt x="460698" y="355838"/>
                  </a:cubicBezTo>
                  <a:cubicBezTo>
                    <a:pt x="460698" y="352069"/>
                    <a:pt x="462809" y="348606"/>
                    <a:pt x="466093" y="346791"/>
                  </a:cubicBezTo>
                  <a:cubicBezTo>
                    <a:pt x="467657" y="345970"/>
                    <a:pt x="469299" y="345556"/>
                    <a:pt x="471019" y="345556"/>
                  </a:cubicBezTo>
                  <a:cubicBezTo>
                    <a:pt x="471332" y="345556"/>
                    <a:pt x="471566" y="345572"/>
                    <a:pt x="471957" y="345603"/>
                  </a:cubicBezTo>
                  <a:lnTo>
                    <a:pt x="472896" y="345736"/>
                  </a:lnTo>
                  <a:cubicBezTo>
                    <a:pt x="473130" y="345783"/>
                    <a:pt x="473364" y="345838"/>
                    <a:pt x="473678" y="345931"/>
                  </a:cubicBezTo>
                  <a:cubicBezTo>
                    <a:pt x="478135" y="347143"/>
                    <a:pt x="481340" y="351217"/>
                    <a:pt x="481340" y="355838"/>
                  </a:cubicBezTo>
                  <a:cubicBezTo>
                    <a:pt x="481262" y="361515"/>
                    <a:pt x="476649" y="366121"/>
                    <a:pt x="471019" y="366121"/>
                  </a:cubicBezTo>
                  <a:close/>
                  <a:moveTo>
                    <a:pt x="502530" y="400408"/>
                  </a:moveTo>
                  <a:cubicBezTo>
                    <a:pt x="499402" y="400408"/>
                    <a:pt x="496431" y="398953"/>
                    <a:pt x="494398" y="396326"/>
                  </a:cubicBezTo>
                  <a:cubicBezTo>
                    <a:pt x="494398" y="396311"/>
                    <a:pt x="494398" y="396303"/>
                    <a:pt x="494398" y="396287"/>
                  </a:cubicBezTo>
                  <a:cubicBezTo>
                    <a:pt x="494164" y="396076"/>
                    <a:pt x="494007" y="395849"/>
                    <a:pt x="493929" y="395623"/>
                  </a:cubicBezTo>
                  <a:cubicBezTo>
                    <a:pt x="493850" y="395584"/>
                    <a:pt x="493850" y="395537"/>
                    <a:pt x="493850" y="395513"/>
                  </a:cubicBezTo>
                  <a:cubicBezTo>
                    <a:pt x="493694" y="395302"/>
                    <a:pt x="493538" y="395083"/>
                    <a:pt x="493460" y="394848"/>
                  </a:cubicBezTo>
                  <a:cubicBezTo>
                    <a:pt x="493382" y="394778"/>
                    <a:pt x="493382" y="394684"/>
                    <a:pt x="493382" y="394645"/>
                  </a:cubicBezTo>
                  <a:cubicBezTo>
                    <a:pt x="493225" y="394442"/>
                    <a:pt x="493147" y="394231"/>
                    <a:pt x="493069" y="394004"/>
                  </a:cubicBezTo>
                  <a:lnTo>
                    <a:pt x="492912" y="393699"/>
                  </a:lnTo>
                  <a:cubicBezTo>
                    <a:pt x="492834" y="393496"/>
                    <a:pt x="492756" y="393292"/>
                    <a:pt x="492756" y="393097"/>
                  </a:cubicBezTo>
                  <a:lnTo>
                    <a:pt x="492600" y="392464"/>
                  </a:lnTo>
                  <a:cubicBezTo>
                    <a:pt x="492521" y="392346"/>
                    <a:pt x="492521" y="392221"/>
                    <a:pt x="492443" y="392182"/>
                  </a:cubicBezTo>
                  <a:lnTo>
                    <a:pt x="492287" y="391041"/>
                  </a:lnTo>
                  <a:cubicBezTo>
                    <a:pt x="492287" y="390736"/>
                    <a:pt x="492287" y="390423"/>
                    <a:pt x="492287" y="390133"/>
                  </a:cubicBezTo>
                  <a:cubicBezTo>
                    <a:pt x="492287" y="386365"/>
                    <a:pt x="494320" y="382901"/>
                    <a:pt x="497682" y="381087"/>
                  </a:cubicBezTo>
                  <a:cubicBezTo>
                    <a:pt x="499167" y="380265"/>
                    <a:pt x="500810" y="379851"/>
                    <a:pt x="502530" y="379851"/>
                  </a:cubicBezTo>
                  <a:cubicBezTo>
                    <a:pt x="502842" y="379851"/>
                    <a:pt x="503155" y="379867"/>
                    <a:pt x="503468" y="379898"/>
                  </a:cubicBezTo>
                  <a:lnTo>
                    <a:pt x="504406" y="380031"/>
                  </a:lnTo>
                  <a:cubicBezTo>
                    <a:pt x="504641" y="380078"/>
                    <a:pt x="504876" y="380133"/>
                    <a:pt x="505110" y="380203"/>
                  </a:cubicBezTo>
                  <a:cubicBezTo>
                    <a:pt x="505110" y="380203"/>
                    <a:pt x="505188" y="380219"/>
                    <a:pt x="505267" y="380234"/>
                  </a:cubicBezTo>
                  <a:cubicBezTo>
                    <a:pt x="509723" y="381454"/>
                    <a:pt x="512851" y="385520"/>
                    <a:pt x="512851" y="390141"/>
                  </a:cubicBezTo>
                  <a:cubicBezTo>
                    <a:pt x="512851" y="395795"/>
                    <a:pt x="508238" y="400408"/>
                    <a:pt x="502530" y="400408"/>
                  </a:cubicBezTo>
                  <a:close/>
                  <a:moveTo>
                    <a:pt x="510584" y="360358"/>
                  </a:moveTo>
                  <a:lnTo>
                    <a:pt x="510270" y="360272"/>
                  </a:lnTo>
                  <a:cubicBezTo>
                    <a:pt x="509567" y="360084"/>
                    <a:pt x="508863" y="359920"/>
                    <a:pt x="508159" y="359795"/>
                  </a:cubicBezTo>
                  <a:cubicBezTo>
                    <a:pt x="507847" y="359740"/>
                    <a:pt x="507534" y="359693"/>
                    <a:pt x="507299" y="359654"/>
                  </a:cubicBezTo>
                  <a:lnTo>
                    <a:pt x="506908" y="359599"/>
                  </a:lnTo>
                  <a:cubicBezTo>
                    <a:pt x="506440" y="359521"/>
                    <a:pt x="505892" y="359459"/>
                    <a:pt x="505501" y="359412"/>
                  </a:cubicBezTo>
                  <a:cubicBezTo>
                    <a:pt x="504485" y="359318"/>
                    <a:pt x="503546" y="359271"/>
                    <a:pt x="502530" y="359271"/>
                  </a:cubicBezTo>
                  <a:cubicBezTo>
                    <a:pt x="502295" y="359271"/>
                    <a:pt x="501983" y="359286"/>
                    <a:pt x="501670" y="359294"/>
                  </a:cubicBezTo>
                  <a:cubicBezTo>
                    <a:pt x="501826" y="358160"/>
                    <a:pt x="501904" y="357003"/>
                    <a:pt x="501904" y="355838"/>
                  </a:cubicBezTo>
                  <a:cubicBezTo>
                    <a:pt x="501904" y="341944"/>
                    <a:pt x="492521" y="329698"/>
                    <a:pt x="479151" y="326094"/>
                  </a:cubicBezTo>
                  <a:lnTo>
                    <a:pt x="478760" y="325992"/>
                  </a:lnTo>
                  <a:cubicBezTo>
                    <a:pt x="477978" y="325805"/>
                    <a:pt x="477274" y="325640"/>
                    <a:pt x="476571" y="325515"/>
                  </a:cubicBezTo>
                  <a:cubicBezTo>
                    <a:pt x="476336" y="325461"/>
                    <a:pt x="476023" y="325414"/>
                    <a:pt x="475710" y="325375"/>
                  </a:cubicBezTo>
                  <a:lnTo>
                    <a:pt x="475398" y="325320"/>
                  </a:lnTo>
                  <a:cubicBezTo>
                    <a:pt x="474850" y="325242"/>
                    <a:pt x="474382" y="325179"/>
                    <a:pt x="473912" y="325132"/>
                  </a:cubicBezTo>
                  <a:cubicBezTo>
                    <a:pt x="472896" y="325038"/>
                    <a:pt x="471957" y="324991"/>
                    <a:pt x="471019" y="324991"/>
                  </a:cubicBezTo>
                  <a:cubicBezTo>
                    <a:pt x="467109" y="324991"/>
                    <a:pt x="463278" y="325742"/>
                    <a:pt x="459603" y="327181"/>
                  </a:cubicBezTo>
                  <a:cubicBezTo>
                    <a:pt x="456789" y="316828"/>
                    <a:pt x="448657" y="308415"/>
                    <a:pt x="437944" y="305513"/>
                  </a:cubicBezTo>
                  <a:lnTo>
                    <a:pt x="437632" y="305428"/>
                  </a:lnTo>
                  <a:cubicBezTo>
                    <a:pt x="436850" y="305240"/>
                    <a:pt x="436146" y="305076"/>
                    <a:pt x="435442" y="304951"/>
                  </a:cubicBezTo>
                  <a:cubicBezTo>
                    <a:pt x="435208" y="304896"/>
                    <a:pt x="434895" y="304849"/>
                    <a:pt x="434582" y="304810"/>
                  </a:cubicBezTo>
                  <a:lnTo>
                    <a:pt x="434191" y="304755"/>
                  </a:lnTo>
                  <a:cubicBezTo>
                    <a:pt x="433723" y="304677"/>
                    <a:pt x="433253" y="304614"/>
                    <a:pt x="432784" y="304567"/>
                  </a:cubicBezTo>
                  <a:cubicBezTo>
                    <a:pt x="431768" y="304474"/>
                    <a:pt x="430829" y="304427"/>
                    <a:pt x="429891" y="304427"/>
                  </a:cubicBezTo>
                  <a:cubicBezTo>
                    <a:pt x="424731" y="304427"/>
                    <a:pt x="419648" y="305717"/>
                    <a:pt x="415191" y="308164"/>
                  </a:cubicBezTo>
                  <a:cubicBezTo>
                    <a:pt x="414018" y="308798"/>
                    <a:pt x="412923" y="309501"/>
                    <a:pt x="411829" y="310260"/>
                  </a:cubicBezTo>
                  <a:cubicBezTo>
                    <a:pt x="407841" y="304052"/>
                    <a:pt x="401586" y="299321"/>
                    <a:pt x="394080" y="297288"/>
                  </a:cubicBezTo>
                  <a:lnTo>
                    <a:pt x="393689" y="297202"/>
                  </a:lnTo>
                  <a:cubicBezTo>
                    <a:pt x="392985" y="297014"/>
                    <a:pt x="392282" y="296850"/>
                    <a:pt x="391578" y="296725"/>
                  </a:cubicBezTo>
                  <a:cubicBezTo>
                    <a:pt x="391343" y="296670"/>
                    <a:pt x="391030" y="296623"/>
                    <a:pt x="390718" y="296584"/>
                  </a:cubicBezTo>
                  <a:lnTo>
                    <a:pt x="390327" y="296529"/>
                  </a:lnTo>
                  <a:cubicBezTo>
                    <a:pt x="389857" y="296451"/>
                    <a:pt x="389388" y="296388"/>
                    <a:pt x="388919" y="296341"/>
                  </a:cubicBezTo>
                  <a:cubicBezTo>
                    <a:pt x="387902" y="296248"/>
                    <a:pt x="386964" y="296201"/>
                    <a:pt x="386026" y="296201"/>
                  </a:cubicBezTo>
                  <a:cubicBezTo>
                    <a:pt x="380865" y="296201"/>
                    <a:pt x="375783" y="297491"/>
                    <a:pt x="371326" y="299938"/>
                  </a:cubicBezTo>
                  <a:cubicBezTo>
                    <a:pt x="367964" y="301753"/>
                    <a:pt x="365071" y="304130"/>
                    <a:pt x="362647" y="306897"/>
                  </a:cubicBezTo>
                  <a:cubicBezTo>
                    <a:pt x="358738" y="302362"/>
                    <a:pt x="353499" y="298938"/>
                    <a:pt x="347400" y="297288"/>
                  </a:cubicBezTo>
                  <a:lnTo>
                    <a:pt x="347087" y="297202"/>
                  </a:lnTo>
                  <a:cubicBezTo>
                    <a:pt x="346384" y="297014"/>
                    <a:pt x="345680" y="296850"/>
                    <a:pt x="344976" y="296725"/>
                  </a:cubicBezTo>
                  <a:cubicBezTo>
                    <a:pt x="344663" y="296670"/>
                    <a:pt x="344429" y="296623"/>
                    <a:pt x="344116" y="296584"/>
                  </a:cubicBezTo>
                  <a:lnTo>
                    <a:pt x="343725" y="296529"/>
                  </a:lnTo>
                  <a:cubicBezTo>
                    <a:pt x="343256" y="296451"/>
                    <a:pt x="342786" y="296388"/>
                    <a:pt x="342318" y="296341"/>
                  </a:cubicBezTo>
                  <a:cubicBezTo>
                    <a:pt x="341301" y="296248"/>
                    <a:pt x="340363" y="296201"/>
                    <a:pt x="339424" y="296201"/>
                  </a:cubicBezTo>
                  <a:cubicBezTo>
                    <a:pt x="334264" y="296201"/>
                    <a:pt x="329182" y="297491"/>
                    <a:pt x="324647" y="299938"/>
                  </a:cubicBezTo>
                  <a:cubicBezTo>
                    <a:pt x="321675" y="301580"/>
                    <a:pt x="319017" y="303684"/>
                    <a:pt x="316749" y="306124"/>
                  </a:cubicBezTo>
                  <a:cubicBezTo>
                    <a:pt x="312918" y="301971"/>
                    <a:pt x="307914" y="298844"/>
                    <a:pt x="302206" y="297296"/>
                  </a:cubicBezTo>
                  <a:lnTo>
                    <a:pt x="301815" y="297210"/>
                  </a:lnTo>
                  <a:cubicBezTo>
                    <a:pt x="301111" y="297022"/>
                    <a:pt x="300408" y="296858"/>
                    <a:pt x="299704" y="296732"/>
                  </a:cubicBezTo>
                  <a:cubicBezTo>
                    <a:pt x="299469" y="296678"/>
                    <a:pt x="299156" y="296631"/>
                    <a:pt x="298844" y="296592"/>
                  </a:cubicBezTo>
                  <a:lnTo>
                    <a:pt x="298453" y="296537"/>
                  </a:lnTo>
                  <a:cubicBezTo>
                    <a:pt x="297983" y="296467"/>
                    <a:pt x="297515" y="296396"/>
                    <a:pt x="297045" y="296349"/>
                  </a:cubicBezTo>
                  <a:cubicBezTo>
                    <a:pt x="296029" y="296256"/>
                    <a:pt x="295090" y="296209"/>
                    <a:pt x="294153" y="296209"/>
                  </a:cubicBezTo>
                  <a:cubicBezTo>
                    <a:pt x="288992" y="296209"/>
                    <a:pt x="283909" y="297499"/>
                    <a:pt x="279452" y="299946"/>
                  </a:cubicBezTo>
                  <a:cubicBezTo>
                    <a:pt x="276090" y="301760"/>
                    <a:pt x="273197" y="304130"/>
                    <a:pt x="270773" y="306905"/>
                  </a:cubicBezTo>
                  <a:cubicBezTo>
                    <a:pt x="266864" y="302370"/>
                    <a:pt x="261625" y="298945"/>
                    <a:pt x="255526" y="297296"/>
                  </a:cubicBezTo>
                  <a:lnTo>
                    <a:pt x="255213" y="297210"/>
                  </a:lnTo>
                  <a:cubicBezTo>
                    <a:pt x="254510" y="297022"/>
                    <a:pt x="253806" y="296858"/>
                    <a:pt x="253103" y="296732"/>
                  </a:cubicBezTo>
                  <a:cubicBezTo>
                    <a:pt x="252790" y="296678"/>
                    <a:pt x="252555" y="296631"/>
                    <a:pt x="252242" y="296592"/>
                  </a:cubicBezTo>
                  <a:lnTo>
                    <a:pt x="251851" y="296537"/>
                  </a:lnTo>
                  <a:cubicBezTo>
                    <a:pt x="251382" y="296467"/>
                    <a:pt x="250913" y="296396"/>
                    <a:pt x="250444" y="296349"/>
                  </a:cubicBezTo>
                  <a:cubicBezTo>
                    <a:pt x="249427" y="296256"/>
                    <a:pt x="248489" y="296209"/>
                    <a:pt x="247551" y="296209"/>
                  </a:cubicBezTo>
                  <a:cubicBezTo>
                    <a:pt x="242390" y="296209"/>
                    <a:pt x="237308" y="297499"/>
                    <a:pt x="232851" y="299946"/>
                  </a:cubicBezTo>
                  <a:cubicBezTo>
                    <a:pt x="229801" y="301589"/>
                    <a:pt x="227143" y="303692"/>
                    <a:pt x="224875" y="306131"/>
                  </a:cubicBezTo>
                  <a:cubicBezTo>
                    <a:pt x="221045" y="301979"/>
                    <a:pt x="216040" y="298852"/>
                    <a:pt x="210332" y="297303"/>
                  </a:cubicBezTo>
                  <a:lnTo>
                    <a:pt x="209941" y="297217"/>
                  </a:lnTo>
                  <a:cubicBezTo>
                    <a:pt x="209237" y="297030"/>
                    <a:pt x="208534" y="296866"/>
                    <a:pt x="207830" y="296740"/>
                  </a:cubicBezTo>
                  <a:cubicBezTo>
                    <a:pt x="207596" y="296686"/>
                    <a:pt x="207283" y="296639"/>
                    <a:pt x="206970" y="296600"/>
                  </a:cubicBezTo>
                  <a:lnTo>
                    <a:pt x="206579" y="296545"/>
                  </a:lnTo>
                  <a:cubicBezTo>
                    <a:pt x="206110" y="296467"/>
                    <a:pt x="205641" y="296404"/>
                    <a:pt x="205171" y="296357"/>
                  </a:cubicBezTo>
                  <a:cubicBezTo>
                    <a:pt x="204155" y="296264"/>
                    <a:pt x="203216" y="296217"/>
                    <a:pt x="202279" y="296217"/>
                  </a:cubicBezTo>
                  <a:cubicBezTo>
                    <a:pt x="197118" y="296217"/>
                    <a:pt x="192035" y="297507"/>
                    <a:pt x="187578" y="299954"/>
                  </a:cubicBezTo>
                  <a:cubicBezTo>
                    <a:pt x="184529" y="301619"/>
                    <a:pt x="181793" y="303754"/>
                    <a:pt x="179525" y="306241"/>
                  </a:cubicBezTo>
                  <a:cubicBezTo>
                    <a:pt x="175538" y="301362"/>
                    <a:pt x="170064" y="297663"/>
                    <a:pt x="163652" y="295935"/>
                  </a:cubicBezTo>
                  <a:lnTo>
                    <a:pt x="163339" y="295849"/>
                  </a:lnTo>
                  <a:cubicBezTo>
                    <a:pt x="162636" y="295661"/>
                    <a:pt x="161932" y="295497"/>
                    <a:pt x="161229" y="295372"/>
                  </a:cubicBezTo>
                  <a:cubicBezTo>
                    <a:pt x="160916" y="295317"/>
                    <a:pt x="160681" y="295271"/>
                    <a:pt x="160368" y="295231"/>
                  </a:cubicBezTo>
                  <a:lnTo>
                    <a:pt x="159977" y="295177"/>
                  </a:lnTo>
                  <a:cubicBezTo>
                    <a:pt x="159508" y="295098"/>
                    <a:pt x="159039" y="295036"/>
                    <a:pt x="158570" y="294989"/>
                  </a:cubicBezTo>
                  <a:cubicBezTo>
                    <a:pt x="157554" y="294895"/>
                    <a:pt x="156615" y="294848"/>
                    <a:pt x="155677" y="294848"/>
                  </a:cubicBezTo>
                  <a:cubicBezTo>
                    <a:pt x="150517" y="294848"/>
                    <a:pt x="145434" y="296138"/>
                    <a:pt x="140977" y="298586"/>
                  </a:cubicBezTo>
                  <a:cubicBezTo>
                    <a:pt x="140899" y="298594"/>
                    <a:pt x="140899" y="298601"/>
                    <a:pt x="140899" y="298609"/>
                  </a:cubicBezTo>
                  <a:cubicBezTo>
                    <a:pt x="137068" y="290743"/>
                    <a:pt x="130031" y="284613"/>
                    <a:pt x="121195" y="282220"/>
                  </a:cubicBezTo>
                  <a:lnTo>
                    <a:pt x="120882" y="282134"/>
                  </a:lnTo>
                  <a:cubicBezTo>
                    <a:pt x="120100" y="281946"/>
                    <a:pt x="119397" y="281782"/>
                    <a:pt x="118693" y="281657"/>
                  </a:cubicBezTo>
                  <a:cubicBezTo>
                    <a:pt x="118459" y="281602"/>
                    <a:pt x="118145" y="281556"/>
                    <a:pt x="117833" y="281516"/>
                  </a:cubicBezTo>
                  <a:lnTo>
                    <a:pt x="117520" y="281462"/>
                  </a:lnTo>
                  <a:cubicBezTo>
                    <a:pt x="116973" y="281383"/>
                    <a:pt x="116504" y="281321"/>
                    <a:pt x="116034" y="281274"/>
                  </a:cubicBezTo>
                  <a:cubicBezTo>
                    <a:pt x="115018" y="281180"/>
                    <a:pt x="114079" y="281133"/>
                    <a:pt x="113142" y="281133"/>
                  </a:cubicBezTo>
                  <a:cubicBezTo>
                    <a:pt x="110952" y="281133"/>
                    <a:pt x="108763" y="281383"/>
                    <a:pt x="106651" y="281837"/>
                  </a:cubicBezTo>
                  <a:cubicBezTo>
                    <a:pt x="105010" y="269686"/>
                    <a:pt x="96252" y="259435"/>
                    <a:pt x="84133" y="256166"/>
                  </a:cubicBezTo>
                  <a:lnTo>
                    <a:pt x="83820" y="256080"/>
                  </a:lnTo>
                  <a:cubicBezTo>
                    <a:pt x="83116" y="255892"/>
                    <a:pt x="82412" y="255728"/>
                    <a:pt x="81709" y="255603"/>
                  </a:cubicBezTo>
                  <a:cubicBezTo>
                    <a:pt x="81396" y="255548"/>
                    <a:pt x="81162" y="255502"/>
                    <a:pt x="80848" y="255463"/>
                  </a:cubicBezTo>
                  <a:lnTo>
                    <a:pt x="80458" y="255408"/>
                  </a:lnTo>
                  <a:cubicBezTo>
                    <a:pt x="79989" y="255337"/>
                    <a:pt x="79520" y="255267"/>
                    <a:pt x="79050" y="255220"/>
                  </a:cubicBezTo>
                  <a:cubicBezTo>
                    <a:pt x="78581" y="255181"/>
                    <a:pt x="78190" y="255158"/>
                    <a:pt x="77799" y="255126"/>
                  </a:cubicBezTo>
                  <a:cubicBezTo>
                    <a:pt x="78034" y="253555"/>
                    <a:pt x="78190" y="251928"/>
                    <a:pt x="78190" y="250279"/>
                  </a:cubicBezTo>
                  <a:cubicBezTo>
                    <a:pt x="78190" y="237658"/>
                    <a:pt x="70449" y="226422"/>
                    <a:pt x="58955" y="221754"/>
                  </a:cubicBezTo>
                  <a:cubicBezTo>
                    <a:pt x="61614" y="217227"/>
                    <a:pt x="63100" y="211987"/>
                    <a:pt x="63100" y="206397"/>
                  </a:cubicBezTo>
                  <a:cubicBezTo>
                    <a:pt x="63100" y="196920"/>
                    <a:pt x="58721" y="188225"/>
                    <a:pt x="51684" y="182494"/>
                  </a:cubicBezTo>
                  <a:cubicBezTo>
                    <a:pt x="57861" y="176848"/>
                    <a:pt x="61692" y="168755"/>
                    <a:pt x="61692" y="159771"/>
                  </a:cubicBezTo>
                  <a:cubicBezTo>
                    <a:pt x="61692" y="154282"/>
                    <a:pt x="60207" y="149066"/>
                    <a:pt x="57627" y="144515"/>
                  </a:cubicBezTo>
                  <a:cubicBezTo>
                    <a:pt x="67400" y="139331"/>
                    <a:pt x="74046" y="129057"/>
                    <a:pt x="74046" y="117257"/>
                  </a:cubicBezTo>
                  <a:cubicBezTo>
                    <a:pt x="74046" y="114513"/>
                    <a:pt x="73656" y="111847"/>
                    <a:pt x="72952" y="109282"/>
                  </a:cubicBezTo>
                  <a:cubicBezTo>
                    <a:pt x="86635" y="106998"/>
                    <a:pt x="97268" y="95786"/>
                    <a:pt x="98598" y="81883"/>
                  </a:cubicBezTo>
                  <a:cubicBezTo>
                    <a:pt x="100240" y="82141"/>
                    <a:pt x="101882" y="82282"/>
                    <a:pt x="103524" y="82282"/>
                  </a:cubicBezTo>
                  <a:cubicBezTo>
                    <a:pt x="117051" y="82282"/>
                    <a:pt x="128545" y="73548"/>
                    <a:pt x="132767" y="61428"/>
                  </a:cubicBezTo>
                  <a:cubicBezTo>
                    <a:pt x="136833" y="63399"/>
                    <a:pt x="141368" y="64454"/>
                    <a:pt x="146060" y="64454"/>
                  </a:cubicBezTo>
                  <a:cubicBezTo>
                    <a:pt x="156068" y="64454"/>
                    <a:pt x="164903" y="59692"/>
                    <a:pt x="170533" y="52319"/>
                  </a:cubicBezTo>
                  <a:cubicBezTo>
                    <a:pt x="176319" y="58324"/>
                    <a:pt x="184216" y="61709"/>
                    <a:pt x="192661" y="61709"/>
                  </a:cubicBezTo>
                  <a:cubicBezTo>
                    <a:pt x="200949" y="61709"/>
                    <a:pt x="208534" y="58418"/>
                    <a:pt x="214085" y="53069"/>
                  </a:cubicBezTo>
                  <a:cubicBezTo>
                    <a:pt x="219950" y="60310"/>
                    <a:pt x="228628" y="64454"/>
                    <a:pt x="237933" y="64454"/>
                  </a:cubicBezTo>
                  <a:cubicBezTo>
                    <a:pt x="244423" y="64454"/>
                    <a:pt x="250444" y="62444"/>
                    <a:pt x="255370" y="59027"/>
                  </a:cubicBezTo>
                  <a:cubicBezTo>
                    <a:pt x="255448" y="59145"/>
                    <a:pt x="255526" y="59278"/>
                    <a:pt x="255604" y="59395"/>
                  </a:cubicBezTo>
                  <a:cubicBezTo>
                    <a:pt x="255604" y="59450"/>
                    <a:pt x="255683" y="59559"/>
                    <a:pt x="255761" y="59614"/>
                  </a:cubicBezTo>
                  <a:cubicBezTo>
                    <a:pt x="256230" y="60372"/>
                    <a:pt x="256699" y="61123"/>
                    <a:pt x="257247" y="61850"/>
                  </a:cubicBezTo>
                  <a:cubicBezTo>
                    <a:pt x="257324" y="61866"/>
                    <a:pt x="257324" y="61874"/>
                    <a:pt x="257324" y="61889"/>
                  </a:cubicBezTo>
                  <a:cubicBezTo>
                    <a:pt x="263189" y="69615"/>
                    <a:pt x="272181" y="74048"/>
                    <a:pt x="281798" y="74048"/>
                  </a:cubicBezTo>
                  <a:cubicBezTo>
                    <a:pt x="287584" y="74048"/>
                    <a:pt x="293058" y="72445"/>
                    <a:pt x="297671" y="69662"/>
                  </a:cubicBezTo>
                  <a:cubicBezTo>
                    <a:pt x="297749" y="69935"/>
                    <a:pt x="297906" y="70201"/>
                    <a:pt x="297983" y="70483"/>
                  </a:cubicBezTo>
                  <a:cubicBezTo>
                    <a:pt x="298062" y="70631"/>
                    <a:pt x="298140" y="70780"/>
                    <a:pt x="298218" y="70928"/>
                  </a:cubicBezTo>
                  <a:cubicBezTo>
                    <a:pt x="298609" y="71679"/>
                    <a:pt x="299078" y="72414"/>
                    <a:pt x="299469" y="73110"/>
                  </a:cubicBezTo>
                  <a:cubicBezTo>
                    <a:pt x="299547" y="73165"/>
                    <a:pt x="299547" y="73274"/>
                    <a:pt x="299626" y="73329"/>
                  </a:cubicBezTo>
                  <a:cubicBezTo>
                    <a:pt x="300095" y="74087"/>
                    <a:pt x="300642" y="74838"/>
                    <a:pt x="301190" y="75565"/>
                  </a:cubicBezTo>
                  <a:cubicBezTo>
                    <a:pt x="301190" y="75581"/>
                    <a:pt x="301190" y="75589"/>
                    <a:pt x="301190" y="75604"/>
                  </a:cubicBezTo>
                  <a:cubicBezTo>
                    <a:pt x="307132" y="83330"/>
                    <a:pt x="316046" y="87763"/>
                    <a:pt x="325741" y="87763"/>
                  </a:cubicBezTo>
                  <a:cubicBezTo>
                    <a:pt x="329729" y="87763"/>
                    <a:pt x="333560" y="86981"/>
                    <a:pt x="337079" y="85574"/>
                  </a:cubicBezTo>
                  <a:cubicBezTo>
                    <a:pt x="337157" y="85808"/>
                    <a:pt x="337235" y="86043"/>
                    <a:pt x="337313" y="86277"/>
                  </a:cubicBezTo>
                  <a:cubicBezTo>
                    <a:pt x="337470" y="86965"/>
                    <a:pt x="337704" y="87630"/>
                    <a:pt x="337939" y="88287"/>
                  </a:cubicBezTo>
                  <a:cubicBezTo>
                    <a:pt x="338017" y="88522"/>
                    <a:pt x="338174" y="88756"/>
                    <a:pt x="338252" y="88960"/>
                  </a:cubicBezTo>
                  <a:cubicBezTo>
                    <a:pt x="338486" y="89656"/>
                    <a:pt x="338799" y="90344"/>
                    <a:pt x="339190" y="91055"/>
                  </a:cubicBezTo>
                  <a:cubicBezTo>
                    <a:pt x="339268" y="91204"/>
                    <a:pt x="339346" y="91352"/>
                    <a:pt x="339424" y="91501"/>
                  </a:cubicBezTo>
                  <a:cubicBezTo>
                    <a:pt x="339737" y="92251"/>
                    <a:pt x="340206" y="92986"/>
                    <a:pt x="340597" y="93682"/>
                  </a:cubicBezTo>
                  <a:cubicBezTo>
                    <a:pt x="340676" y="93737"/>
                    <a:pt x="340754" y="93847"/>
                    <a:pt x="340754" y="93901"/>
                  </a:cubicBezTo>
                  <a:cubicBezTo>
                    <a:pt x="341223" y="94660"/>
                    <a:pt x="341770" y="95410"/>
                    <a:pt x="342318" y="96138"/>
                  </a:cubicBezTo>
                  <a:cubicBezTo>
                    <a:pt x="342318" y="96153"/>
                    <a:pt x="342318" y="96161"/>
                    <a:pt x="342318" y="96177"/>
                  </a:cubicBezTo>
                  <a:cubicBezTo>
                    <a:pt x="348260" y="103902"/>
                    <a:pt x="357174" y="108336"/>
                    <a:pt x="366870" y="108336"/>
                  </a:cubicBezTo>
                  <a:cubicBezTo>
                    <a:pt x="370075" y="108336"/>
                    <a:pt x="373203" y="107835"/>
                    <a:pt x="376174" y="106897"/>
                  </a:cubicBezTo>
                  <a:cubicBezTo>
                    <a:pt x="376253" y="107319"/>
                    <a:pt x="376253" y="107741"/>
                    <a:pt x="376330" y="108132"/>
                  </a:cubicBezTo>
                  <a:cubicBezTo>
                    <a:pt x="376487" y="108672"/>
                    <a:pt x="376565" y="109196"/>
                    <a:pt x="376721" y="109720"/>
                  </a:cubicBezTo>
                  <a:lnTo>
                    <a:pt x="376799" y="110017"/>
                  </a:lnTo>
                  <a:cubicBezTo>
                    <a:pt x="376878" y="110330"/>
                    <a:pt x="376956" y="110650"/>
                    <a:pt x="377034" y="110963"/>
                  </a:cubicBezTo>
                  <a:cubicBezTo>
                    <a:pt x="377269" y="111651"/>
                    <a:pt x="377503" y="112316"/>
                    <a:pt x="377738" y="112972"/>
                  </a:cubicBezTo>
                  <a:cubicBezTo>
                    <a:pt x="377816" y="113207"/>
                    <a:pt x="377894" y="113442"/>
                    <a:pt x="377972" y="113645"/>
                  </a:cubicBezTo>
                  <a:cubicBezTo>
                    <a:pt x="378285" y="114341"/>
                    <a:pt x="378598" y="115029"/>
                    <a:pt x="378911" y="115741"/>
                  </a:cubicBezTo>
                  <a:cubicBezTo>
                    <a:pt x="378989" y="115889"/>
                    <a:pt x="379067" y="116038"/>
                    <a:pt x="379145" y="116186"/>
                  </a:cubicBezTo>
                  <a:cubicBezTo>
                    <a:pt x="379536" y="116937"/>
                    <a:pt x="380006" y="117672"/>
                    <a:pt x="380396" y="118368"/>
                  </a:cubicBezTo>
                  <a:cubicBezTo>
                    <a:pt x="380396" y="118423"/>
                    <a:pt x="380474" y="118532"/>
                    <a:pt x="380553" y="118587"/>
                  </a:cubicBezTo>
                  <a:cubicBezTo>
                    <a:pt x="381022" y="119345"/>
                    <a:pt x="381569" y="120096"/>
                    <a:pt x="382117" y="120823"/>
                  </a:cubicBezTo>
                  <a:cubicBezTo>
                    <a:pt x="382117" y="120839"/>
                    <a:pt x="382117" y="120846"/>
                    <a:pt x="382117" y="120862"/>
                  </a:cubicBezTo>
                  <a:cubicBezTo>
                    <a:pt x="388059" y="128588"/>
                    <a:pt x="396973" y="133021"/>
                    <a:pt x="406668" y="133021"/>
                  </a:cubicBezTo>
                  <a:cubicBezTo>
                    <a:pt x="407763" y="133021"/>
                    <a:pt x="408936" y="132950"/>
                    <a:pt x="410109" y="132826"/>
                  </a:cubicBezTo>
                  <a:cubicBezTo>
                    <a:pt x="410109" y="133678"/>
                    <a:pt x="410109" y="134538"/>
                    <a:pt x="410187" y="135383"/>
                  </a:cubicBezTo>
                  <a:cubicBezTo>
                    <a:pt x="410265" y="135789"/>
                    <a:pt x="410343" y="136188"/>
                    <a:pt x="410421" y="136712"/>
                  </a:cubicBezTo>
                  <a:lnTo>
                    <a:pt x="410421" y="136915"/>
                  </a:lnTo>
                  <a:cubicBezTo>
                    <a:pt x="410500" y="137392"/>
                    <a:pt x="410578" y="137869"/>
                    <a:pt x="410656" y="138315"/>
                  </a:cubicBezTo>
                  <a:cubicBezTo>
                    <a:pt x="410734" y="138854"/>
                    <a:pt x="410891" y="139378"/>
                    <a:pt x="411047" y="139902"/>
                  </a:cubicBezTo>
                  <a:lnTo>
                    <a:pt x="411125" y="140199"/>
                  </a:lnTo>
                  <a:cubicBezTo>
                    <a:pt x="411203" y="140512"/>
                    <a:pt x="411282" y="140832"/>
                    <a:pt x="411360" y="141145"/>
                  </a:cubicBezTo>
                  <a:cubicBezTo>
                    <a:pt x="411516" y="141833"/>
                    <a:pt x="411829" y="142498"/>
                    <a:pt x="412064" y="143155"/>
                  </a:cubicBezTo>
                  <a:cubicBezTo>
                    <a:pt x="412141" y="143389"/>
                    <a:pt x="412220" y="143624"/>
                    <a:pt x="412298" y="143827"/>
                  </a:cubicBezTo>
                  <a:cubicBezTo>
                    <a:pt x="412532" y="144523"/>
                    <a:pt x="412923" y="145211"/>
                    <a:pt x="413236" y="145923"/>
                  </a:cubicBezTo>
                  <a:cubicBezTo>
                    <a:pt x="413314" y="146071"/>
                    <a:pt x="413393" y="146220"/>
                    <a:pt x="413471" y="146368"/>
                  </a:cubicBezTo>
                  <a:cubicBezTo>
                    <a:pt x="413862" y="147119"/>
                    <a:pt x="414253" y="147854"/>
                    <a:pt x="414722" y="148550"/>
                  </a:cubicBezTo>
                  <a:cubicBezTo>
                    <a:pt x="414722" y="148605"/>
                    <a:pt x="414800" y="148714"/>
                    <a:pt x="414800" y="148769"/>
                  </a:cubicBezTo>
                  <a:cubicBezTo>
                    <a:pt x="415269" y="149527"/>
                    <a:pt x="415817" y="150278"/>
                    <a:pt x="416364" y="151005"/>
                  </a:cubicBezTo>
                  <a:cubicBezTo>
                    <a:pt x="416364" y="151021"/>
                    <a:pt x="416364" y="151029"/>
                    <a:pt x="416442" y="151044"/>
                  </a:cubicBezTo>
                  <a:cubicBezTo>
                    <a:pt x="422228" y="158645"/>
                    <a:pt x="430986" y="163047"/>
                    <a:pt x="440447" y="163195"/>
                  </a:cubicBezTo>
                  <a:cubicBezTo>
                    <a:pt x="440290" y="164329"/>
                    <a:pt x="440212" y="165479"/>
                    <a:pt x="440212" y="166636"/>
                  </a:cubicBezTo>
                  <a:cubicBezTo>
                    <a:pt x="440212" y="167645"/>
                    <a:pt x="440290" y="168669"/>
                    <a:pt x="440369" y="169678"/>
                  </a:cubicBezTo>
                  <a:cubicBezTo>
                    <a:pt x="440447" y="170084"/>
                    <a:pt x="440447" y="170483"/>
                    <a:pt x="440603" y="171007"/>
                  </a:cubicBezTo>
                  <a:lnTo>
                    <a:pt x="440603" y="171210"/>
                  </a:lnTo>
                  <a:cubicBezTo>
                    <a:pt x="440681" y="171687"/>
                    <a:pt x="440760" y="172164"/>
                    <a:pt x="440838" y="172610"/>
                  </a:cubicBezTo>
                  <a:cubicBezTo>
                    <a:pt x="440915" y="173149"/>
                    <a:pt x="441072" y="173673"/>
                    <a:pt x="441228" y="174197"/>
                  </a:cubicBezTo>
                  <a:lnTo>
                    <a:pt x="441306" y="174494"/>
                  </a:lnTo>
                  <a:cubicBezTo>
                    <a:pt x="441385" y="174807"/>
                    <a:pt x="441463" y="175127"/>
                    <a:pt x="441542" y="175441"/>
                  </a:cubicBezTo>
                  <a:cubicBezTo>
                    <a:pt x="441697" y="176129"/>
                    <a:pt x="442010" y="176793"/>
                    <a:pt x="442245" y="177450"/>
                  </a:cubicBezTo>
                  <a:cubicBezTo>
                    <a:pt x="442323" y="177684"/>
                    <a:pt x="442401" y="177919"/>
                    <a:pt x="442479" y="178122"/>
                  </a:cubicBezTo>
                  <a:cubicBezTo>
                    <a:pt x="442714" y="178818"/>
                    <a:pt x="443027" y="179506"/>
                    <a:pt x="443418" y="180218"/>
                  </a:cubicBezTo>
                  <a:cubicBezTo>
                    <a:pt x="443496" y="180367"/>
                    <a:pt x="443574" y="180515"/>
                    <a:pt x="443652" y="180664"/>
                  </a:cubicBezTo>
                  <a:cubicBezTo>
                    <a:pt x="444043" y="181414"/>
                    <a:pt x="444434" y="182150"/>
                    <a:pt x="444904" y="182845"/>
                  </a:cubicBezTo>
                  <a:cubicBezTo>
                    <a:pt x="444904" y="182900"/>
                    <a:pt x="444981" y="183009"/>
                    <a:pt x="444981" y="183064"/>
                  </a:cubicBezTo>
                  <a:cubicBezTo>
                    <a:pt x="445451" y="183823"/>
                    <a:pt x="445998" y="184573"/>
                    <a:pt x="446545" y="185301"/>
                  </a:cubicBezTo>
                  <a:cubicBezTo>
                    <a:pt x="446545" y="185316"/>
                    <a:pt x="446545" y="185332"/>
                    <a:pt x="446545" y="185339"/>
                  </a:cubicBezTo>
                  <a:cubicBezTo>
                    <a:pt x="451628" y="191954"/>
                    <a:pt x="458899" y="196154"/>
                    <a:pt x="466953" y="197225"/>
                  </a:cubicBezTo>
                  <a:cubicBezTo>
                    <a:pt x="466562" y="199313"/>
                    <a:pt x="466327" y="201478"/>
                    <a:pt x="466327" y="203668"/>
                  </a:cubicBezTo>
                  <a:cubicBezTo>
                    <a:pt x="466327" y="204676"/>
                    <a:pt x="466327" y="205701"/>
                    <a:pt x="466484" y="206710"/>
                  </a:cubicBezTo>
                  <a:cubicBezTo>
                    <a:pt x="466484" y="207116"/>
                    <a:pt x="466562" y="207515"/>
                    <a:pt x="466640" y="208039"/>
                  </a:cubicBezTo>
                  <a:lnTo>
                    <a:pt x="466640" y="208242"/>
                  </a:lnTo>
                  <a:cubicBezTo>
                    <a:pt x="466718" y="208719"/>
                    <a:pt x="466797" y="209196"/>
                    <a:pt x="466875" y="209642"/>
                  </a:cubicBezTo>
                  <a:cubicBezTo>
                    <a:pt x="466953" y="210181"/>
                    <a:pt x="467109" y="210705"/>
                    <a:pt x="467266" y="211229"/>
                  </a:cubicBezTo>
                  <a:lnTo>
                    <a:pt x="467344" y="211526"/>
                  </a:lnTo>
                  <a:cubicBezTo>
                    <a:pt x="467422" y="211839"/>
                    <a:pt x="467500" y="212160"/>
                    <a:pt x="467579" y="212472"/>
                  </a:cubicBezTo>
                  <a:cubicBezTo>
                    <a:pt x="467813" y="213160"/>
                    <a:pt x="468048" y="213825"/>
                    <a:pt x="468282" y="214482"/>
                  </a:cubicBezTo>
                  <a:cubicBezTo>
                    <a:pt x="468361" y="214717"/>
                    <a:pt x="468439" y="214951"/>
                    <a:pt x="468517" y="215155"/>
                  </a:cubicBezTo>
                  <a:cubicBezTo>
                    <a:pt x="468830" y="215850"/>
                    <a:pt x="469143" y="216539"/>
                    <a:pt x="469455" y="217250"/>
                  </a:cubicBezTo>
                  <a:cubicBezTo>
                    <a:pt x="469534" y="217398"/>
                    <a:pt x="469611" y="217547"/>
                    <a:pt x="469690" y="217696"/>
                  </a:cubicBezTo>
                  <a:cubicBezTo>
                    <a:pt x="470081" y="218446"/>
                    <a:pt x="470472" y="219181"/>
                    <a:pt x="470941" y="219877"/>
                  </a:cubicBezTo>
                  <a:cubicBezTo>
                    <a:pt x="470941" y="219932"/>
                    <a:pt x="471019" y="220042"/>
                    <a:pt x="471097" y="220096"/>
                  </a:cubicBezTo>
                  <a:cubicBezTo>
                    <a:pt x="471566" y="220855"/>
                    <a:pt x="472036" y="221605"/>
                    <a:pt x="472583" y="222332"/>
                  </a:cubicBezTo>
                  <a:cubicBezTo>
                    <a:pt x="472661" y="222348"/>
                    <a:pt x="472661" y="222356"/>
                    <a:pt x="472661" y="222372"/>
                  </a:cubicBezTo>
                  <a:cubicBezTo>
                    <a:pt x="477118" y="228236"/>
                    <a:pt x="483373" y="232193"/>
                    <a:pt x="490332" y="233764"/>
                  </a:cubicBezTo>
                  <a:cubicBezTo>
                    <a:pt x="489003" y="237236"/>
                    <a:pt x="488221" y="240966"/>
                    <a:pt x="488221" y="244813"/>
                  </a:cubicBezTo>
                  <a:cubicBezTo>
                    <a:pt x="488221" y="245821"/>
                    <a:pt x="488299" y="246846"/>
                    <a:pt x="488377" y="247854"/>
                  </a:cubicBezTo>
                  <a:cubicBezTo>
                    <a:pt x="488456" y="248261"/>
                    <a:pt x="488534" y="248660"/>
                    <a:pt x="488612" y="249184"/>
                  </a:cubicBezTo>
                  <a:lnTo>
                    <a:pt x="488612" y="249387"/>
                  </a:lnTo>
                  <a:cubicBezTo>
                    <a:pt x="488690" y="249864"/>
                    <a:pt x="488768" y="250341"/>
                    <a:pt x="488847" y="250787"/>
                  </a:cubicBezTo>
                  <a:cubicBezTo>
                    <a:pt x="488925" y="251326"/>
                    <a:pt x="489081" y="251850"/>
                    <a:pt x="489238" y="252374"/>
                  </a:cubicBezTo>
                  <a:lnTo>
                    <a:pt x="489316" y="252671"/>
                  </a:lnTo>
                  <a:cubicBezTo>
                    <a:pt x="489393" y="252984"/>
                    <a:pt x="489472" y="253305"/>
                    <a:pt x="489550" y="253617"/>
                  </a:cubicBezTo>
                  <a:cubicBezTo>
                    <a:pt x="489707" y="254305"/>
                    <a:pt x="490020" y="254970"/>
                    <a:pt x="490254" y="255627"/>
                  </a:cubicBezTo>
                  <a:cubicBezTo>
                    <a:pt x="490332" y="255861"/>
                    <a:pt x="490411" y="256096"/>
                    <a:pt x="490488" y="256299"/>
                  </a:cubicBezTo>
                  <a:cubicBezTo>
                    <a:pt x="490723" y="256995"/>
                    <a:pt x="491114" y="257683"/>
                    <a:pt x="491427" y="258395"/>
                  </a:cubicBezTo>
                  <a:cubicBezTo>
                    <a:pt x="491505" y="258543"/>
                    <a:pt x="491583" y="258692"/>
                    <a:pt x="491661" y="258840"/>
                  </a:cubicBezTo>
                  <a:cubicBezTo>
                    <a:pt x="492052" y="259591"/>
                    <a:pt x="492443" y="260326"/>
                    <a:pt x="492912" y="261022"/>
                  </a:cubicBezTo>
                  <a:cubicBezTo>
                    <a:pt x="492912" y="261077"/>
                    <a:pt x="492991" y="261186"/>
                    <a:pt x="492991" y="261241"/>
                  </a:cubicBezTo>
                  <a:cubicBezTo>
                    <a:pt x="493460" y="261999"/>
                    <a:pt x="494007" y="262750"/>
                    <a:pt x="494555" y="263477"/>
                  </a:cubicBezTo>
                  <a:cubicBezTo>
                    <a:pt x="494555" y="263493"/>
                    <a:pt x="494555" y="263501"/>
                    <a:pt x="494632" y="263516"/>
                  </a:cubicBezTo>
                  <a:cubicBezTo>
                    <a:pt x="497839" y="267801"/>
                    <a:pt x="502060" y="271062"/>
                    <a:pt x="506831" y="273126"/>
                  </a:cubicBezTo>
                  <a:cubicBezTo>
                    <a:pt x="504563" y="277442"/>
                    <a:pt x="503312" y="282290"/>
                    <a:pt x="503312" y="287334"/>
                  </a:cubicBezTo>
                  <a:cubicBezTo>
                    <a:pt x="503312" y="288342"/>
                    <a:pt x="503390" y="289367"/>
                    <a:pt x="503468" y="290375"/>
                  </a:cubicBezTo>
                  <a:cubicBezTo>
                    <a:pt x="503546" y="290782"/>
                    <a:pt x="503624" y="291181"/>
                    <a:pt x="503703" y="291705"/>
                  </a:cubicBezTo>
                  <a:lnTo>
                    <a:pt x="503703" y="291908"/>
                  </a:lnTo>
                  <a:cubicBezTo>
                    <a:pt x="503781" y="292385"/>
                    <a:pt x="503859" y="292862"/>
                    <a:pt x="503937" y="293308"/>
                  </a:cubicBezTo>
                  <a:cubicBezTo>
                    <a:pt x="504015" y="293847"/>
                    <a:pt x="504172" y="294371"/>
                    <a:pt x="504328" y="294895"/>
                  </a:cubicBezTo>
                  <a:lnTo>
                    <a:pt x="504406" y="295192"/>
                  </a:lnTo>
                  <a:cubicBezTo>
                    <a:pt x="504485" y="295505"/>
                    <a:pt x="504563" y="295826"/>
                    <a:pt x="504641" y="296138"/>
                  </a:cubicBezTo>
                  <a:cubicBezTo>
                    <a:pt x="504797" y="296826"/>
                    <a:pt x="505110" y="297491"/>
                    <a:pt x="505345" y="298148"/>
                  </a:cubicBezTo>
                  <a:cubicBezTo>
                    <a:pt x="505423" y="298383"/>
                    <a:pt x="505501" y="298617"/>
                    <a:pt x="505579" y="298820"/>
                  </a:cubicBezTo>
                  <a:cubicBezTo>
                    <a:pt x="505892" y="299516"/>
                    <a:pt x="506127" y="300204"/>
                    <a:pt x="506517" y="300916"/>
                  </a:cubicBezTo>
                  <a:cubicBezTo>
                    <a:pt x="506595" y="301064"/>
                    <a:pt x="506674" y="301213"/>
                    <a:pt x="506752" y="301362"/>
                  </a:cubicBezTo>
                  <a:cubicBezTo>
                    <a:pt x="507143" y="302112"/>
                    <a:pt x="507534" y="302847"/>
                    <a:pt x="508003" y="303543"/>
                  </a:cubicBezTo>
                  <a:cubicBezTo>
                    <a:pt x="508003" y="303598"/>
                    <a:pt x="508081" y="303707"/>
                    <a:pt x="508081" y="303762"/>
                  </a:cubicBezTo>
                  <a:cubicBezTo>
                    <a:pt x="508550" y="304521"/>
                    <a:pt x="509098" y="305271"/>
                    <a:pt x="509645" y="305998"/>
                  </a:cubicBezTo>
                  <a:cubicBezTo>
                    <a:pt x="509645" y="306014"/>
                    <a:pt x="509645" y="306022"/>
                    <a:pt x="509723" y="306038"/>
                  </a:cubicBezTo>
                  <a:cubicBezTo>
                    <a:pt x="512304" y="309439"/>
                    <a:pt x="515509" y="312199"/>
                    <a:pt x="519028" y="314224"/>
                  </a:cubicBezTo>
                  <a:cubicBezTo>
                    <a:pt x="515118" y="319455"/>
                    <a:pt x="512929" y="325859"/>
                    <a:pt x="512929" y="332599"/>
                  </a:cubicBezTo>
                  <a:cubicBezTo>
                    <a:pt x="512929" y="333608"/>
                    <a:pt x="513007" y="334632"/>
                    <a:pt x="513086" y="335641"/>
                  </a:cubicBezTo>
                  <a:cubicBezTo>
                    <a:pt x="513164" y="336048"/>
                    <a:pt x="513164" y="336446"/>
                    <a:pt x="513320" y="336971"/>
                  </a:cubicBezTo>
                  <a:lnTo>
                    <a:pt x="513320" y="337166"/>
                  </a:lnTo>
                  <a:cubicBezTo>
                    <a:pt x="513398" y="337643"/>
                    <a:pt x="513477" y="338120"/>
                    <a:pt x="513555" y="338565"/>
                  </a:cubicBezTo>
                  <a:cubicBezTo>
                    <a:pt x="513633" y="339105"/>
                    <a:pt x="513789" y="339629"/>
                    <a:pt x="513946" y="340153"/>
                  </a:cubicBezTo>
                  <a:lnTo>
                    <a:pt x="514023" y="340450"/>
                  </a:lnTo>
                  <a:cubicBezTo>
                    <a:pt x="514102" y="340763"/>
                    <a:pt x="514180" y="341083"/>
                    <a:pt x="514259" y="341396"/>
                  </a:cubicBezTo>
                  <a:cubicBezTo>
                    <a:pt x="514414" y="342084"/>
                    <a:pt x="514727" y="342749"/>
                    <a:pt x="514962" y="343406"/>
                  </a:cubicBezTo>
                  <a:cubicBezTo>
                    <a:pt x="515041" y="343640"/>
                    <a:pt x="515118" y="343875"/>
                    <a:pt x="515196" y="344078"/>
                  </a:cubicBezTo>
                  <a:cubicBezTo>
                    <a:pt x="515432" y="344774"/>
                    <a:pt x="515744" y="345462"/>
                    <a:pt x="516135" y="346173"/>
                  </a:cubicBezTo>
                  <a:cubicBezTo>
                    <a:pt x="516213" y="346322"/>
                    <a:pt x="516291" y="346471"/>
                    <a:pt x="516369" y="346619"/>
                  </a:cubicBezTo>
                  <a:cubicBezTo>
                    <a:pt x="516760" y="347370"/>
                    <a:pt x="517151" y="348105"/>
                    <a:pt x="517621" y="348801"/>
                  </a:cubicBezTo>
                  <a:cubicBezTo>
                    <a:pt x="517621" y="348856"/>
                    <a:pt x="517699" y="348965"/>
                    <a:pt x="517699" y="349020"/>
                  </a:cubicBezTo>
                  <a:cubicBezTo>
                    <a:pt x="518168" y="349778"/>
                    <a:pt x="518715" y="350529"/>
                    <a:pt x="519262" y="351256"/>
                  </a:cubicBezTo>
                  <a:cubicBezTo>
                    <a:pt x="519262" y="351272"/>
                    <a:pt x="519262" y="351280"/>
                    <a:pt x="519262" y="351295"/>
                  </a:cubicBezTo>
                  <a:cubicBezTo>
                    <a:pt x="521217" y="353782"/>
                    <a:pt x="523406" y="355924"/>
                    <a:pt x="525831" y="357684"/>
                  </a:cubicBezTo>
                  <a:cubicBezTo>
                    <a:pt x="523719" y="359881"/>
                    <a:pt x="521921" y="362368"/>
                    <a:pt x="520514" y="365081"/>
                  </a:cubicBezTo>
                  <a:cubicBezTo>
                    <a:pt x="517464" y="362930"/>
                    <a:pt x="514180" y="361327"/>
                    <a:pt x="510584" y="360358"/>
                  </a:cubicBezTo>
                  <a:close/>
                  <a:moveTo>
                    <a:pt x="552963" y="439293"/>
                  </a:moveTo>
                  <a:lnTo>
                    <a:pt x="494476" y="497797"/>
                  </a:lnTo>
                  <a:cubicBezTo>
                    <a:pt x="490411" y="501808"/>
                    <a:pt x="483920" y="501808"/>
                    <a:pt x="479933" y="497797"/>
                  </a:cubicBezTo>
                  <a:cubicBezTo>
                    <a:pt x="477665" y="495537"/>
                    <a:pt x="476571" y="492393"/>
                    <a:pt x="477040" y="489172"/>
                  </a:cubicBezTo>
                  <a:cubicBezTo>
                    <a:pt x="477040" y="489157"/>
                    <a:pt x="477040" y="489141"/>
                    <a:pt x="477040" y="489133"/>
                  </a:cubicBezTo>
                  <a:cubicBezTo>
                    <a:pt x="477040" y="488851"/>
                    <a:pt x="477118" y="488570"/>
                    <a:pt x="477196" y="488288"/>
                  </a:cubicBezTo>
                  <a:cubicBezTo>
                    <a:pt x="477196" y="488242"/>
                    <a:pt x="477196" y="488195"/>
                    <a:pt x="477196" y="488171"/>
                  </a:cubicBezTo>
                  <a:cubicBezTo>
                    <a:pt x="477274" y="487929"/>
                    <a:pt x="477353" y="487694"/>
                    <a:pt x="477430" y="487405"/>
                  </a:cubicBezTo>
                  <a:cubicBezTo>
                    <a:pt x="477430" y="487335"/>
                    <a:pt x="477430" y="487256"/>
                    <a:pt x="477430" y="487217"/>
                  </a:cubicBezTo>
                  <a:cubicBezTo>
                    <a:pt x="477509" y="486998"/>
                    <a:pt x="477587" y="486787"/>
                    <a:pt x="477744" y="486545"/>
                  </a:cubicBezTo>
                  <a:lnTo>
                    <a:pt x="477821" y="486256"/>
                  </a:lnTo>
                  <a:cubicBezTo>
                    <a:pt x="477900" y="486060"/>
                    <a:pt x="477978" y="485865"/>
                    <a:pt x="478135" y="485661"/>
                  </a:cubicBezTo>
                  <a:lnTo>
                    <a:pt x="478447" y="485106"/>
                  </a:lnTo>
                  <a:cubicBezTo>
                    <a:pt x="478525" y="484996"/>
                    <a:pt x="478603" y="484879"/>
                    <a:pt x="478603" y="484856"/>
                  </a:cubicBezTo>
                  <a:lnTo>
                    <a:pt x="479307" y="483925"/>
                  </a:lnTo>
                  <a:cubicBezTo>
                    <a:pt x="479464" y="483683"/>
                    <a:pt x="479698" y="483456"/>
                    <a:pt x="479933" y="483253"/>
                  </a:cubicBezTo>
                  <a:lnTo>
                    <a:pt x="538107" y="425070"/>
                  </a:lnTo>
                  <a:cubicBezTo>
                    <a:pt x="542094" y="421058"/>
                    <a:pt x="548584" y="421058"/>
                    <a:pt x="552650" y="425070"/>
                  </a:cubicBezTo>
                  <a:cubicBezTo>
                    <a:pt x="552884" y="425281"/>
                    <a:pt x="553041" y="425508"/>
                    <a:pt x="553197" y="425742"/>
                  </a:cubicBezTo>
                  <a:cubicBezTo>
                    <a:pt x="553275" y="425758"/>
                    <a:pt x="553275" y="425781"/>
                    <a:pt x="553275" y="425797"/>
                  </a:cubicBezTo>
                  <a:cubicBezTo>
                    <a:pt x="556794" y="429941"/>
                    <a:pt x="556637" y="435610"/>
                    <a:pt x="552963" y="439293"/>
                  </a:cubicBezTo>
                  <a:close/>
                  <a:moveTo>
                    <a:pt x="547802" y="389437"/>
                  </a:moveTo>
                  <a:cubicBezTo>
                    <a:pt x="544596" y="389437"/>
                    <a:pt x="541703" y="387976"/>
                    <a:pt x="539671" y="385356"/>
                  </a:cubicBezTo>
                  <a:cubicBezTo>
                    <a:pt x="539592" y="385340"/>
                    <a:pt x="539592" y="385332"/>
                    <a:pt x="539592" y="385317"/>
                  </a:cubicBezTo>
                  <a:cubicBezTo>
                    <a:pt x="539435" y="385098"/>
                    <a:pt x="539280" y="384879"/>
                    <a:pt x="539123" y="384652"/>
                  </a:cubicBezTo>
                  <a:cubicBezTo>
                    <a:pt x="539123" y="384613"/>
                    <a:pt x="539123" y="384566"/>
                    <a:pt x="539044" y="384543"/>
                  </a:cubicBezTo>
                  <a:cubicBezTo>
                    <a:pt x="538967" y="384332"/>
                    <a:pt x="538810" y="384112"/>
                    <a:pt x="538732" y="383878"/>
                  </a:cubicBezTo>
                  <a:cubicBezTo>
                    <a:pt x="538653" y="383808"/>
                    <a:pt x="538576" y="383714"/>
                    <a:pt x="538576" y="383675"/>
                  </a:cubicBezTo>
                  <a:cubicBezTo>
                    <a:pt x="538498" y="383471"/>
                    <a:pt x="538419" y="383260"/>
                    <a:pt x="538263" y="383034"/>
                  </a:cubicBezTo>
                  <a:lnTo>
                    <a:pt x="538185" y="382728"/>
                  </a:lnTo>
                  <a:cubicBezTo>
                    <a:pt x="538107" y="382525"/>
                    <a:pt x="538028" y="382322"/>
                    <a:pt x="537950" y="382127"/>
                  </a:cubicBezTo>
                  <a:lnTo>
                    <a:pt x="537794" y="381493"/>
                  </a:lnTo>
                  <a:cubicBezTo>
                    <a:pt x="537794" y="381376"/>
                    <a:pt x="537716" y="381251"/>
                    <a:pt x="537716" y="381212"/>
                  </a:cubicBezTo>
                  <a:lnTo>
                    <a:pt x="537559" y="380070"/>
                  </a:lnTo>
                  <a:cubicBezTo>
                    <a:pt x="537559" y="379765"/>
                    <a:pt x="537559" y="379452"/>
                    <a:pt x="537559" y="379163"/>
                  </a:cubicBezTo>
                  <a:cubicBezTo>
                    <a:pt x="537559" y="375394"/>
                    <a:pt x="539592" y="371930"/>
                    <a:pt x="542954" y="370116"/>
                  </a:cubicBezTo>
                  <a:cubicBezTo>
                    <a:pt x="544440" y="369295"/>
                    <a:pt x="546082" y="368881"/>
                    <a:pt x="547802" y="368881"/>
                  </a:cubicBezTo>
                  <a:cubicBezTo>
                    <a:pt x="548115" y="368881"/>
                    <a:pt x="548349" y="368896"/>
                    <a:pt x="548740" y="368928"/>
                  </a:cubicBezTo>
                  <a:lnTo>
                    <a:pt x="549679" y="369060"/>
                  </a:lnTo>
                  <a:cubicBezTo>
                    <a:pt x="549913" y="369107"/>
                    <a:pt x="550148" y="369162"/>
                    <a:pt x="550382" y="369233"/>
                  </a:cubicBezTo>
                  <a:cubicBezTo>
                    <a:pt x="550382" y="369233"/>
                    <a:pt x="550461" y="369248"/>
                    <a:pt x="550461" y="369264"/>
                  </a:cubicBezTo>
                  <a:cubicBezTo>
                    <a:pt x="554996" y="370484"/>
                    <a:pt x="558123" y="374550"/>
                    <a:pt x="558123" y="379171"/>
                  </a:cubicBezTo>
                  <a:cubicBezTo>
                    <a:pt x="558123" y="384824"/>
                    <a:pt x="553510" y="389437"/>
                    <a:pt x="547802" y="3894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42B46FC-7E30-79B2-D9D6-D0262897A343}"/>
              </a:ext>
            </a:extLst>
          </p:cNvPr>
          <p:cNvGrpSpPr/>
          <p:nvPr/>
        </p:nvGrpSpPr>
        <p:grpSpPr>
          <a:xfrm>
            <a:off x="3193278" y="4761206"/>
            <a:ext cx="1170543" cy="907385"/>
            <a:chOff x="3193278" y="4761206"/>
            <a:chExt cx="1170543" cy="907385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BCC5B02-360A-E886-791B-882CD56A47EE}"/>
                </a:ext>
              </a:extLst>
            </p:cNvPr>
            <p:cNvSpPr/>
            <p:nvPr/>
          </p:nvSpPr>
          <p:spPr>
            <a:xfrm flipH="1">
              <a:off x="3193278" y="4761206"/>
              <a:ext cx="1170543" cy="907385"/>
            </a:xfrm>
            <a:custGeom>
              <a:avLst/>
              <a:gdLst>
                <a:gd name="connsiteX0" fmla="*/ 354450 w 708900"/>
                <a:gd name="connsiteY0" fmla="*/ 0 h 549527"/>
                <a:gd name="connsiteX1" fmla="*/ 257107 w 708900"/>
                <a:gd name="connsiteY1" fmla="*/ 198 h 549527"/>
                <a:gd name="connsiteX2" fmla="*/ 243053 w 708900"/>
                <a:gd name="connsiteY2" fmla="*/ 5033 h 549527"/>
                <a:gd name="connsiteX3" fmla="*/ 180059 w 708900"/>
                <a:gd name="connsiteY3" fmla="*/ 78331 h 549527"/>
                <a:gd name="connsiteX4" fmla="*/ 175675 w 708900"/>
                <a:gd name="connsiteY4" fmla="*/ 97559 h 549527"/>
                <a:gd name="connsiteX5" fmla="*/ 158119 w 708900"/>
                <a:gd name="connsiteY5" fmla="*/ 101174 h 549527"/>
                <a:gd name="connsiteX6" fmla="*/ 104208 w 708900"/>
                <a:gd name="connsiteY6" fmla="*/ 154363 h 549527"/>
                <a:gd name="connsiteX7" fmla="*/ 96480 w 708900"/>
                <a:gd name="connsiteY7" fmla="*/ 170744 h 549527"/>
                <a:gd name="connsiteX8" fmla="*/ 77162 w 708900"/>
                <a:gd name="connsiteY8" fmla="*/ 175263 h 549527"/>
                <a:gd name="connsiteX9" fmla="*/ 10846 w 708900"/>
                <a:gd name="connsiteY9" fmla="*/ 251565 h 549527"/>
                <a:gd name="connsiteX10" fmla="*/ 0 w 708900"/>
                <a:gd name="connsiteY10" fmla="*/ 274703 h 549527"/>
                <a:gd name="connsiteX11" fmla="*/ 8383 w 708900"/>
                <a:gd name="connsiteY11" fmla="*/ 293366 h 549527"/>
                <a:gd name="connsiteX12" fmla="*/ 42637 w 708900"/>
                <a:gd name="connsiteY12" fmla="*/ 351299 h 549527"/>
                <a:gd name="connsiteX13" fmla="*/ 86697 w 708900"/>
                <a:gd name="connsiteY13" fmla="*/ 377261 h 549527"/>
                <a:gd name="connsiteX14" fmla="*/ 100819 w 708900"/>
                <a:gd name="connsiteY14" fmla="*/ 380130 h 549527"/>
                <a:gd name="connsiteX15" fmla="*/ 104592 w 708900"/>
                <a:gd name="connsiteY15" fmla="*/ 398522 h 549527"/>
                <a:gd name="connsiteX16" fmla="*/ 133965 w 708900"/>
                <a:gd name="connsiteY16" fmla="*/ 442469 h 549527"/>
                <a:gd name="connsiteX17" fmla="*/ 160243 w 708900"/>
                <a:gd name="connsiteY17" fmla="*/ 450106 h 549527"/>
                <a:gd name="connsiteX18" fmla="*/ 174116 w 708900"/>
                <a:gd name="connsiteY18" fmla="*/ 451530 h 549527"/>
                <a:gd name="connsiteX19" fmla="*/ 179132 w 708900"/>
                <a:gd name="connsiteY19" fmla="*/ 470577 h 549527"/>
                <a:gd name="connsiteX20" fmla="*/ 226017 w 708900"/>
                <a:gd name="connsiteY20" fmla="*/ 538362 h 549527"/>
                <a:gd name="connsiteX21" fmla="*/ 314414 w 708900"/>
                <a:gd name="connsiteY21" fmla="*/ 549140 h 549527"/>
                <a:gd name="connsiteX22" fmla="*/ 354450 w 708900"/>
                <a:gd name="connsiteY22" fmla="*/ 549527 h 549527"/>
                <a:gd name="connsiteX23" fmla="*/ 394486 w 708900"/>
                <a:gd name="connsiteY23" fmla="*/ 549140 h 549527"/>
                <a:gd name="connsiteX24" fmla="*/ 482883 w 708900"/>
                <a:gd name="connsiteY24" fmla="*/ 538362 h 549527"/>
                <a:gd name="connsiteX25" fmla="*/ 529768 w 708900"/>
                <a:gd name="connsiteY25" fmla="*/ 470577 h 549527"/>
                <a:gd name="connsiteX26" fmla="*/ 534784 w 708900"/>
                <a:gd name="connsiteY26" fmla="*/ 451530 h 549527"/>
                <a:gd name="connsiteX27" fmla="*/ 548657 w 708900"/>
                <a:gd name="connsiteY27" fmla="*/ 450106 h 549527"/>
                <a:gd name="connsiteX28" fmla="*/ 574935 w 708900"/>
                <a:gd name="connsiteY28" fmla="*/ 442469 h 549527"/>
                <a:gd name="connsiteX29" fmla="*/ 604308 w 708900"/>
                <a:gd name="connsiteY29" fmla="*/ 398522 h 549527"/>
                <a:gd name="connsiteX30" fmla="*/ 608081 w 708900"/>
                <a:gd name="connsiteY30" fmla="*/ 380130 h 549527"/>
                <a:gd name="connsiteX31" fmla="*/ 622203 w 708900"/>
                <a:gd name="connsiteY31" fmla="*/ 377261 h 549527"/>
                <a:gd name="connsiteX32" fmla="*/ 666263 w 708900"/>
                <a:gd name="connsiteY32" fmla="*/ 351299 h 549527"/>
                <a:gd name="connsiteX33" fmla="*/ 700517 w 708900"/>
                <a:gd name="connsiteY33" fmla="*/ 293366 h 549527"/>
                <a:gd name="connsiteX34" fmla="*/ 708900 w 708900"/>
                <a:gd name="connsiteY34" fmla="*/ 274703 h 549527"/>
                <a:gd name="connsiteX35" fmla="*/ 698054 w 708900"/>
                <a:gd name="connsiteY35" fmla="*/ 251565 h 549527"/>
                <a:gd name="connsiteX36" fmla="*/ 631738 w 708900"/>
                <a:gd name="connsiteY36" fmla="*/ 175263 h 549527"/>
                <a:gd name="connsiteX37" fmla="*/ 612420 w 708900"/>
                <a:gd name="connsiteY37" fmla="*/ 170744 h 549527"/>
                <a:gd name="connsiteX38" fmla="*/ 604692 w 708900"/>
                <a:gd name="connsiteY38" fmla="*/ 154363 h 549527"/>
                <a:gd name="connsiteX39" fmla="*/ 550781 w 708900"/>
                <a:gd name="connsiteY39" fmla="*/ 101174 h 549527"/>
                <a:gd name="connsiteX40" fmla="*/ 533225 w 708900"/>
                <a:gd name="connsiteY40" fmla="*/ 97559 h 549527"/>
                <a:gd name="connsiteX41" fmla="*/ 528841 w 708900"/>
                <a:gd name="connsiteY41" fmla="*/ 78331 h 549527"/>
                <a:gd name="connsiteX42" fmla="*/ 465847 w 708900"/>
                <a:gd name="connsiteY42" fmla="*/ 5033 h 549527"/>
                <a:gd name="connsiteX43" fmla="*/ 451793 w 708900"/>
                <a:gd name="connsiteY43" fmla="*/ 198 h 54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08900" h="549527">
                  <a:moveTo>
                    <a:pt x="354450" y="0"/>
                  </a:moveTo>
                  <a:lnTo>
                    <a:pt x="257107" y="198"/>
                  </a:lnTo>
                  <a:lnTo>
                    <a:pt x="243053" y="5033"/>
                  </a:lnTo>
                  <a:cubicBezTo>
                    <a:pt x="208347" y="16963"/>
                    <a:pt x="188600" y="39965"/>
                    <a:pt x="180059" y="78331"/>
                  </a:cubicBezTo>
                  <a:cubicBezTo>
                    <a:pt x="178003" y="87527"/>
                    <a:pt x="176037" y="96181"/>
                    <a:pt x="175675" y="97559"/>
                  </a:cubicBezTo>
                  <a:cubicBezTo>
                    <a:pt x="175314" y="98937"/>
                    <a:pt x="167767" y="100542"/>
                    <a:pt x="158119" y="101174"/>
                  </a:cubicBezTo>
                  <a:cubicBezTo>
                    <a:pt x="126712" y="103185"/>
                    <a:pt x="110037" y="119634"/>
                    <a:pt x="104208" y="154363"/>
                  </a:cubicBezTo>
                  <a:cubicBezTo>
                    <a:pt x="101768" y="168891"/>
                    <a:pt x="100886" y="170744"/>
                    <a:pt x="96480" y="170744"/>
                  </a:cubicBezTo>
                  <a:cubicBezTo>
                    <a:pt x="89910" y="171623"/>
                    <a:pt x="83441" y="173137"/>
                    <a:pt x="77162" y="175263"/>
                  </a:cubicBezTo>
                  <a:cubicBezTo>
                    <a:pt x="50907" y="183419"/>
                    <a:pt x="33350" y="203619"/>
                    <a:pt x="10846" y="251565"/>
                  </a:cubicBezTo>
                  <a:lnTo>
                    <a:pt x="0" y="274703"/>
                  </a:lnTo>
                  <a:lnTo>
                    <a:pt x="8383" y="293366"/>
                  </a:lnTo>
                  <a:cubicBezTo>
                    <a:pt x="20991" y="321406"/>
                    <a:pt x="30978" y="338352"/>
                    <a:pt x="42637" y="351299"/>
                  </a:cubicBezTo>
                  <a:cubicBezTo>
                    <a:pt x="55877" y="366031"/>
                    <a:pt x="68711" y="373578"/>
                    <a:pt x="86697" y="377261"/>
                  </a:cubicBezTo>
                  <a:lnTo>
                    <a:pt x="100819" y="380130"/>
                  </a:lnTo>
                  <a:lnTo>
                    <a:pt x="104592" y="398522"/>
                  </a:lnTo>
                  <a:cubicBezTo>
                    <a:pt x="109337" y="422337"/>
                    <a:pt x="117177" y="434041"/>
                    <a:pt x="133965" y="442469"/>
                  </a:cubicBezTo>
                  <a:cubicBezTo>
                    <a:pt x="142269" y="446383"/>
                    <a:pt x="151137" y="448958"/>
                    <a:pt x="160243" y="450106"/>
                  </a:cubicBezTo>
                  <a:lnTo>
                    <a:pt x="174116" y="451530"/>
                  </a:lnTo>
                  <a:lnTo>
                    <a:pt x="179132" y="470577"/>
                  </a:lnTo>
                  <a:cubicBezTo>
                    <a:pt x="188487" y="506006"/>
                    <a:pt x="200394" y="523201"/>
                    <a:pt x="226017" y="538362"/>
                  </a:cubicBezTo>
                  <a:cubicBezTo>
                    <a:pt x="236795" y="544734"/>
                    <a:pt x="230977" y="547733"/>
                    <a:pt x="314414" y="549140"/>
                  </a:cubicBezTo>
                  <a:lnTo>
                    <a:pt x="354450" y="549527"/>
                  </a:lnTo>
                  <a:lnTo>
                    <a:pt x="394486" y="549140"/>
                  </a:lnTo>
                  <a:cubicBezTo>
                    <a:pt x="477923" y="547733"/>
                    <a:pt x="472105" y="544734"/>
                    <a:pt x="482883" y="538362"/>
                  </a:cubicBezTo>
                  <a:cubicBezTo>
                    <a:pt x="508506" y="523201"/>
                    <a:pt x="520413" y="506006"/>
                    <a:pt x="529768" y="470577"/>
                  </a:cubicBezTo>
                  <a:lnTo>
                    <a:pt x="534784" y="451530"/>
                  </a:lnTo>
                  <a:lnTo>
                    <a:pt x="548657" y="450106"/>
                  </a:lnTo>
                  <a:cubicBezTo>
                    <a:pt x="557763" y="448958"/>
                    <a:pt x="566631" y="446383"/>
                    <a:pt x="574935" y="442469"/>
                  </a:cubicBezTo>
                  <a:cubicBezTo>
                    <a:pt x="591723" y="434041"/>
                    <a:pt x="599563" y="422337"/>
                    <a:pt x="604308" y="398522"/>
                  </a:cubicBezTo>
                  <a:lnTo>
                    <a:pt x="608081" y="380130"/>
                  </a:lnTo>
                  <a:lnTo>
                    <a:pt x="622203" y="377261"/>
                  </a:lnTo>
                  <a:cubicBezTo>
                    <a:pt x="640189" y="373578"/>
                    <a:pt x="653023" y="366031"/>
                    <a:pt x="666263" y="351299"/>
                  </a:cubicBezTo>
                  <a:cubicBezTo>
                    <a:pt x="677922" y="338352"/>
                    <a:pt x="687909" y="321406"/>
                    <a:pt x="700517" y="293366"/>
                  </a:cubicBezTo>
                  <a:lnTo>
                    <a:pt x="708900" y="274703"/>
                  </a:lnTo>
                  <a:lnTo>
                    <a:pt x="698054" y="251565"/>
                  </a:lnTo>
                  <a:cubicBezTo>
                    <a:pt x="675550" y="203619"/>
                    <a:pt x="657993" y="183419"/>
                    <a:pt x="631738" y="175263"/>
                  </a:cubicBezTo>
                  <a:cubicBezTo>
                    <a:pt x="625459" y="173137"/>
                    <a:pt x="618990" y="171623"/>
                    <a:pt x="612420" y="170744"/>
                  </a:cubicBezTo>
                  <a:cubicBezTo>
                    <a:pt x="608014" y="170744"/>
                    <a:pt x="607132" y="168891"/>
                    <a:pt x="604692" y="154363"/>
                  </a:cubicBezTo>
                  <a:cubicBezTo>
                    <a:pt x="598863" y="119634"/>
                    <a:pt x="582188" y="103185"/>
                    <a:pt x="550781" y="101174"/>
                  </a:cubicBezTo>
                  <a:cubicBezTo>
                    <a:pt x="541133" y="100542"/>
                    <a:pt x="533586" y="98937"/>
                    <a:pt x="533225" y="97559"/>
                  </a:cubicBezTo>
                  <a:cubicBezTo>
                    <a:pt x="532863" y="96181"/>
                    <a:pt x="530897" y="87527"/>
                    <a:pt x="528841" y="78331"/>
                  </a:cubicBezTo>
                  <a:cubicBezTo>
                    <a:pt x="520300" y="39965"/>
                    <a:pt x="500553" y="16963"/>
                    <a:pt x="465847" y="5033"/>
                  </a:cubicBezTo>
                  <a:lnTo>
                    <a:pt x="451793" y="19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grpSp>
          <p:nvGrpSpPr>
            <p:cNvPr id="55" name="Google Shape;4849;p50">
              <a:extLst>
                <a:ext uri="{FF2B5EF4-FFF2-40B4-BE49-F238E27FC236}">
                  <a16:creationId xmlns:a16="http://schemas.microsoft.com/office/drawing/2014/main" id="{60DDD522-9E8A-7A10-CE4D-6967DFC473E6}"/>
                </a:ext>
              </a:extLst>
            </p:cNvPr>
            <p:cNvGrpSpPr/>
            <p:nvPr/>
          </p:nvGrpSpPr>
          <p:grpSpPr>
            <a:xfrm>
              <a:off x="3496255" y="4927180"/>
              <a:ext cx="546262" cy="592931"/>
              <a:chOff x="6459560" y="3193758"/>
              <a:chExt cx="533812" cy="579418"/>
            </a:xfrm>
            <a:solidFill>
              <a:schemeClr val="bg1"/>
            </a:solidFill>
          </p:grpSpPr>
          <p:sp>
            <p:nvSpPr>
              <p:cNvPr id="56" name="Google Shape;4850;p50">
                <a:extLst>
                  <a:ext uri="{FF2B5EF4-FFF2-40B4-BE49-F238E27FC236}">
                    <a16:creationId xmlns:a16="http://schemas.microsoft.com/office/drawing/2014/main" id="{2C070142-599B-3592-F2A5-83C9489F4195}"/>
                  </a:ext>
                </a:extLst>
              </p:cNvPr>
              <p:cNvSpPr/>
              <p:nvPr/>
            </p:nvSpPr>
            <p:spPr>
              <a:xfrm>
                <a:off x="6459560" y="3193758"/>
                <a:ext cx="533812" cy="579418"/>
              </a:xfrm>
              <a:custGeom>
                <a:avLst/>
                <a:gdLst/>
                <a:ahLst/>
                <a:cxnLst/>
                <a:rect l="l" t="t" r="r" b="b"/>
                <a:pathLst>
                  <a:path w="533812" h="579418" extrusionOk="0">
                    <a:moveTo>
                      <a:pt x="533807" y="440369"/>
                    </a:moveTo>
                    <a:cubicBezTo>
                      <a:pt x="533565" y="433942"/>
                      <a:pt x="529491" y="428109"/>
                      <a:pt x="523423" y="425474"/>
                    </a:cubicBezTo>
                    <a:cubicBezTo>
                      <a:pt x="517410" y="422870"/>
                      <a:pt x="510561" y="423980"/>
                      <a:pt x="505549" y="428382"/>
                    </a:cubicBezTo>
                    <a:cubicBezTo>
                      <a:pt x="484758" y="446617"/>
                      <a:pt x="460762" y="460621"/>
                      <a:pt x="435076" y="469918"/>
                    </a:cubicBezTo>
                    <a:lnTo>
                      <a:pt x="435076" y="369691"/>
                    </a:lnTo>
                    <a:cubicBezTo>
                      <a:pt x="443090" y="365789"/>
                      <a:pt x="448642" y="357579"/>
                      <a:pt x="448642" y="348086"/>
                    </a:cubicBezTo>
                    <a:lnTo>
                      <a:pt x="448642" y="328718"/>
                    </a:lnTo>
                    <a:cubicBezTo>
                      <a:pt x="448642" y="328718"/>
                      <a:pt x="445147" y="313901"/>
                      <a:pt x="439251" y="309577"/>
                    </a:cubicBezTo>
                    <a:cubicBezTo>
                      <a:pt x="441566" y="303798"/>
                      <a:pt x="443435" y="297840"/>
                      <a:pt x="444818" y="291757"/>
                    </a:cubicBezTo>
                    <a:cubicBezTo>
                      <a:pt x="446781" y="283116"/>
                      <a:pt x="447774" y="274234"/>
                      <a:pt x="447774" y="265359"/>
                    </a:cubicBezTo>
                    <a:cubicBezTo>
                      <a:pt x="447774" y="256468"/>
                      <a:pt x="446781" y="247593"/>
                      <a:pt x="444115" y="238969"/>
                    </a:cubicBezTo>
                    <a:lnTo>
                      <a:pt x="444115" y="238969"/>
                    </a:lnTo>
                    <a:cubicBezTo>
                      <a:pt x="442754" y="229844"/>
                      <a:pt x="439588" y="220953"/>
                      <a:pt x="435404" y="212555"/>
                    </a:cubicBezTo>
                    <a:cubicBezTo>
                      <a:pt x="430659" y="203008"/>
                      <a:pt x="424638" y="194126"/>
                      <a:pt x="417507" y="186158"/>
                    </a:cubicBezTo>
                    <a:cubicBezTo>
                      <a:pt x="407795" y="175305"/>
                      <a:pt x="396333" y="166430"/>
                      <a:pt x="383447" y="159768"/>
                    </a:cubicBezTo>
                    <a:cubicBezTo>
                      <a:pt x="379631" y="157797"/>
                      <a:pt x="375667" y="156022"/>
                      <a:pt x="371593" y="154459"/>
                    </a:cubicBezTo>
                    <a:cubicBezTo>
                      <a:pt x="370936" y="138234"/>
                      <a:pt x="341153" y="124722"/>
                      <a:pt x="341153" y="124722"/>
                    </a:cubicBezTo>
                    <a:lnTo>
                      <a:pt x="336736" y="124722"/>
                    </a:lnTo>
                    <a:lnTo>
                      <a:pt x="336736" y="116168"/>
                    </a:lnTo>
                    <a:cubicBezTo>
                      <a:pt x="342436" y="112829"/>
                      <a:pt x="346182" y="106448"/>
                      <a:pt x="345743" y="99208"/>
                    </a:cubicBezTo>
                    <a:cubicBezTo>
                      <a:pt x="345188" y="90051"/>
                      <a:pt x="337714" y="82529"/>
                      <a:pt x="328557" y="82099"/>
                    </a:cubicBezTo>
                    <a:cubicBezTo>
                      <a:pt x="318181" y="81614"/>
                      <a:pt x="309612" y="89973"/>
                      <a:pt x="309612" y="100357"/>
                    </a:cubicBezTo>
                    <a:cubicBezTo>
                      <a:pt x="309612" y="107121"/>
                      <a:pt x="313255" y="113009"/>
                      <a:pt x="318651" y="116168"/>
                    </a:cubicBezTo>
                    <a:lnTo>
                      <a:pt x="318651" y="124722"/>
                    </a:lnTo>
                    <a:lnTo>
                      <a:pt x="318142" y="124722"/>
                    </a:lnTo>
                    <a:cubicBezTo>
                      <a:pt x="301566" y="124722"/>
                      <a:pt x="288008" y="137710"/>
                      <a:pt x="287343" y="153927"/>
                    </a:cubicBezTo>
                    <a:cubicBezTo>
                      <a:pt x="283246" y="155483"/>
                      <a:pt x="279219" y="157266"/>
                      <a:pt x="275348" y="159244"/>
                    </a:cubicBezTo>
                    <a:cubicBezTo>
                      <a:pt x="271361" y="161277"/>
                      <a:pt x="267436" y="163576"/>
                      <a:pt x="263682" y="166055"/>
                    </a:cubicBezTo>
                    <a:cubicBezTo>
                      <a:pt x="255300" y="171598"/>
                      <a:pt x="247630" y="178190"/>
                      <a:pt x="240874" y="185642"/>
                    </a:cubicBezTo>
                    <a:cubicBezTo>
                      <a:pt x="239546" y="187112"/>
                      <a:pt x="238231" y="188636"/>
                      <a:pt x="236973" y="190177"/>
                    </a:cubicBezTo>
                    <a:cubicBezTo>
                      <a:pt x="231452" y="196925"/>
                      <a:pt x="226667" y="204283"/>
                      <a:pt x="222765" y="212040"/>
                    </a:cubicBezTo>
                    <a:cubicBezTo>
                      <a:pt x="218536" y="220445"/>
                      <a:pt x="215337" y="229328"/>
                      <a:pt x="213234" y="238453"/>
                    </a:cubicBezTo>
                    <a:cubicBezTo>
                      <a:pt x="211256" y="247078"/>
                      <a:pt x="210247" y="255960"/>
                      <a:pt x="210247" y="264843"/>
                    </a:cubicBezTo>
                    <a:cubicBezTo>
                      <a:pt x="210247" y="273718"/>
                      <a:pt x="211256" y="282600"/>
                      <a:pt x="213242" y="291233"/>
                    </a:cubicBezTo>
                    <a:cubicBezTo>
                      <a:pt x="214641" y="297316"/>
                      <a:pt x="216534" y="303282"/>
                      <a:pt x="218879" y="309053"/>
                    </a:cubicBezTo>
                    <a:cubicBezTo>
                      <a:pt x="212913" y="313377"/>
                      <a:pt x="209020" y="320344"/>
                      <a:pt x="209020" y="328194"/>
                    </a:cubicBezTo>
                    <a:lnTo>
                      <a:pt x="209020" y="347688"/>
                    </a:lnTo>
                    <a:cubicBezTo>
                      <a:pt x="209020" y="357071"/>
                      <a:pt x="214571" y="365179"/>
                      <a:pt x="222586" y="369042"/>
                    </a:cubicBezTo>
                    <a:lnTo>
                      <a:pt x="222586" y="416450"/>
                    </a:lnTo>
                    <a:cubicBezTo>
                      <a:pt x="222586" y="421290"/>
                      <a:pt x="226237" y="425544"/>
                      <a:pt x="231069" y="425841"/>
                    </a:cubicBezTo>
                    <a:cubicBezTo>
                      <a:pt x="236316" y="426162"/>
                      <a:pt x="240671" y="421955"/>
                      <a:pt x="240671" y="416716"/>
                    </a:cubicBezTo>
                    <a:lnTo>
                      <a:pt x="240671" y="372240"/>
                    </a:lnTo>
                    <a:lnTo>
                      <a:pt x="416991" y="372240"/>
                    </a:lnTo>
                    <a:lnTo>
                      <a:pt x="416991" y="475704"/>
                    </a:lnTo>
                    <a:cubicBezTo>
                      <a:pt x="392204" y="482319"/>
                      <a:pt x="366237" y="484697"/>
                      <a:pt x="340333" y="482413"/>
                    </a:cubicBezTo>
                    <a:cubicBezTo>
                      <a:pt x="319824" y="480607"/>
                      <a:pt x="300018" y="475970"/>
                      <a:pt x="281354" y="468886"/>
                    </a:cubicBezTo>
                    <a:lnTo>
                      <a:pt x="281354" y="462951"/>
                    </a:lnTo>
                    <a:cubicBezTo>
                      <a:pt x="281354" y="433113"/>
                      <a:pt x="300112" y="406934"/>
                      <a:pt x="328322" y="396949"/>
                    </a:cubicBezTo>
                    <a:cubicBezTo>
                      <a:pt x="356417" y="406895"/>
                      <a:pt x="375135" y="432894"/>
                      <a:pt x="375291" y="462576"/>
                    </a:cubicBezTo>
                    <a:cubicBezTo>
                      <a:pt x="375315" y="467158"/>
                      <a:pt x="378458" y="471287"/>
                      <a:pt x="382985" y="471983"/>
                    </a:cubicBezTo>
                    <a:cubicBezTo>
                      <a:pt x="388685" y="472858"/>
                      <a:pt x="393588" y="468472"/>
                      <a:pt x="393588" y="462944"/>
                    </a:cubicBezTo>
                    <a:cubicBezTo>
                      <a:pt x="393588" y="424097"/>
                      <a:pt x="368450" y="390186"/>
                      <a:pt x="331036" y="378566"/>
                    </a:cubicBezTo>
                    <a:cubicBezTo>
                      <a:pt x="329269" y="378019"/>
                      <a:pt x="327385" y="378019"/>
                      <a:pt x="325617" y="378566"/>
                    </a:cubicBezTo>
                    <a:cubicBezTo>
                      <a:pt x="288852" y="389982"/>
                      <a:pt x="263949" y="422924"/>
                      <a:pt x="263096" y="460926"/>
                    </a:cubicBezTo>
                    <a:cubicBezTo>
                      <a:pt x="206846" y="433496"/>
                      <a:pt x="163411" y="382796"/>
                      <a:pt x="146623" y="320399"/>
                    </a:cubicBezTo>
                    <a:cubicBezTo>
                      <a:pt x="122744" y="231650"/>
                      <a:pt x="157437" y="136553"/>
                      <a:pt x="232961" y="83757"/>
                    </a:cubicBezTo>
                    <a:cubicBezTo>
                      <a:pt x="274278" y="54873"/>
                      <a:pt x="324788" y="40907"/>
                      <a:pt x="375166" y="44442"/>
                    </a:cubicBezTo>
                    <a:cubicBezTo>
                      <a:pt x="380335" y="44801"/>
                      <a:pt x="383658" y="42800"/>
                      <a:pt x="385558" y="41064"/>
                    </a:cubicBezTo>
                    <a:cubicBezTo>
                      <a:pt x="386137" y="40532"/>
                      <a:pt x="386747" y="39868"/>
                      <a:pt x="387325" y="39054"/>
                    </a:cubicBezTo>
                    <a:cubicBezTo>
                      <a:pt x="387356" y="39039"/>
                      <a:pt x="387387" y="39023"/>
                      <a:pt x="387419" y="39007"/>
                    </a:cubicBezTo>
                    <a:cubicBezTo>
                      <a:pt x="387529" y="38960"/>
                      <a:pt x="387630" y="38898"/>
                      <a:pt x="387739" y="38843"/>
                    </a:cubicBezTo>
                    <a:cubicBezTo>
                      <a:pt x="387888" y="38765"/>
                      <a:pt x="388036" y="38687"/>
                      <a:pt x="388185" y="38601"/>
                    </a:cubicBezTo>
                    <a:cubicBezTo>
                      <a:pt x="388287" y="38538"/>
                      <a:pt x="388388" y="38476"/>
                      <a:pt x="388482" y="38413"/>
                    </a:cubicBezTo>
                    <a:cubicBezTo>
                      <a:pt x="388623" y="38319"/>
                      <a:pt x="388764" y="38233"/>
                      <a:pt x="388897" y="38132"/>
                    </a:cubicBezTo>
                    <a:cubicBezTo>
                      <a:pt x="388998" y="38061"/>
                      <a:pt x="389092" y="37983"/>
                      <a:pt x="389186" y="37913"/>
                    </a:cubicBezTo>
                    <a:cubicBezTo>
                      <a:pt x="389311" y="37811"/>
                      <a:pt x="389444" y="37709"/>
                      <a:pt x="389561" y="37600"/>
                    </a:cubicBezTo>
                    <a:cubicBezTo>
                      <a:pt x="389655" y="37514"/>
                      <a:pt x="389749" y="37428"/>
                      <a:pt x="389843" y="37342"/>
                    </a:cubicBezTo>
                    <a:cubicBezTo>
                      <a:pt x="389952" y="37232"/>
                      <a:pt x="390070" y="37123"/>
                      <a:pt x="390179" y="37013"/>
                    </a:cubicBezTo>
                    <a:cubicBezTo>
                      <a:pt x="390273" y="36912"/>
                      <a:pt x="390367" y="36810"/>
                      <a:pt x="390453" y="36709"/>
                    </a:cubicBezTo>
                    <a:cubicBezTo>
                      <a:pt x="390546" y="36599"/>
                      <a:pt x="390649" y="36482"/>
                      <a:pt x="390734" y="36365"/>
                    </a:cubicBezTo>
                    <a:cubicBezTo>
                      <a:pt x="390828" y="36247"/>
                      <a:pt x="390914" y="36138"/>
                      <a:pt x="390992" y="36013"/>
                    </a:cubicBezTo>
                    <a:cubicBezTo>
                      <a:pt x="391070" y="35895"/>
                      <a:pt x="391149" y="35778"/>
                      <a:pt x="391227" y="35661"/>
                    </a:cubicBezTo>
                    <a:cubicBezTo>
                      <a:pt x="391313" y="35528"/>
                      <a:pt x="391391" y="35403"/>
                      <a:pt x="391469" y="35262"/>
                    </a:cubicBezTo>
                    <a:cubicBezTo>
                      <a:pt x="391540" y="35145"/>
                      <a:pt x="391602" y="35020"/>
                      <a:pt x="391665" y="34894"/>
                    </a:cubicBezTo>
                    <a:cubicBezTo>
                      <a:pt x="391735" y="34754"/>
                      <a:pt x="391805" y="34613"/>
                      <a:pt x="391868" y="34472"/>
                    </a:cubicBezTo>
                    <a:cubicBezTo>
                      <a:pt x="391892" y="34417"/>
                      <a:pt x="391915" y="34370"/>
                      <a:pt x="391946" y="34316"/>
                    </a:cubicBezTo>
                    <a:cubicBezTo>
                      <a:pt x="391977" y="34238"/>
                      <a:pt x="392001" y="34159"/>
                      <a:pt x="392032" y="34089"/>
                    </a:cubicBezTo>
                    <a:cubicBezTo>
                      <a:pt x="392095" y="33925"/>
                      <a:pt x="392157" y="33761"/>
                      <a:pt x="392212" y="33597"/>
                    </a:cubicBezTo>
                    <a:cubicBezTo>
                      <a:pt x="393869" y="29210"/>
                      <a:pt x="393729" y="24370"/>
                      <a:pt x="391750" y="20202"/>
                    </a:cubicBezTo>
                    <a:cubicBezTo>
                      <a:pt x="389702" y="15870"/>
                      <a:pt x="385933" y="12719"/>
                      <a:pt x="381132" y="11319"/>
                    </a:cubicBezTo>
                    <a:cubicBezTo>
                      <a:pt x="329214" y="-3764"/>
                      <a:pt x="271955" y="-3772"/>
                      <a:pt x="215525" y="11288"/>
                    </a:cubicBezTo>
                    <a:cubicBezTo>
                      <a:pt x="138406" y="31869"/>
                      <a:pt x="75072" y="79324"/>
                      <a:pt x="37204" y="144919"/>
                    </a:cubicBezTo>
                    <a:cubicBezTo>
                      <a:pt x="-491" y="210210"/>
                      <a:pt x="-9922" y="288285"/>
                      <a:pt x="10651" y="364749"/>
                    </a:cubicBezTo>
                    <a:cubicBezTo>
                      <a:pt x="31270" y="441394"/>
                      <a:pt x="78778" y="504386"/>
                      <a:pt x="144411" y="542129"/>
                    </a:cubicBezTo>
                    <a:cubicBezTo>
                      <a:pt x="187361" y="566822"/>
                      <a:pt x="235823" y="579419"/>
                      <a:pt x="285756" y="579419"/>
                    </a:cubicBezTo>
                    <a:cubicBezTo>
                      <a:pt x="312121" y="579419"/>
                      <a:pt x="338902" y="575908"/>
                      <a:pt x="365486" y="568816"/>
                    </a:cubicBezTo>
                    <a:cubicBezTo>
                      <a:pt x="400477" y="559480"/>
                      <a:pt x="432684" y="544217"/>
                      <a:pt x="461223" y="523464"/>
                    </a:cubicBezTo>
                    <a:cubicBezTo>
                      <a:pt x="488723" y="503463"/>
                      <a:pt x="512180" y="478840"/>
                      <a:pt x="530961" y="450276"/>
                    </a:cubicBezTo>
                    <a:cubicBezTo>
                      <a:pt x="531258" y="449823"/>
                      <a:pt x="531532" y="449369"/>
                      <a:pt x="531751" y="448955"/>
                    </a:cubicBezTo>
                    <a:cubicBezTo>
                      <a:pt x="531860" y="448759"/>
                      <a:pt x="531954" y="448572"/>
                      <a:pt x="532048" y="448368"/>
                    </a:cubicBezTo>
                    <a:cubicBezTo>
                      <a:pt x="532189" y="448079"/>
                      <a:pt x="532329" y="447782"/>
                      <a:pt x="532462" y="447477"/>
                    </a:cubicBezTo>
                    <a:cubicBezTo>
                      <a:pt x="532548" y="447281"/>
                      <a:pt x="532626" y="447086"/>
                      <a:pt x="532720" y="446820"/>
                    </a:cubicBezTo>
                    <a:cubicBezTo>
                      <a:pt x="532814" y="446562"/>
                      <a:pt x="532908" y="446312"/>
                      <a:pt x="533002" y="446023"/>
                    </a:cubicBezTo>
                    <a:cubicBezTo>
                      <a:pt x="533072" y="445819"/>
                      <a:pt x="533127" y="445616"/>
                      <a:pt x="533205" y="445319"/>
                    </a:cubicBezTo>
                    <a:cubicBezTo>
                      <a:pt x="533275" y="445069"/>
                      <a:pt x="533338" y="444811"/>
                      <a:pt x="533400" y="444537"/>
                    </a:cubicBezTo>
                    <a:cubicBezTo>
                      <a:pt x="533463" y="444279"/>
                      <a:pt x="533510" y="444021"/>
                      <a:pt x="533572" y="443661"/>
                    </a:cubicBezTo>
                    <a:lnTo>
                      <a:pt x="533658" y="443067"/>
                    </a:lnTo>
                    <a:cubicBezTo>
                      <a:pt x="533697" y="442762"/>
                      <a:pt x="533729" y="442465"/>
                      <a:pt x="533752" y="442168"/>
                    </a:cubicBezTo>
                    <a:cubicBezTo>
                      <a:pt x="533760" y="442035"/>
                      <a:pt x="533768" y="441886"/>
                      <a:pt x="533784" y="441691"/>
                    </a:cubicBezTo>
                    <a:cubicBezTo>
                      <a:pt x="533799" y="441323"/>
                      <a:pt x="533807" y="440956"/>
                      <a:pt x="533799" y="440596"/>
                    </a:cubicBezTo>
                    <a:cubicBezTo>
                      <a:pt x="533815" y="440541"/>
                      <a:pt x="533815" y="440448"/>
                      <a:pt x="533807" y="440369"/>
                    </a:cubicBezTo>
                    <a:close/>
                    <a:moveTo>
                      <a:pt x="230842" y="243551"/>
                    </a:moveTo>
                    <a:cubicBezTo>
                      <a:pt x="232594" y="235833"/>
                      <a:pt x="235276" y="228311"/>
                      <a:pt x="238810" y="221204"/>
                    </a:cubicBezTo>
                    <a:cubicBezTo>
                      <a:pt x="242078" y="214635"/>
                      <a:pt x="246082" y="208396"/>
                      <a:pt x="250703" y="202680"/>
                    </a:cubicBezTo>
                    <a:cubicBezTo>
                      <a:pt x="251758" y="201374"/>
                      <a:pt x="252861" y="200084"/>
                      <a:pt x="253971" y="198833"/>
                    </a:cubicBezTo>
                    <a:cubicBezTo>
                      <a:pt x="259625" y="192515"/>
                      <a:pt x="266052" y="186932"/>
                      <a:pt x="273074" y="182233"/>
                    </a:cubicBezTo>
                    <a:cubicBezTo>
                      <a:pt x="276216" y="180129"/>
                      <a:pt x="279501" y="178190"/>
                      <a:pt x="282839" y="176462"/>
                    </a:cubicBezTo>
                    <a:cubicBezTo>
                      <a:pt x="286881" y="174374"/>
                      <a:pt x="291112" y="172544"/>
                      <a:pt x="295428" y="171020"/>
                    </a:cubicBezTo>
                    <a:cubicBezTo>
                      <a:pt x="296546" y="170629"/>
                      <a:pt x="297672" y="170261"/>
                      <a:pt x="298805" y="169902"/>
                    </a:cubicBezTo>
                    <a:cubicBezTo>
                      <a:pt x="303372" y="168471"/>
                      <a:pt x="306109" y="163716"/>
                      <a:pt x="304959" y="159064"/>
                    </a:cubicBezTo>
                    <a:cubicBezTo>
                      <a:pt x="304412" y="156836"/>
                      <a:pt x="304467" y="154959"/>
                      <a:pt x="305061" y="152879"/>
                    </a:cubicBezTo>
                    <a:cubicBezTo>
                      <a:pt x="306594" y="147515"/>
                      <a:pt x="311653" y="143934"/>
                      <a:pt x="317227" y="143934"/>
                    </a:cubicBezTo>
                    <a:lnTo>
                      <a:pt x="340598" y="143934"/>
                    </a:lnTo>
                    <a:cubicBezTo>
                      <a:pt x="346267" y="143934"/>
                      <a:pt x="351420" y="147601"/>
                      <a:pt x="352929" y="153067"/>
                    </a:cubicBezTo>
                    <a:cubicBezTo>
                      <a:pt x="353484" y="155068"/>
                      <a:pt x="353516" y="156883"/>
                      <a:pt x="353000" y="159009"/>
                    </a:cubicBezTo>
                    <a:cubicBezTo>
                      <a:pt x="351858" y="163693"/>
                      <a:pt x="354477" y="168439"/>
                      <a:pt x="359075" y="169886"/>
                    </a:cubicBezTo>
                    <a:cubicBezTo>
                      <a:pt x="364642" y="171630"/>
                      <a:pt x="370037" y="173842"/>
                      <a:pt x="375104" y="176462"/>
                    </a:cubicBezTo>
                    <a:cubicBezTo>
                      <a:pt x="386027" y="182107"/>
                      <a:pt x="395739" y="189637"/>
                      <a:pt x="403971" y="198833"/>
                    </a:cubicBezTo>
                    <a:cubicBezTo>
                      <a:pt x="410016" y="205589"/>
                      <a:pt x="415122" y="213111"/>
                      <a:pt x="419141" y="221196"/>
                    </a:cubicBezTo>
                    <a:cubicBezTo>
                      <a:pt x="422675" y="228303"/>
                      <a:pt x="425357" y="235826"/>
                      <a:pt x="427109" y="243543"/>
                    </a:cubicBezTo>
                    <a:cubicBezTo>
                      <a:pt x="428766" y="250846"/>
                      <a:pt x="429610" y="258376"/>
                      <a:pt x="429610" y="265914"/>
                    </a:cubicBezTo>
                    <a:cubicBezTo>
                      <a:pt x="429610" y="273436"/>
                      <a:pt x="428766" y="280958"/>
                      <a:pt x="427100" y="288285"/>
                    </a:cubicBezTo>
                    <a:cubicBezTo>
                      <a:pt x="425756" y="294204"/>
                      <a:pt x="423871" y="299998"/>
                      <a:pt x="421486" y="305557"/>
                    </a:cubicBezTo>
                    <a:lnTo>
                      <a:pt x="236448" y="305557"/>
                    </a:lnTo>
                    <a:cubicBezTo>
                      <a:pt x="234064" y="299998"/>
                      <a:pt x="232179" y="294204"/>
                      <a:pt x="230835" y="288285"/>
                    </a:cubicBezTo>
                    <a:cubicBezTo>
                      <a:pt x="229169" y="280966"/>
                      <a:pt x="228325" y="273436"/>
                      <a:pt x="228325" y="265914"/>
                    </a:cubicBezTo>
                    <a:cubicBezTo>
                      <a:pt x="228348" y="258384"/>
                      <a:pt x="229185" y="250854"/>
                      <a:pt x="230842" y="243551"/>
                    </a:cubicBezTo>
                    <a:close/>
                    <a:moveTo>
                      <a:pt x="247458" y="354170"/>
                    </a:moveTo>
                    <a:lnTo>
                      <a:pt x="232594" y="354170"/>
                    </a:lnTo>
                    <a:cubicBezTo>
                      <a:pt x="229568" y="354170"/>
                      <a:pt x="227113" y="351715"/>
                      <a:pt x="227113" y="348689"/>
                    </a:cubicBezTo>
                    <a:lnTo>
                      <a:pt x="227113" y="329140"/>
                    </a:lnTo>
                    <a:cubicBezTo>
                      <a:pt x="227113" y="326114"/>
                      <a:pt x="229568" y="323659"/>
                      <a:pt x="232594" y="323659"/>
                    </a:cubicBezTo>
                    <a:lnTo>
                      <a:pt x="247458" y="323659"/>
                    </a:lnTo>
                    <a:lnTo>
                      <a:pt x="247458" y="354170"/>
                    </a:lnTo>
                    <a:close/>
                    <a:moveTo>
                      <a:pt x="297187" y="354170"/>
                    </a:moveTo>
                    <a:lnTo>
                      <a:pt x="266669" y="354170"/>
                    </a:lnTo>
                    <a:lnTo>
                      <a:pt x="266669" y="323651"/>
                    </a:lnTo>
                    <a:lnTo>
                      <a:pt x="297187" y="323651"/>
                    </a:lnTo>
                    <a:lnTo>
                      <a:pt x="297187" y="354170"/>
                    </a:lnTo>
                    <a:close/>
                    <a:moveTo>
                      <a:pt x="345791" y="354170"/>
                    </a:moveTo>
                    <a:lnTo>
                      <a:pt x="315273" y="354170"/>
                    </a:lnTo>
                    <a:lnTo>
                      <a:pt x="315273" y="323651"/>
                    </a:lnTo>
                    <a:lnTo>
                      <a:pt x="345791" y="323651"/>
                    </a:lnTo>
                    <a:lnTo>
                      <a:pt x="345791" y="354170"/>
                    </a:lnTo>
                    <a:close/>
                    <a:moveTo>
                      <a:pt x="394393" y="354170"/>
                    </a:moveTo>
                    <a:lnTo>
                      <a:pt x="363876" y="354170"/>
                    </a:lnTo>
                    <a:lnTo>
                      <a:pt x="363876" y="323651"/>
                    </a:lnTo>
                    <a:lnTo>
                      <a:pt x="394393" y="323651"/>
                    </a:lnTo>
                    <a:lnTo>
                      <a:pt x="394393" y="354170"/>
                    </a:lnTo>
                    <a:close/>
                    <a:moveTo>
                      <a:pt x="412471" y="354170"/>
                    </a:moveTo>
                    <a:lnTo>
                      <a:pt x="412471" y="323651"/>
                    </a:lnTo>
                    <a:lnTo>
                      <a:pt x="425075" y="323651"/>
                    </a:lnTo>
                    <a:cubicBezTo>
                      <a:pt x="428101" y="323651"/>
                      <a:pt x="430556" y="326107"/>
                      <a:pt x="430556" y="329133"/>
                    </a:cubicBezTo>
                    <a:lnTo>
                      <a:pt x="430556" y="348681"/>
                    </a:lnTo>
                    <a:cubicBezTo>
                      <a:pt x="430556" y="351707"/>
                      <a:pt x="428101" y="354162"/>
                      <a:pt x="425075" y="354162"/>
                    </a:cubicBezTo>
                    <a:lnTo>
                      <a:pt x="412471" y="354162"/>
                    </a:lnTo>
                    <a:close/>
                    <a:moveTo>
                      <a:pt x="240256" y="509882"/>
                    </a:moveTo>
                    <a:cubicBezTo>
                      <a:pt x="235573" y="508006"/>
                      <a:pt x="230256" y="510289"/>
                      <a:pt x="228380" y="514980"/>
                    </a:cubicBezTo>
                    <a:cubicBezTo>
                      <a:pt x="226511" y="519664"/>
                      <a:pt x="228786" y="524981"/>
                      <a:pt x="233477" y="526858"/>
                    </a:cubicBezTo>
                    <a:cubicBezTo>
                      <a:pt x="266114" y="539900"/>
                      <a:pt x="298368" y="546430"/>
                      <a:pt x="329972" y="546430"/>
                    </a:cubicBezTo>
                    <a:cubicBezTo>
                      <a:pt x="355025" y="546430"/>
                      <a:pt x="379678" y="542325"/>
                      <a:pt x="403768" y="534114"/>
                    </a:cubicBezTo>
                    <a:cubicBezTo>
                      <a:pt x="409265" y="532238"/>
                      <a:pt x="414715" y="530142"/>
                      <a:pt x="420110" y="527843"/>
                    </a:cubicBezTo>
                    <a:cubicBezTo>
                      <a:pt x="401837" y="537570"/>
                      <a:pt x="382203" y="545288"/>
                      <a:pt x="361389" y="550847"/>
                    </a:cubicBezTo>
                    <a:cubicBezTo>
                      <a:pt x="212093" y="590687"/>
                      <a:pt x="69348" y="508623"/>
                      <a:pt x="29346" y="359948"/>
                    </a:cubicBezTo>
                    <a:cubicBezTo>
                      <a:pt x="10072" y="288301"/>
                      <a:pt x="18837" y="215253"/>
                      <a:pt x="54046" y="154279"/>
                    </a:cubicBezTo>
                    <a:cubicBezTo>
                      <a:pt x="89428" y="92992"/>
                      <a:pt x="148735" y="48617"/>
                      <a:pt x="221037" y="29319"/>
                    </a:cubicBezTo>
                    <a:cubicBezTo>
                      <a:pt x="247653" y="22219"/>
                      <a:pt x="274426" y="18662"/>
                      <a:pt x="300651" y="18662"/>
                    </a:cubicBezTo>
                    <a:cubicBezTo>
                      <a:pt x="304756" y="18662"/>
                      <a:pt x="308837" y="18779"/>
                      <a:pt x="312919" y="18951"/>
                    </a:cubicBezTo>
                    <a:cubicBezTo>
                      <a:pt x="246801" y="26332"/>
                      <a:pt x="169932" y="58227"/>
                      <a:pt x="118350" y="115190"/>
                    </a:cubicBezTo>
                    <a:cubicBezTo>
                      <a:pt x="114965" y="118928"/>
                      <a:pt x="115246" y="124706"/>
                      <a:pt x="118991" y="128100"/>
                    </a:cubicBezTo>
                    <a:cubicBezTo>
                      <a:pt x="120743" y="129679"/>
                      <a:pt x="122932" y="130461"/>
                      <a:pt x="125121" y="130461"/>
                    </a:cubicBezTo>
                    <a:cubicBezTo>
                      <a:pt x="127608" y="130461"/>
                      <a:pt x="130094" y="129445"/>
                      <a:pt x="131900" y="127459"/>
                    </a:cubicBezTo>
                    <a:cubicBezTo>
                      <a:pt x="162481" y="93687"/>
                      <a:pt x="206306" y="66265"/>
                      <a:pt x="255387" y="50189"/>
                    </a:cubicBezTo>
                    <a:cubicBezTo>
                      <a:pt x="244245" y="55615"/>
                      <a:pt x="233501" y="61910"/>
                      <a:pt x="223281" y="69057"/>
                    </a:cubicBezTo>
                    <a:cubicBezTo>
                      <a:pt x="183029" y="97190"/>
                      <a:pt x="152879" y="136396"/>
                      <a:pt x="136084" y="182428"/>
                    </a:cubicBezTo>
                    <a:cubicBezTo>
                      <a:pt x="119288" y="228468"/>
                      <a:pt x="117138" y="277815"/>
                      <a:pt x="129867" y="325129"/>
                    </a:cubicBezTo>
                    <a:cubicBezTo>
                      <a:pt x="142597" y="372443"/>
                      <a:pt x="169228" y="414096"/>
                      <a:pt x="206877" y="445600"/>
                    </a:cubicBezTo>
                    <a:cubicBezTo>
                      <a:pt x="244526" y="477096"/>
                      <a:pt x="290307" y="496034"/>
                      <a:pt x="339277" y="500351"/>
                    </a:cubicBezTo>
                    <a:cubicBezTo>
                      <a:pt x="386770" y="504550"/>
                      <a:pt x="434450" y="494212"/>
                      <a:pt x="475774" y="471513"/>
                    </a:cubicBezTo>
                    <a:cubicBezTo>
                      <a:pt x="427155" y="512814"/>
                      <a:pt x="347088" y="552575"/>
                      <a:pt x="240256" y="5098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4851;p50">
                <a:extLst>
                  <a:ext uri="{FF2B5EF4-FFF2-40B4-BE49-F238E27FC236}">
                    <a16:creationId xmlns:a16="http://schemas.microsoft.com/office/drawing/2014/main" id="{E3BB45D3-4C77-CC0F-31EB-D33C6DA9215C}"/>
                  </a:ext>
                </a:extLst>
              </p:cNvPr>
              <p:cNvSpPr/>
              <p:nvPr/>
            </p:nvSpPr>
            <p:spPr>
              <a:xfrm>
                <a:off x="6536820" y="3340315"/>
                <a:ext cx="31429" cy="44550"/>
              </a:xfrm>
              <a:custGeom>
                <a:avLst/>
                <a:gdLst/>
                <a:ahLst/>
                <a:cxnLst/>
                <a:rect l="l" t="t" r="r" b="b"/>
                <a:pathLst>
                  <a:path w="31429" h="44550" extrusionOk="0">
                    <a:moveTo>
                      <a:pt x="26976" y="1294"/>
                    </a:moveTo>
                    <a:cubicBezTo>
                      <a:pt x="22637" y="-1294"/>
                      <a:pt x="17031" y="121"/>
                      <a:pt x="14443" y="4453"/>
                    </a:cubicBezTo>
                    <a:cubicBezTo>
                      <a:pt x="9142" y="13321"/>
                      <a:pt x="4513" y="22578"/>
                      <a:pt x="681" y="31954"/>
                    </a:cubicBezTo>
                    <a:cubicBezTo>
                      <a:pt x="-1226" y="36622"/>
                      <a:pt x="1009" y="41962"/>
                      <a:pt x="5678" y="43870"/>
                    </a:cubicBezTo>
                    <a:cubicBezTo>
                      <a:pt x="6811" y="44331"/>
                      <a:pt x="7984" y="44551"/>
                      <a:pt x="9134" y="44551"/>
                    </a:cubicBezTo>
                    <a:cubicBezTo>
                      <a:pt x="12730" y="44551"/>
                      <a:pt x="16147" y="42408"/>
                      <a:pt x="17594" y="38866"/>
                    </a:cubicBezTo>
                    <a:cubicBezTo>
                      <a:pt x="21081" y="30335"/>
                      <a:pt x="25303" y="21906"/>
                      <a:pt x="30135" y="13821"/>
                    </a:cubicBezTo>
                    <a:cubicBezTo>
                      <a:pt x="32724" y="9497"/>
                      <a:pt x="31308" y="3883"/>
                      <a:pt x="26976" y="12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4852;p50">
                <a:extLst>
                  <a:ext uri="{FF2B5EF4-FFF2-40B4-BE49-F238E27FC236}">
                    <a16:creationId xmlns:a16="http://schemas.microsoft.com/office/drawing/2014/main" id="{0B1ADA49-E84B-59D8-0E6E-91E28D64C4A2}"/>
                  </a:ext>
                </a:extLst>
              </p:cNvPr>
              <p:cNvSpPr/>
              <p:nvPr/>
            </p:nvSpPr>
            <p:spPr>
              <a:xfrm>
                <a:off x="6646913" y="3683466"/>
                <a:ext cx="33432" cy="26397"/>
              </a:xfrm>
              <a:custGeom>
                <a:avLst/>
                <a:gdLst/>
                <a:ahLst/>
                <a:cxnLst/>
                <a:rect l="l" t="t" r="r" b="b"/>
                <a:pathLst>
                  <a:path w="33432" h="26397" extrusionOk="0">
                    <a:moveTo>
                      <a:pt x="28415" y="9102"/>
                    </a:moveTo>
                    <a:cubicBezTo>
                      <a:pt x="23520" y="6631"/>
                      <a:pt x="18555" y="3973"/>
                      <a:pt x="13644" y="1189"/>
                    </a:cubicBezTo>
                    <a:cubicBezTo>
                      <a:pt x="9250" y="-1298"/>
                      <a:pt x="3675" y="243"/>
                      <a:pt x="1189" y="4629"/>
                    </a:cubicBezTo>
                    <a:cubicBezTo>
                      <a:pt x="-1297" y="9016"/>
                      <a:pt x="243" y="14599"/>
                      <a:pt x="4629" y="17086"/>
                    </a:cubicBezTo>
                    <a:cubicBezTo>
                      <a:pt x="9797" y="20018"/>
                      <a:pt x="15029" y="22817"/>
                      <a:pt x="20181" y="25421"/>
                    </a:cubicBezTo>
                    <a:cubicBezTo>
                      <a:pt x="21503" y="26085"/>
                      <a:pt x="22902" y="26398"/>
                      <a:pt x="24286" y="26398"/>
                    </a:cubicBezTo>
                    <a:cubicBezTo>
                      <a:pt x="27625" y="26398"/>
                      <a:pt x="30846" y="24561"/>
                      <a:pt x="32450" y="21370"/>
                    </a:cubicBezTo>
                    <a:cubicBezTo>
                      <a:pt x="34724" y="16874"/>
                      <a:pt x="32918" y="11377"/>
                      <a:pt x="28415" y="9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71E707A-B5B2-E3C8-3AF1-4B3044D77D75}"/>
              </a:ext>
            </a:extLst>
          </p:cNvPr>
          <p:cNvGrpSpPr/>
          <p:nvPr/>
        </p:nvGrpSpPr>
        <p:grpSpPr>
          <a:xfrm>
            <a:off x="6704887" y="4383314"/>
            <a:ext cx="1170543" cy="907385"/>
            <a:chOff x="6704887" y="4383314"/>
            <a:chExt cx="1170543" cy="907385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5F7712B-AE20-684F-E5DC-E3A4FF160631}"/>
                </a:ext>
              </a:extLst>
            </p:cNvPr>
            <p:cNvSpPr/>
            <p:nvPr/>
          </p:nvSpPr>
          <p:spPr>
            <a:xfrm flipH="1">
              <a:off x="6704887" y="4383314"/>
              <a:ext cx="1170543" cy="907385"/>
            </a:xfrm>
            <a:custGeom>
              <a:avLst/>
              <a:gdLst>
                <a:gd name="connsiteX0" fmla="*/ 354450 w 708900"/>
                <a:gd name="connsiteY0" fmla="*/ 0 h 549527"/>
                <a:gd name="connsiteX1" fmla="*/ 257107 w 708900"/>
                <a:gd name="connsiteY1" fmla="*/ 198 h 549527"/>
                <a:gd name="connsiteX2" fmla="*/ 243053 w 708900"/>
                <a:gd name="connsiteY2" fmla="*/ 5033 h 549527"/>
                <a:gd name="connsiteX3" fmla="*/ 180059 w 708900"/>
                <a:gd name="connsiteY3" fmla="*/ 78331 h 549527"/>
                <a:gd name="connsiteX4" fmla="*/ 175675 w 708900"/>
                <a:gd name="connsiteY4" fmla="*/ 97559 h 549527"/>
                <a:gd name="connsiteX5" fmla="*/ 158119 w 708900"/>
                <a:gd name="connsiteY5" fmla="*/ 101174 h 549527"/>
                <a:gd name="connsiteX6" fmla="*/ 104208 w 708900"/>
                <a:gd name="connsiteY6" fmla="*/ 154363 h 549527"/>
                <a:gd name="connsiteX7" fmla="*/ 96480 w 708900"/>
                <a:gd name="connsiteY7" fmla="*/ 170744 h 549527"/>
                <a:gd name="connsiteX8" fmla="*/ 77162 w 708900"/>
                <a:gd name="connsiteY8" fmla="*/ 175263 h 549527"/>
                <a:gd name="connsiteX9" fmla="*/ 10846 w 708900"/>
                <a:gd name="connsiteY9" fmla="*/ 251565 h 549527"/>
                <a:gd name="connsiteX10" fmla="*/ 0 w 708900"/>
                <a:gd name="connsiteY10" fmla="*/ 274703 h 549527"/>
                <a:gd name="connsiteX11" fmla="*/ 8383 w 708900"/>
                <a:gd name="connsiteY11" fmla="*/ 293366 h 549527"/>
                <a:gd name="connsiteX12" fmla="*/ 42637 w 708900"/>
                <a:gd name="connsiteY12" fmla="*/ 351299 h 549527"/>
                <a:gd name="connsiteX13" fmla="*/ 86697 w 708900"/>
                <a:gd name="connsiteY13" fmla="*/ 377261 h 549527"/>
                <a:gd name="connsiteX14" fmla="*/ 100819 w 708900"/>
                <a:gd name="connsiteY14" fmla="*/ 380130 h 549527"/>
                <a:gd name="connsiteX15" fmla="*/ 104592 w 708900"/>
                <a:gd name="connsiteY15" fmla="*/ 398522 h 549527"/>
                <a:gd name="connsiteX16" fmla="*/ 133965 w 708900"/>
                <a:gd name="connsiteY16" fmla="*/ 442469 h 549527"/>
                <a:gd name="connsiteX17" fmla="*/ 160243 w 708900"/>
                <a:gd name="connsiteY17" fmla="*/ 450106 h 549527"/>
                <a:gd name="connsiteX18" fmla="*/ 174116 w 708900"/>
                <a:gd name="connsiteY18" fmla="*/ 451530 h 549527"/>
                <a:gd name="connsiteX19" fmla="*/ 179132 w 708900"/>
                <a:gd name="connsiteY19" fmla="*/ 470577 h 549527"/>
                <a:gd name="connsiteX20" fmla="*/ 226017 w 708900"/>
                <a:gd name="connsiteY20" fmla="*/ 538362 h 549527"/>
                <a:gd name="connsiteX21" fmla="*/ 314414 w 708900"/>
                <a:gd name="connsiteY21" fmla="*/ 549140 h 549527"/>
                <a:gd name="connsiteX22" fmla="*/ 354450 w 708900"/>
                <a:gd name="connsiteY22" fmla="*/ 549527 h 549527"/>
                <a:gd name="connsiteX23" fmla="*/ 394486 w 708900"/>
                <a:gd name="connsiteY23" fmla="*/ 549140 h 549527"/>
                <a:gd name="connsiteX24" fmla="*/ 482883 w 708900"/>
                <a:gd name="connsiteY24" fmla="*/ 538362 h 549527"/>
                <a:gd name="connsiteX25" fmla="*/ 529768 w 708900"/>
                <a:gd name="connsiteY25" fmla="*/ 470577 h 549527"/>
                <a:gd name="connsiteX26" fmla="*/ 534784 w 708900"/>
                <a:gd name="connsiteY26" fmla="*/ 451530 h 549527"/>
                <a:gd name="connsiteX27" fmla="*/ 548657 w 708900"/>
                <a:gd name="connsiteY27" fmla="*/ 450106 h 549527"/>
                <a:gd name="connsiteX28" fmla="*/ 574935 w 708900"/>
                <a:gd name="connsiteY28" fmla="*/ 442469 h 549527"/>
                <a:gd name="connsiteX29" fmla="*/ 604308 w 708900"/>
                <a:gd name="connsiteY29" fmla="*/ 398522 h 549527"/>
                <a:gd name="connsiteX30" fmla="*/ 608081 w 708900"/>
                <a:gd name="connsiteY30" fmla="*/ 380130 h 549527"/>
                <a:gd name="connsiteX31" fmla="*/ 622203 w 708900"/>
                <a:gd name="connsiteY31" fmla="*/ 377261 h 549527"/>
                <a:gd name="connsiteX32" fmla="*/ 666263 w 708900"/>
                <a:gd name="connsiteY32" fmla="*/ 351299 h 549527"/>
                <a:gd name="connsiteX33" fmla="*/ 700517 w 708900"/>
                <a:gd name="connsiteY33" fmla="*/ 293366 h 549527"/>
                <a:gd name="connsiteX34" fmla="*/ 708900 w 708900"/>
                <a:gd name="connsiteY34" fmla="*/ 274703 h 549527"/>
                <a:gd name="connsiteX35" fmla="*/ 698054 w 708900"/>
                <a:gd name="connsiteY35" fmla="*/ 251565 h 549527"/>
                <a:gd name="connsiteX36" fmla="*/ 631738 w 708900"/>
                <a:gd name="connsiteY36" fmla="*/ 175263 h 549527"/>
                <a:gd name="connsiteX37" fmla="*/ 612420 w 708900"/>
                <a:gd name="connsiteY37" fmla="*/ 170744 h 549527"/>
                <a:gd name="connsiteX38" fmla="*/ 604692 w 708900"/>
                <a:gd name="connsiteY38" fmla="*/ 154363 h 549527"/>
                <a:gd name="connsiteX39" fmla="*/ 550781 w 708900"/>
                <a:gd name="connsiteY39" fmla="*/ 101174 h 549527"/>
                <a:gd name="connsiteX40" fmla="*/ 533225 w 708900"/>
                <a:gd name="connsiteY40" fmla="*/ 97559 h 549527"/>
                <a:gd name="connsiteX41" fmla="*/ 528841 w 708900"/>
                <a:gd name="connsiteY41" fmla="*/ 78331 h 549527"/>
                <a:gd name="connsiteX42" fmla="*/ 465847 w 708900"/>
                <a:gd name="connsiteY42" fmla="*/ 5033 h 549527"/>
                <a:gd name="connsiteX43" fmla="*/ 451793 w 708900"/>
                <a:gd name="connsiteY43" fmla="*/ 198 h 54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08900" h="549527">
                  <a:moveTo>
                    <a:pt x="354450" y="0"/>
                  </a:moveTo>
                  <a:lnTo>
                    <a:pt x="257107" y="198"/>
                  </a:lnTo>
                  <a:lnTo>
                    <a:pt x="243053" y="5033"/>
                  </a:lnTo>
                  <a:cubicBezTo>
                    <a:pt x="208347" y="16963"/>
                    <a:pt x="188600" y="39965"/>
                    <a:pt x="180059" y="78331"/>
                  </a:cubicBezTo>
                  <a:cubicBezTo>
                    <a:pt x="178003" y="87527"/>
                    <a:pt x="176037" y="96181"/>
                    <a:pt x="175675" y="97559"/>
                  </a:cubicBezTo>
                  <a:cubicBezTo>
                    <a:pt x="175314" y="98937"/>
                    <a:pt x="167767" y="100542"/>
                    <a:pt x="158119" y="101174"/>
                  </a:cubicBezTo>
                  <a:cubicBezTo>
                    <a:pt x="126712" y="103185"/>
                    <a:pt x="110037" y="119634"/>
                    <a:pt x="104208" y="154363"/>
                  </a:cubicBezTo>
                  <a:cubicBezTo>
                    <a:pt x="101768" y="168891"/>
                    <a:pt x="100886" y="170744"/>
                    <a:pt x="96480" y="170744"/>
                  </a:cubicBezTo>
                  <a:cubicBezTo>
                    <a:pt x="89910" y="171623"/>
                    <a:pt x="83441" y="173137"/>
                    <a:pt x="77162" y="175263"/>
                  </a:cubicBezTo>
                  <a:cubicBezTo>
                    <a:pt x="50907" y="183419"/>
                    <a:pt x="33350" y="203619"/>
                    <a:pt x="10846" y="251565"/>
                  </a:cubicBezTo>
                  <a:lnTo>
                    <a:pt x="0" y="274703"/>
                  </a:lnTo>
                  <a:lnTo>
                    <a:pt x="8383" y="293366"/>
                  </a:lnTo>
                  <a:cubicBezTo>
                    <a:pt x="20991" y="321406"/>
                    <a:pt x="30978" y="338352"/>
                    <a:pt x="42637" y="351299"/>
                  </a:cubicBezTo>
                  <a:cubicBezTo>
                    <a:pt x="55877" y="366031"/>
                    <a:pt x="68711" y="373578"/>
                    <a:pt x="86697" y="377261"/>
                  </a:cubicBezTo>
                  <a:lnTo>
                    <a:pt x="100819" y="380130"/>
                  </a:lnTo>
                  <a:lnTo>
                    <a:pt x="104592" y="398522"/>
                  </a:lnTo>
                  <a:cubicBezTo>
                    <a:pt x="109337" y="422337"/>
                    <a:pt x="117177" y="434041"/>
                    <a:pt x="133965" y="442469"/>
                  </a:cubicBezTo>
                  <a:cubicBezTo>
                    <a:pt x="142269" y="446383"/>
                    <a:pt x="151137" y="448958"/>
                    <a:pt x="160243" y="450106"/>
                  </a:cubicBezTo>
                  <a:lnTo>
                    <a:pt x="174116" y="451530"/>
                  </a:lnTo>
                  <a:lnTo>
                    <a:pt x="179132" y="470577"/>
                  </a:lnTo>
                  <a:cubicBezTo>
                    <a:pt x="188487" y="506006"/>
                    <a:pt x="200394" y="523201"/>
                    <a:pt x="226017" y="538362"/>
                  </a:cubicBezTo>
                  <a:cubicBezTo>
                    <a:pt x="236795" y="544734"/>
                    <a:pt x="230977" y="547733"/>
                    <a:pt x="314414" y="549140"/>
                  </a:cubicBezTo>
                  <a:lnTo>
                    <a:pt x="354450" y="549527"/>
                  </a:lnTo>
                  <a:lnTo>
                    <a:pt x="394486" y="549140"/>
                  </a:lnTo>
                  <a:cubicBezTo>
                    <a:pt x="477923" y="547733"/>
                    <a:pt x="472105" y="544734"/>
                    <a:pt x="482883" y="538362"/>
                  </a:cubicBezTo>
                  <a:cubicBezTo>
                    <a:pt x="508506" y="523201"/>
                    <a:pt x="520413" y="506006"/>
                    <a:pt x="529768" y="470577"/>
                  </a:cubicBezTo>
                  <a:lnTo>
                    <a:pt x="534784" y="451530"/>
                  </a:lnTo>
                  <a:lnTo>
                    <a:pt x="548657" y="450106"/>
                  </a:lnTo>
                  <a:cubicBezTo>
                    <a:pt x="557763" y="448958"/>
                    <a:pt x="566631" y="446383"/>
                    <a:pt x="574935" y="442469"/>
                  </a:cubicBezTo>
                  <a:cubicBezTo>
                    <a:pt x="591723" y="434041"/>
                    <a:pt x="599563" y="422337"/>
                    <a:pt x="604308" y="398522"/>
                  </a:cubicBezTo>
                  <a:lnTo>
                    <a:pt x="608081" y="380130"/>
                  </a:lnTo>
                  <a:lnTo>
                    <a:pt x="622203" y="377261"/>
                  </a:lnTo>
                  <a:cubicBezTo>
                    <a:pt x="640189" y="373578"/>
                    <a:pt x="653023" y="366031"/>
                    <a:pt x="666263" y="351299"/>
                  </a:cubicBezTo>
                  <a:cubicBezTo>
                    <a:pt x="677922" y="338352"/>
                    <a:pt x="687909" y="321406"/>
                    <a:pt x="700517" y="293366"/>
                  </a:cubicBezTo>
                  <a:lnTo>
                    <a:pt x="708900" y="274703"/>
                  </a:lnTo>
                  <a:lnTo>
                    <a:pt x="698054" y="251565"/>
                  </a:lnTo>
                  <a:cubicBezTo>
                    <a:pt x="675550" y="203619"/>
                    <a:pt x="657993" y="183419"/>
                    <a:pt x="631738" y="175263"/>
                  </a:cubicBezTo>
                  <a:cubicBezTo>
                    <a:pt x="625459" y="173137"/>
                    <a:pt x="618990" y="171623"/>
                    <a:pt x="612420" y="170744"/>
                  </a:cubicBezTo>
                  <a:cubicBezTo>
                    <a:pt x="608014" y="170744"/>
                    <a:pt x="607132" y="168891"/>
                    <a:pt x="604692" y="154363"/>
                  </a:cubicBezTo>
                  <a:cubicBezTo>
                    <a:pt x="598863" y="119634"/>
                    <a:pt x="582188" y="103185"/>
                    <a:pt x="550781" y="101174"/>
                  </a:cubicBezTo>
                  <a:cubicBezTo>
                    <a:pt x="541133" y="100542"/>
                    <a:pt x="533586" y="98937"/>
                    <a:pt x="533225" y="97559"/>
                  </a:cubicBezTo>
                  <a:cubicBezTo>
                    <a:pt x="532863" y="96181"/>
                    <a:pt x="530897" y="87527"/>
                    <a:pt x="528841" y="78331"/>
                  </a:cubicBezTo>
                  <a:cubicBezTo>
                    <a:pt x="520300" y="39965"/>
                    <a:pt x="500553" y="16963"/>
                    <a:pt x="465847" y="5033"/>
                  </a:cubicBezTo>
                  <a:lnTo>
                    <a:pt x="451793" y="19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sp>
          <p:nvSpPr>
            <p:cNvPr id="59" name="Google Shape;5006;p50">
              <a:extLst>
                <a:ext uri="{FF2B5EF4-FFF2-40B4-BE49-F238E27FC236}">
                  <a16:creationId xmlns:a16="http://schemas.microsoft.com/office/drawing/2014/main" id="{3AFE90A9-79E9-12C1-3F62-74A1DCE90430}"/>
                </a:ext>
              </a:extLst>
            </p:cNvPr>
            <p:cNvSpPr/>
            <p:nvPr/>
          </p:nvSpPr>
          <p:spPr>
            <a:xfrm>
              <a:off x="7019317" y="4508365"/>
              <a:ext cx="541682" cy="528260"/>
            </a:xfrm>
            <a:custGeom>
              <a:avLst/>
              <a:gdLst/>
              <a:ahLst/>
              <a:cxnLst/>
              <a:rect l="l" t="t" r="r" b="b"/>
              <a:pathLst>
                <a:path w="579847" h="565480" extrusionOk="0">
                  <a:moveTo>
                    <a:pt x="579810" y="238229"/>
                  </a:moveTo>
                  <a:cubicBezTo>
                    <a:pt x="579153" y="215772"/>
                    <a:pt x="569888" y="194652"/>
                    <a:pt x="553694" y="178756"/>
                  </a:cubicBezTo>
                  <a:cubicBezTo>
                    <a:pt x="537509" y="162859"/>
                    <a:pt x="516225" y="153961"/>
                    <a:pt x="493761" y="153695"/>
                  </a:cubicBezTo>
                  <a:cubicBezTo>
                    <a:pt x="470766" y="153414"/>
                    <a:pt x="448888" y="162077"/>
                    <a:pt x="432304" y="178060"/>
                  </a:cubicBezTo>
                  <a:cubicBezTo>
                    <a:pt x="415774" y="193996"/>
                    <a:pt x="406305" y="215397"/>
                    <a:pt x="405656" y="238323"/>
                  </a:cubicBezTo>
                  <a:cubicBezTo>
                    <a:pt x="405539" y="242420"/>
                    <a:pt x="407807" y="246025"/>
                    <a:pt x="411192" y="247839"/>
                  </a:cubicBezTo>
                  <a:cubicBezTo>
                    <a:pt x="450741" y="270898"/>
                    <a:pt x="475293" y="313583"/>
                    <a:pt x="475293" y="359310"/>
                  </a:cubicBezTo>
                  <a:cubicBezTo>
                    <a:pt x="475293" y="422591"/>
                    <a:pt x="428183" y="477412"/>
                    <a:pt x="365717" y="486811"/>
                  </a:cubicBezTo>
                  <a:cubicBezTo>
                    <a:pt x="360009" y="487671"/>
                    <a:pt x="356076" y="492996"/>
                    <a:pt x="356936" y="498704"/>
                  </a:cubicBezTo>
                  <a:cubicBezTo>
                    <a:pt x="357561" y="502856"/>
                    <a:pt x="360556" y="506069"/>
                    <a:pt x="364333" y="507180"/>
                  </a:cubicBezTo>
                  <a:cubicBezTo>
                    <a:pt x="366147" y="521333"/>
                    <a:pt x="372433" y="534102"/>
                    <a:pt x="381746" y="544016"/>
                  </a:cubicBezTo>
                  <a:lnTo>
                    <a:pt x="310960" y="544016"/>
                  </a:lnTo>
                  <a:cubicBezTo>
                    <a:pt x="320077" y="534313"/>
                    <a:pt x="326301" y="521872"/>
                    <a:pt x="328263" y="508071"/>
                  </a:cubicBezTo>
                  <a:cubicBezTo>
                    <a:pt x="328670" y="508118"/>
                    <a:pt x="329077" y="508181"/>
                    <a:pt x="329483" y="508227"/>
                  </a:cubicBezTo>
                  <a:cubicBezTo>
                    <a:pt x="329882" y="508274"/>
                    <a:pt x="330273" y="508290"/>
                    <a:pt x="330664" y="508290"/>
                  </a:cubicBezTo>
                  <a:cubicBezTo>
                    <a:pt x="336286" y="508290"/>
                    <a:pt x="341079" y="503763"/>
                    <a:pt x="341110" y="497844"/>
                  </a:cubicBezTo>
                  <a:cubicBezTo>
                    <a:pt x="341134" y="492417"/>
                    <a:pt x="336786" y="488015"/>
                    <a:pt x="331399" y="487397"/>
                  </a:cubicBezTo>
                  <a:cubicBezTo>
                    <a:pt x="328639" y="487076"/>
                    <a:pt x="325871" y="486670"/>
                    <a:pt x="323158" y="486177"/>
                  </a:cubicBezTo>
                  <a:cubicBezTo>
                    <a:pt x="279394" y="478233"/>
                    <a:pt x="242199" y="447464"/>
                    <a:pt x="226084" y="405897"/>
                  </a:cubicBezTo>
                  <a:cubicBezTo>
                    <a:pt x="223825" y="400064"/>
                    <a:pt x="216905" y="397413"/>
                    <a:pt x="211228" y="400549"/>
                  </a:cubicBezTo>
                  <a:cubicBezTo>
                    <a:pt x="206568" y="403121"/>
                    <a:pt x="204809" y="408931"/>
                    <a:pt x="206756" y="413888"/>
                  </a:cubicBezTo>
                  <a:cubicBezTo>
                    <a:pt x="207373" y="415460"/>
                    <a:pt x="208022" y="417016"/>
                    <a:pt x="208687" y="418564"/>
                  </a:cubicBezTo>
                  <a:lnTo>
                    <a:pt x="205176" y="418564"/>
                  </a:lnTo>
                  <a:cubicBezTo>
                    <a:pt x="197115" y="418564"/>
                    <a:pt x="189147" y="417454"/>
                    <a:pt x="181477" y="415257"/>
                  </a:cubicBezTo>
                  <a:cubicBezTo>
                    <a:pt x="181469" y="415257"/>
                    <a:pt x="181453" y="415249"/>
                    <a:pt x="181445" y="415249"/>
                  </a:cubicBezTo>
                  <a:cubicBezTo>
                    <a:pt x="180476" y="414968"/>
                    <a:pt x="179514" y="414678"/>
                    <a:pt x="178552" y="414357"/>
                  </a:cubicBezTo>
                  <a:cubicBezTo>
                    <a:pt x="181109" y="406781"/>
                    <a:pt x="184198" y="399344"/>
                    <a:pt x="187802" y="392112"/>
                  </a:cubicBezTo>
                  <a:cubicBezTo>
                    <a:pt x="188811" y="390079"/>
                    <a:pt x="189296" y="387788"/>
                    <a:pt x="188905" y="385551"/>
                  </a:cubicBezTo>
                  <a:cubicBezTo>
                    <a:pt x="187990" y="380250"/>
                    <a:pt x="183517" y="376747"/>
                    <a:pt x="178568" y="376747"/>
                  </a:cubicBezTo>
                  <a:lnTo>
                    <a:pt x="131474" y="376747"/>
                  </a:lnTo>
                  <a:cubicBezTo>
                    <a:pt x="123514" y="363470"/>
                    <a:pt x="119323" y="348355"/>
                    <a:pt x="119323" y="332709"/>
                  </a:cubicBezTo>
                  <a:lnTo>
                    <a:pt x="119323" y="205709"/>
                  </a:lnTo>
                  <a:cubicBezTo>
                    <a:pt x="119323" y="205709"/>
                    <a:pt x="115265" y="183080"/>
                    <a:pt x="108689" y="174330"/>
                  </a:cubicBezTo>
                  <a:cubicBezTo>
                    <a:pt x="125930" y="174447"/>
                    <a:pt x="139997" y="188303"/>
                    <a:pt x="140802" y="205247"/>
                  </a:cubicBezTo>
                  <a:lnTo>
                    <a:pt x="140802" y="303317"/>
                  </a:lnTo>
                  <a:cubicBezTo>
                    <a:pt x="140090" y="339840"/>
                    <a:pt x="169803" y="369553"/>
                    <a:pt x="206325" y="369553"/>
                  </a:cubicBezTo>
                  <a:cubicBezTo>
                    <a:pt x="212104" y="369553"/>
                    <a:pt x="216787" y="364869"/>
                    <a:pt x="216787" y="359091"/>
                  </a:cubicBezTo>
                  <a:cubicBezTo>
                    <a:pt x="216787" y="351991"/>
                    <a:pt x="217366" y="344868"/>
                    <a:pt x="218515" y="337924"/>
                  </a:cubicBezTo>
                  <a:cubicBezTo>
                    <a:pt x="225607" y="294934"/>
                    <a:pt x="254983" y="257566"/>
                    <a:pt x="295181" y="240403"/>
                  </a:cubicBezTo>
                  <a:cubicBezTo>
                    <a:pt x="295291" y="240356"/>
                    <a:pt x="295408" y="240301"/>
                    <a:pt x="295517" y="240254"/>
                  </a:cubicBezTo>
                  <a:cubicBezTo>
                    <a:pt x="318263" y="230324"/>
                    <a:pt x="328819" y="203793"/>
                    <a:pt x="319053" y="180930"/>
                  </a:cubicBezTo>
                  <a:cubicBezTo>
                    <a:pt x="318060" y="178600"/>
                    <a:pt x="316871" y="176402"/>
                    <a:pt x="315542" y="174408"/>
                  </a:cubicBezTo>
                  <a:lnTo>
                    <a:pt x="376022" y="174408"/>
                  </a:lnTo>
                  <a:cubicBezTo>
                    <a:pt x="371495" y="181368"/>
                    <a:pt x="368860" y="189742"/>
                    <a:pt x="368860" y="198726"/>
                  </a:cubicBezTo>
                  <a:cubicBezTo>
                    <a:pt x="368860" y="208586"/>
                    <a:pt x="371988" y="217977"/>
                    <a:pt x="377891" y="225875"/>
                  </a:cubicBezTo>
                  <a:cubicBezTo>
                    <a:pt x="379947" y="228619"/>
                    <a:pt x="383091" y="230066"/>
                    <a:pt x="386273" y="230066"/>
                  </a:cubicBezTo>
                  <a:cubicBezTo>
                    <a:pt x="388455" y="230066"/>
                    <a:pt x="390652" y="229385"/>
                    <a:pt x="392528" y="227978"/>
                  </a:cubicBezTo>
                  <a:cubicBezTo>
                    <a:pt x="397157" y="224522"/>
                    <a:pt x="398095" y="217962"/>
                    <a:pt x="394639" y="213340"/>
                  </a:cubicBezTo>
                  <a:cubicBezTo>
                    <a:pt x="391457" y="209087"/>
                    <a:pt x="389776" y="204028"/>
                    <a:pt x="389776" y="198718"/>
                  </a:cubicBezTo>
                  <a:cubicBezTo>
                    <a:pt x="389776" y="185262"/>
                    <a:pt x="400723" y="174315"/>
                    <a:pt x="414179" y="174401"/>
                  </a:cubicBezTo>
                  <a:lnTo>
                    <a:pt x="429442" y="174401"/>
                  </a:lnTo>
                  <a:cubicBezTo>
                    <a:pt x="435220" y="174315"/>
                    <a:pt x="439904" y="169631"/>
                    <a:pt x="439904" y="163852"/>
                  </a:cubicBezTo>
                  <a:cubicBezTo>
                    <a:pt x="439904" y="158074"/>
                    <a:pt x="435220" y="153390"/>
                    <a:pt x="429442" y="152921"/>
                  </a:cubicBezTo>
                  <a:lnTo>
                    <a:pt x="408151" y="152921"/>
                  </a:lnTo>
                  <a:cubicBezTo>
                    <a:pt x="415164" y="142005"/>
                    <a:pt x="418988" y="128806"/>
                    <a:pt x="418988" y="115044"/>
                  </a:cubicBezTo>
                  <a:cubicBezTo>
                    <a:pt x="418988" y="88490"/>
                    <a:pt x="404460" y="64188"/>
                    <a:pt x="381855" y="51341"/>
                  </a:cubicBezTo>
                  <a:cubicBezTo>
                    <a:pt x="383349" y="47197"/>
                    <a:pt x="384131" y="42802"/>
                    <a:pt x="384131" y="38346"/>
                  </a:cubicBezTo>
                  <a:cubicBezTo>
                    <a:pt x="384131" y="17202"/>
                    <a:pt x="366929" y="0"/>
                    <a:pt x="345786" y="0"/>
                  </a:cubicBezTo>
                  <a:cubicBezTo>
                    <a:pt x="324643" y="0"/>
                    <a:pt x="307441" y="17202"/>
                    <a:pt x="307441" y="38346"/>
                  </a:cubicBezTo>
                  <a:cubicBezTo>
                    <a:pt x="307441" y="42802"/>
                    <a:pt x="308223" y="47197"/>
                    <a:pt x="309717" y="51341"/>
                  </a:cubicBezTo>
                  <a:cubicBezTo>
                    <a:pt x="287112" y="64188"/>
                    <a:pt x="272584" y="88483"/>
                    <a:pt x="272584" y="115044"/>
                  </a:cubicBezTo>
                  <a:cubicBezTo>
                    <a:pt x="272584" y="128806"/>
                    <a:pt x="276400" y="142013"/>
                    <a:pt x="283421" y="152921"/>
                  </a:cubicBezTo>
                  <a:lnTo>
                    <a:pt x="262130" y="152921"/>
                  </a:lnTo>
                  <a:cubicBezTo>
                    <a:pt x="256352" y="153390"/>
                    <a:pt x="251668" y="158074"/>
                    <a:pt x="251668" y="163852"/>
                  </a:cubicBezTo>
                  <a:cubicBezTo>
                    <a:pt x="251668" y="169631"/>
                    <a:pt x="262130" y="174401"/>
                    <a:pt x="262130" y="174401"/>
                  </a:cubicBezTo>
                  <a:lnTo>
                    <a:pt x="277393" y="174401"/>
                  </a:lnTo>
                  <a:cubicBezTo>
                    <a:pt x="277393" y="174401"/>
                    <a:pt x="295986" y="180132"/>
                    <a:pt x="299833" y="189132"/>
                  </a:cubicBezTo>
                  <a:cubicBezTo>
                    <a:pt x="305119" y="201510"/>
                    <a:pt x="299349" y="215874"/>
                    <a:pt x="286971" y="221159"/>
                  </a:cubicBezTo>
                  <a:cubicBezTo>
                    <a:pt x="286869" y="221199"/>
                    <a:pt x="286768" y="221246"/>
                    <a:pt x="286674" y="221292"/>
                  </a:cubicBezTo>
                  <a:cubicBezTo>
                    <a:pt x="239423" y="241583"/>
                    <a:pt x="206255" y="283886"/>
                    <a:pt x="197897" y="334507"/>
                  </a:cubicBezTo>
                  <a:cubicBezTo>
                    <a:pt x="197193" y="338792"/>
                    <a:pt x="196685" y="343132"/>
                    <a:pt x="196348" y="347495"/>
                  </a:cubicBezTo>
                  <a:cubicBezTo>
                    <a:pt x="176160" y="342929"/>
                    <a:pt x="161030" y="324851"/>
                    <a:pt x="161171" y="303301"/>
                  </a:cubicBezTo>
                  <a:lnTo>
                    <a:pt x="161171" y="205169"/>
                  </a:lnTo>
                  <a:cubicBezTo>
                    <a:pt x="160873" y="176613"/>
                    <a:pt x="137299" y="153390"/>
                    <a:pt x="108478" y="152921"/>
                  </a:cubicBezTo>
                  <a:lnTo>
                    <a:pt x="66904" y="152921"/>
                  </a:lnTo>
                  <a:cubicBezTo>
                    <a:pt x="61126" y="153390"/>
                    <a:pt x="56442" y="158074"/>
                    <a:pt x="56442" y="163845"/>
                  </a:cubicBezTo>
                  <a:cubicBezTo>
                    <a:pt x="56442" y="169615"/>
                    <a:pt x="61126" y="174307"/>
                    <a:pt x="66896" y="174307"/>
                  </a:cubicBezTo>
                  <a:cubicBezTo>
                    <a:pt x="84200" y="174307"/>
                    <a:pt x="97868" y="205685"/>
                    <a:pt x="97868" y="205685"/>
                  </a:cubicBezTo>
                  <a:lnTo>
                    <a:pt x="97868" y="332552"/>
                  </a:lnTo>
                  <a:cubicBezTo>
                    <a:pt x="97868" y="347956"/>
                    <a:pt x="101136" y="362938"/>
                    <a:pt x="107383" y="376724"/>
                  </a:cubicBezTo>
                  <a:lnTo>
                    <a:pt x="10740" y="376724"/>
                  </a:lnTo>
                  <a:cubicBezTo>
                    <a:pt x="7980" y="376724"/>
                    <a:pt x="5251" y="377677"/>
                    <a:pt x="3265" y="379593"/>
                  </a:cubicBezTo>
                  <a:cubicBezTo>
                    <a:pt x="-543" y="383268"/>
                    <a:pt x="-989" y="388906"/>
                    <a:pt x="1764" y="393027"/>
                  </a:cubicBezTo>
                  <a:cubicBezTo>
                    <a:pt x="25839" y="429144"/>
                    <a:pt x="31930" y="473518"/>
                    <a:pt x="18457" y="514780"/>
                  </a:cubicBezTo>
                  <a:cubicBezTo>
                    <a:pt x="14540" y="526790"/>
                    <a:pt x="16518" y="539520"/>
                    <a:pt x="23899" y="549685"/>
                  </a:cubicBezTo>
                  <a:cubicBezTo>
                    <a:pt x="31187" y="559725"/>
                    <a:pt x="42485" y="565480"/>
                    <a:pt x="54902" y="565480"/>
                  </a:cubicBezTo>
                  <a:lnTo>
                    <a:pt x="137901" y="565480"/>
                  </a:lnTo>
                  <a:cubicBezTo>
                    <a:pt x="150013" y="565480"/>
                    <a:pt x="161186" y="559968"/>
                    <a:pt x="168552" y="550365"/>
                  </a:cubicBezTo>
                  <a:cubicBezTo>
                    <a:pt x="175949" y="540724"/>
                    <a:pt x="178380" y="528456"/>
                    <a:pt x="175229" y="516696"/>
                  </a:cubicBezTo>
                  <a:cubicBezTo>
                    <a:pt x="167997" y="489735"/>
                    <a:pt x="167254" y="461727"/>
                    <a:pt x="172766" y="434820"/>
                  </a:cubicBezTo>
                  <a:cubicBezTo>
                    <a:pt x="172969" y="434562"/>
                    <a:pt x="173157" y="434297"/>
                    <a:pt x="173329" y="434023"/>
                  </a:cubicBezTo>
                  <a:cubicBezTo>
                    <a:pt x="174072" y="434258"/>
                    <a:pt x="174823" y="434492"/>
                    <a:pt x="175565" y="434711"/>
                  </a:cubicBezTo>
                  <a:cubicBezTo>
                    <a:pt x="175581" y="434719"/>
                    <a:pt x="175597" y="434719"/>
                    <a:pt x="175604" y="434719"/>
                  </a:cubicBezTo>
                  <a:cubicBezTo>
                    <a:pt x="185238" y="437479"/>
                    <a:pt x="195246" y="438887"/>
                    <a:pt x="205356" y="438887"/>
                  </a:cubicBezTo>
                  <a:lnTo>
                    <a:pt x="219766" y="438887"/>
                  </a:lnTo>
                  <a:cubicBezTo>
                    <a:pt x="239846" y="470429"/>
                    <a:pt x="271372" y="493793"/>
                    <a:pt x="307699" y="503521"/>
                  </a:cubicBezTo>
                  <a:cubicBezTo>
                    <a:pt x="305041" y="525860"/>
                    <a:pt x="286072" y="543265"/>
                    <a:pt x="263068" y="543438"/>
                  </a:cubicBezTo>
                  <a:cubicBezTo>
                    <a:pt x="257884" y="543477"/>
                    <a:pt x="253224" y="547050"/>
                    <a:pt x="252403" y="552172"/>
                  </a:cubicBezTo>
                  <a:cubicBezTo>
                    <a:pt x="251363" y="558708"/>
                    <a:pt x="256383" y="564346"/>
                    <a:pt x="262724" y="564346"/>
                  </a:cubicBezTo>
                  <a:lnTo>
                    <a:pt x="429676" y="564346"/>
                  </a:lnTo>
                  <a:cubicBezTo>
                    <a:pt x="434915" y="564346"/>
                    <a:pt x="439607" y="560632"/>
                    <a:pt x="440349" y="555440"/>
                  </a:cubicBezTo>
                  <a:cubicBezTo>
                    <a:pt x="441280" y="548981"/>
                    <a:pt x="436291" y="543438"/>
                    <a:pt x="430005" y="543438"/>
                  </a:cubicBezTo>
                  <a:cubicBezTo>
                    <a:pt x="406845" y="543438"/>
                    <a:pt x="387696" y="525962"/>
                    <a:pt x="385030" y="503505"/>
                  </a:cubicBezTo>
                  <a:cubicBezTo>
                    <a:pt x="413780" y="495826"/>
                    <a:pt x="439826" y="479672"/>
                    <a:pt x="459569" y="456925"/>
                  </a:cubicBezTo>
                  <a:cubicBezTo>
                    <a:pt x="467614" y="447660"/>
                    <a:pt x="474394" y="437495"/>
                    <a:pt x="479883" y="426712"/>
                  </a:cubicBezTo>
                  <a:cubicBezTo>
                    <a:pt x="486662" y="434187"/>
                    <a:pt x="496443" y="438887"/>
                    <a:pt x="507296" y="438887"/>
                  </a:cubicBezTo>
                  <a:cubicBezTo>
                    <a:pt x="527563" y="438887"/>
                    <a:pt x="544085" y="422513"/>
                    <a:pt x="544311" y="402292"/>
                  </a:cubicBezTo>
                  <a:cubicBezTo>
                    <a:pt x="544374" y="397030"/>
                    <a:pt x="540652" y="392292"/>
                    <a:pt x="535445" y="391533"/>
                  </a:cubicBezTo>
                  <a:cubicBezTo>
                    <a:pt x="529025" y="390595"/>
                    <a:pt x="523505" y="395490"/>
                    <a:pt x="523411" y="401706"/>
                  </a:cubicBezTo>
                  <a:cubicBezTo>
                    <a:pt x="523310" y="408251"/>
                    <a:pt x="519752" y="414381"/>
                    <a:pt x="513645" y="416750"/>
                  </a:cubicBezTo>
                  <a:cubicBezTo>
                    <a:pt x="502143" y="421215"/>
                    <a:pt x="491205" y="412794"/>
                    <a:pt x="491205" y="401870"/>
                  </a:cubicBezTo>
                  <a:lnTo>
                    <a:pt x="491205" y="397945"/>
                  </a:lnTo>
                  <a:cubicBezTo>
                    <a:pt x="501299" y="362438"/>
                    <a:pt x="521417" y="331004"/>
                    <a:pt x="549449" y="306944"/>
                  </a:cubicBezTo>
                  <a:cubicBezTo>
                    <a:pt x="549636" y="306788"/>
                    <a:pt x="549808" y="306624"/>
                    <a:pt x="549980" y="306460"/>
                  </a:cubicBezTo>
                  <a:cubicBezTo>
                    <a:pt x="569700" y="289258"/>
                    <a:pt x="580568" y="264431"/>
                    <a:pt x="579810" y="238229"/>
                  </a:cubicBezTo>
                  <a:close/>
                  <a:moveTo>
                    <a:pt x="293242" y="115435"/>
                  </a:moveTo>
                  <a:cubicBezTo>
                    <a:pt x="293242" y="93401"/>
                    <a:pt x="307144" y="73517"/>
                    <a:pt x="327833" y="65963"/>
                  </a:cubicBezTo>
                  <a:cubicBezTo>
                    <a:pt x="327880" y="65947"/>
                    <a:pt x="327919" y="65924"/>
                    <a:pt x="327966" y="65908"/>
                  </a:cubicBezTo>
                  <a:cubicBezTo>
                    <a:pt x="328177" y="65830"/>
                    <a:pt x="328381" y="65736"/>
                    <a:pt x="328592" y="65643"/>
                  </a:cubicBezTo>
                  <a:cubicBezTo>
                    <a:pt x="328717" y="65588"/>
                    <a:pt x="328842" y="65525"/>
                    <a:pt x="328967" y="65463"/>
                  </a:cubicBezTo>
                  <a:cubicBezTo>
                    <a:pt x="329131" y="65377"/>
                    <a:pt x="329296" y="65291"/>
                    <a:pt x="329460" y="65197"/>
                  </a:cubicBezTo>
                  <a:cubicBezTo>
                    <a:pt x="329616" y="65111"/>
                    <a:pt x="329773" y="65017"/>
                    <a:pt x="329929" y="64915"/>
                  </a:cubicBezTo>
                  <a:cubicBezTo>
                    <a:pt x="330046" y="64837"/>
                    <a:pt x="330163" y="64751"/>
                    <a:pt x="330281" y="64673"/>
                  </a:cubicBezTo>
                  <a:cubicBezTo>
                    <a:pt x="330461" y="64548"/>
                    <a:pt x="330640" y="64415"/>
                    <a:pt x="330812" y="64274"/>
                  </a:cubicBezTo>
                  <a:cubicBezTo>
                    <a:pt x="330852" y="64243"/>
                    <a:pt x="330891" y="64219"/>
                    <a:pt x="330930" y="64188"/>
                  </a:cubicBezTo>
                  <a:cubicBezTo>
                    <a:pt x="330992" y="64141"/>
                    <a:pt x="331039" y="64087"/>
                    <a:pt x="331102" y="64032"/>
                  </a:cubicBezTo>
                  <a:cubicBezTo>
                    <a:pt x="331274" y="63883"/>
                    <a:pt x="331438" y="63734"/>
                    <a:pt x="331602" y="63578"/>
                  </a:cubicBezTo>
                  <a:cubicBezTo>
                    <a:pt x="331704" y="63484"/>
                    <a:pt x="331798" y="63383"/>
                    <a:pt x="331892" y="63281"/>
                  </a:cubicBezTo>
                  <a:cubicBezTo>
                    <a:pt x="332024" y="63140"/>
                    <a:pt x="332157" y="62992"/>
                    <a:pt x="332282" y="62843"/>
                  </a:cubicBezTo>
                  <a:cubicBezTo>
                    <a:pt x="332392" y="62711"/>
                    <a:pt x="332494" y="62585"/>
                    <a:pt x="332595" y="62452"/>
                  </a:cubicBezTo>
                  <a:cubicBezTo>
                    <a:pt x="332697" y="62320"/>
                    <a:pt x="332791" y="62194"/>
                    <a:pt x="332885" y="62061"/>
                  </a:cubicBezTo>
                  <a:cubicBezTo>
                    <a:pt x="332994" y="61905"/>
                    <a:pt x="333096" y="61748"/>
                    <a:pt x="333197" y="61584"/>
                  </a:cubicBezTo>
                  <a:cubicBezTo>
                    <a:pt x="333268" y="61459"/>
                    <a:pt x="333346" y="61342"/>
                    <a:pt x="333416" y="61217"/>
                  </a:cubicBezTo>
                  <a:cubicBezTo>
                    <a:pt x="333510" y="61045"/>
                    <a:pt x="333604" y="60865"/>
                    <a:pt x="333690" y="60685"/>
                  </a:cubicBezTo>
                  <a:cubicBezTo>
                    <a:pt x="333752" y="60560"/>
                    <a:pt x="333807" y="60435"/>
                    <a:pt x="333862" y="60302"/>
                  </a:cubicBezTo>
                  <a:cubicBezTo>
                    <a:pt x="333940" y="60122"/>
                    <a:pt x="334010" y="59950"/>
                    <a:pt x="334081" y="59763"/>
                  </a:cubicBezTo>
                  <a:cubicBezTo>
                    <a:pt x="334136" y="59622"/>
                    <a:pt x="334182" y="59473"/>
                    <a:pt x="334229" y="59332"/>
                  </a:cubicBezTo>
                  <a:cubicBezTo>
                    <a:pt x="334284" y="59161"/>
                    <a:pt x="334339" y="58996"/>
                    <a:pt x="334378" y="58824"/>
                  </a:cubicBezTo>
                  <a:cubicBezTo>
                    <a:pt x="334425" y="58660"/>
                    <a:pt x="334464" y="58488"/>
                    <a:pt x="334503" y="58324"/>
                  </a:cubicBezTo>
                  <a:cubicBezTo>
                    <a:pt x="334534" y="58175"/>
                    <a:pt x="334566" y="58019"/>
                    <a:pt x="334597" y="57862"/>
                  </a:cubicBezTo>
                  <a:cubicBezTo>
                    <a:pt x="334628" y="57675"/>
                    <a:pt x="334659" y="57487"/>
                    <a:pt x="334675" y="57299"/>
                  </a:cubicBezTo>
                  <a:cubicBezTo>
                    <a:pt x="334691" y="57159"/>
                    <a:pt x="334706" y="57018"/>
                    <a:pt x="334714" y="56877"/>
                  </a:cubicBezTo>
                  <a:cubicBezTo>
                    <a:pt x="334730" y="56682"/>
                    <a:pt x="334738" y="56486"/>
                    <a:pt x="334745" y="56283"/>
                  </a:cubicBezTo>
                  <a:cubicBezTo>
                    <a:pt x="334745" y="56134"/>
                    <a:pt x="334745" y="55994"/>
                    <a:pt x="334745" y="55853"/>
                  </a:cubicBezTo>
                  <a:cubicBezTo>
                    <a:pt x="334738" y="55665"/>
                    <a:pt x="334730" y="55478"/>
                    <a:pt x="334722" y="55290"/>
                  </a:cubicBezTo>
                  <a:cubicBezTo>
                    <a:pt x="334706" y="55126"/>
                    <a:pt x="334691" y="54962"/>
                    <a:pt x="334675" y="54805"/>
                  </a:cubicBezTo>
                  <a:cubicBezTo>
                    <a:pt x="334659" y="54641"/>
                    <a:pt x="334628" y="54477"/>
                    <a:pt x="334605" y="54305"/>
                  </a:cubicBezTo>
                  <a:cubicBezTo>
                    <a:pt x="334573" y="54109"/>
                    <a:pt x="334534" y="53921"/>
                    <a:pt x="334487" y="53734"/>
                  </a:cubicBezTo>
                  <a:cubicBezTo>
                    <a:pt x="334456" y="53601"/>
                    <a:pt x="334425" y="53460"/>
                    <a:pt x="334386" y="53327"/>
                  </a:cubicBezTo>
                  <a:cubicBezTo>
                    <a:pt x="334323" y="53108"/>
                    <a:pt x="334261" y="52897"/>
                    <a:pt x="334190" y="52686"/>
                  </a:cubicBezTo>
                  <a:cubicBezTo>
                    <a:pt x="334167" y="52616"/>
                    <a:pt x="334151" y="52537"/>
                    <a:pt x="334120" y="52467"/>
                  </a:cubicBezTo>
                  <a:cubicBezTo>
                    <a:pt x="334104" y="52420"/>
                    <a:pt x="334081" y="52381"/>
                    <a:pt x="334065" y="52334"/>
                  </a:cubicBezTo>
                  <a:cubicBezTo>
                    <a:pt x="333987" y="52131"/>
                    <a:pt x="333901" y="51928"/>
                    <a:pt x="333807" y="51724"/>
                  </a:cubicBezTo>
                  <a:cubicBezTo>
                    <a:pt x="333745" y="51591"/>
                    <a:pt x="333690" y="51466"/>
                    <a:pt x="333627" y="51333"/>
                  </a:cubicBezTo>
                  <a:cubicBezTo>
                    <a:pt x="333549" y="51169"/>
                    <a:pt x="333455" y="51013"/>
                    <a:pt x="333362" y="50856"/>
                  </a:cubicBezTo>
                  <a:cubicBezTo>
                    <a:pt x="333268" y="50692"/>
                    <a:pt x="333174" y="50536"/>
                    <a:pt x="333080" y="50380"/>
                  </a:cubicBezTo>
                  <a:cubicBezTo>
                    <a:pt x="333002" y="50262"/>
                    <a:pt x="332924" y="50145"/>
                    <a:pt x="332845" y="50035"/>
                  </a:cubicBezTo>
                  <a:cubicBezTo>
                    <a:pt x="332713" y="49848"/>
                    <a:pt x="332587" y="49668"/>
                    <a:pt x="332447" y="49496"/>
                  </a:cubicBezTo>
                  <a:cubicBezTo>
                    <a:pt x="332415" y="49457"/>
                    <a:pt x="332392" y="49418"/>
                    <a:pt x="332361" y="49378"/>
                  </a:cubicBezTo>
                  <a:cubicBezTo>
                    <a:pt x="329491" y="45899"/>
                    <a:pt x="328099" y="41591"/>
                    <a:pt x="328396" y="37016"/>
                  </a:cubicBezTo>
                  <a:cubicBezTo>
                    <a:pt x="328897" y="29260"/>
                    <a:pt x="334573" y="22629"/>
                    <a:pt x="342189" y="21057"/>
                  </a:cubicBezTo>
                  <a:cubicBezTo>
                    <a:pt x="353488" y="18719"/>
                    <a:pt x="363465" y="27328"/>
                    <a:pt x="363465" y="38220"/>
                  </a:cubicBezTo>
                  <a:cubicBezTo>
                    <a:pt x="363465" y="40801"/>
                    <a:pt x="362925" y="43280"/>
                    <a:pt x="361878" y="45547"/>
                  </a:cubicBezTo>
                  <a:lnTo>
                    <a:pt x="350172" y="45547"/>
                  </a:lnTo>
                  <a:cubicBezTo>
                    <a:pt x="345544" y="45547"/>
                    <a:pt x="341290" y="48440"/>
                    <a:pt x="339914" y="52858"/>
                  </a:cubicBezTo>
                  <a:cubicBezTo>
                    <a:pt x="337623" y="60247"/>
                    <a:pt x="343081" y="67026"/>
                    <a:pt x="350118" y="67026"/>
                  </a:cubicBezTo>
                  <a:lnTo>
                    <a:pt x="365334" y="67026"/>
                  </a:lnTo>
                  <a:cubicBezTo>
                    <a:pt x="385014" y="74979"/>
                    <a:pt x="398119" y="94285"/>
                    <a:pt x="398119" y="115631"/>
                  </a:cubicBezTo>
                  <a:cubicBezTo>
                    <a:pt x="398119" y="130331"/>
                    <a:pt x="392043" y="144140"/>
                    <a:pt x="381331" y="154062"/>
                  </a:cubicBezTo>
                  <a:lnTo>
                    <a:pt x="310131" y="154062"/>
                  </a:lnTo>
                  <a:cubicBezTo>
                    <a:pt x="299349" y="144085"/>
                    <a:pt x="293242" y="130206"/>
                    <a:pt x="293242" y="115435"/>
                  </a:cubicBezTo>
                  <a:close/>
                  <a:moveTo>
                    <a:pt x="94912" y="440020"/>
                  </a:moveTo>
                  <a:lnTo>
                    <a:pt x="150419" y="440020"/>
                  </a:lnTo>
                  <a:cubicBezTo>
                    <a:pt x="146048" y="467145"/>
                    <a:pt x="147401" y="495107"/>
                    <a:pt x="154642" y="522115"/>
                  </a:cubicBezTo>
                  <a:cubicBezTo>
                    <a:pt x="156033" y="527307"/>
                    <a:pt x="155009" y="532718"/>
                    <a:pt x="151827" y="537018"/>
                  </a:cubicBezTo>
                  <a:cubicBezTo>
                    <a:pt x="148472" y="541545"/>
                    <a:pt x="142999" y="544016"/>
                    <a:pt x="137362" y="544016"/>
                  </a:cubicBezTo>
                  <a:lnTo>
                    <a:pt x="55645" y="544016"/>
                  </a:lnTo>
                  <a:cubicBezTo>
                    <a:pt x="50070" y="544016"/>
                    <a:pt x="44995" y="541436"/>
                    <a:pt x="41735" y="536940"/>
                  </a:cubicBezTo>
                  <a:cubicBezTo>
                    <a:pt x="38372" y="532311"/>
                    <a:pt x="37481" y="526493"/>
                    <a:pt x="39279" y="520989"/>
                  </a:cubicBezTo>
                  <a:cubicBezTo>
                    <a:pt x="47974" y="494356"/>
                    <a:pt x="49507" y="466582"/>
                    <a:pt x="44221" y="440028"/>
                  </a:cubicBezTo>
                  <a:lnTo>
                    <a:pt x="66701" y="440028"/>
                  </a:lnTo>
                  <a:cubicBezTo>
                    <a:pt x="71330" y="440028"/>
                    <a:pt x="75583" y="437135"/>
                    <a:pt x="76959" y="432717"/>
                  </a:cubicBezTo>
                  <a:cubicBezTo>
                    <a:pt x="79250" y="425328"/>
                    <a:pt x="73793" y="418548"/>
                    <a:pt x="66756" y="418548"/>
                  </a:cubicBezTo>
                  <a:lnTo>
                    <a:pt x="38263" y="418548"/>
                  </a:lnTo>
                  <a:cubicBezTo>
                    <a:pt x="35808" y="411230"/>
                    <a:pt x="32844" y="404052"/>
                    <a:pt x="29365" y="397069"/>
                  </a:cubicBezTo>
                  <a:lnTo>
                    <a:pt x="125625" y="397069"/>
                  </a:lnTo>
                  <a:cubicBezTo>
                    <a:pt x="125633" y="397069"/>
                    <a:pt x="125633" y="397069"/>
                    <a:pt x="125633" y="397069"/>
                  </a:cubicBezTo>
                  <a:cubicBezTo>
                    <a:pt x="125633" y="397069"/>
                    <a:pt x="125641" y="397069"/>
                    <a:pt x="125641" y="397069"/>
                  </a:cubicBezTo>
                  <a:lnTo>
                    <a:pt x="162304" y="397069"/>
                  </a:lnTo>
                  <a:cubicBezTo>
                    <a:pt x="159568" y="404114"/>
                    <a:pt x="157230" y="411284"/>
                    <a:pt x="155291" y="418548"/>
                  </a:cubicBezTo>
                  <a:lnTo>
                    <a:pt x="94974" y="418548"/>
                  </a:lnTo>
                  <a:cubicBezTo>
                    <a:pt x="90346" y="418548"/>
                    <a:pt x="86092" y="421442"/>
                    <a:pt x="84716" y="425860"/>
                  </a:cubicBezTo>
                  <a:cubicBezTo>
                    <a:pt x="82417" y="433241"/>
                    <a:pt x="87875" y="440020"/>
                    <a:pt x="94912" y="440020"/>
                  </a:cubicBezTo>
                  <a:close/>
                  <a:moveTo>
                    <a:pt x="535257" y="290852"/>
                  </a:moveTo>
                  <a:cubicBezTo>
                    <a:pt x="535077" y="291009"/>
                    <a:pt x="534905" y="291165"/>
                    <a:pt x="534741" y="291330"/>
                  </a:cubicBezTo>
                  <a:cubicBezTo>
                    <a:pt x="518821" y="305092"/>
                    <a:pt x="505224" y="321011"/>
                    <a:pt x="494246" y="338581"/>
                  </a:cubicBezTo>
                  <a:cubicBezTo>
                    <a:pt x="488233" y="295435"/>
                    <a:pt x="463509" y="256479"/>
                    <a:pt x="426455" y="232748"/>
                  </a:cubicBezTo>
                  <a:cubicBezTo>
                    <a:pt x="430357" y="199899"/>
                    <a:pt x="458630" y="174315"/>
                    <a:pt x="492213" y="174315"/>
                  </a:cubicBezTo>
                  <a:cubicBezTo>
                    <a:pt x="492471" y="174315"/>
                    <a:pt x="492729" y="174315"/>
                    <a:pt x="492987" y="174322"/>
                  </a:cubicBezTo>
                  <a:cubicBezTo>
                    <a:pt x="528040" y="174729"/>
                    <a:pt x="557377" y="203559"/>
                    <a:pt x="558401" y="238573"/>
                  </a:cubicBezTo>
                  <a:cubicBezTo>
                    <a:pt x="558988" y="258692"/>
                    <a:pt x="550551" y="277747"/>
                    <a:pt x="535257" y="2908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C27AF14-000B-449A-7C6C-B0860608578F}"/>
              </a:ext>
            </a:extLst>
          </p:cNvPr>
          <p:cNvGrpSpPr/>
          <p:nvPr/>
        </p:nvGrpSpPr>
        <p:grpSpPr>
          <a:xfrm>
            <a:off x="3193278" y="2186483"/>
            <a:ext cx="1170543" cy="907385"/>
            <a:chOff x="3193278" y="2186483"/>
            <a:chExt cx="1170543" cy="907385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C35D501-F574-DD95-5C37-94ADFF80926B}"/>
                </a:ext>
              </a:extLst>
            </p:cNvPr>
            <p:cNvSpPr/>
            <p:nvPr/>
          </p:nvSpPr>
          <p:spPr>
            <a:xfrm flipH="1">
              <a:off x="3193278" y="2186483"/>
              <a:ext cx="1170543" cy="907385"/>
            </a:xfrm>
            <a:custGeom>
              <a:avLst/>
              <a:gdLst>
                <a:gd name="connsiteX0" fmla="*/ 354450 w 708900"/>
                <a:gd name="connsiteY0" fmla="*/ 0 h 549527"/>
                <a:gd name="connsiteX1" fmla="*/ 257107 w 708900"/>
                <a:gd name="connsiteY1" fmla="*/ 198 h 549527"/>
                <a:gd name="connsiteX2" fmla="*/ 243053 w 708900"/>
                <a:gd name="connsiteY2" fmla="*/ 5033 h 549527"/>
                <a:gd name="connsiteX3" fmla="*/ 180059 w 708900"/>
                <a:gd name="connsiteY3" fmla="*/ 78331 h 549527"/>
                <a:gd name="connsiteX4" fmla="*/ 175675 w 708900"/>
                <a:gd name="connsiteY4" fmla="*/ 97559 h 549527"/>
                <a:gd name="connsiteX5" fmla="*/ 158119 w 708900"/>
                <a:gd name="connsiteY5" fmla="*/ 101174 h 549527"/>
                <a:gd name="connsiteX6" fmla="*/ 104208 w 708900"/>
                <a:gd name="connsiteY6" fmla="*/ 154363 h 549527"/>
                <a:gd name="connsiteX7" fmla="*/ 96480 w 708900"/>
                <a:gd name="connsiteY7" fmla="*/ 170744 h 549527"/>
                <a:gd name="connsiteX8" fmla="*/ 77162 w 708900"/>
                <a:gd name="connsiteY8" fmla="*/ 175263 h 549527"/>
                <a:gd name="connsiteX9" fmla="*/ 10846 w 708900"/>
                <a:gd name="connsiteY9" fmla="*/ 251565 h 549527"/>
                <a:gd name="connsiteX10" fmla="*/ 0 w 708900"/>
                <a:gd name="connsiteY10" fmla="*/ 274703 h 549527"/>
                <a:gd name="connsiteX11" fmla="*/ 8383 w 708900"/>
                <a:gd name="connsiteY11" fmla="*/ 293366 h 549527"/>
                <a:gd name="connsiteX12" fmla="*/ 42637 w 708900"/>
                <a:gd name="connsiteY12" fmla="*/ 351299 h 549527"/>
                <a:gd name="connsiteX13" fmla="*/ 86697 w 708900"/>
                <a:gd name="connsiteY13" fmla="*/ 377261 h 549527"/>
                <a:gd name="connsiteX14" fmla="*/ 100819 w 708900"/>
                <a:gd name="connsiteY14" fmla="*/ 380130 h 549527"/>
                <a:gd name="connsiteX15" fmla="*/ 104592 w 708900"/>
                <a:gd name="connsiteY15" fmla="*/ 398522 h 549527"/>
                <a:gd name="connsiteX16" fmla="*/ 133965 w 708900"/>
                <a:gd name="connsiteY16" fmla="*/ 442469 h 549527"/>
                <a:gd name="connsiteX17" fmla="*/ 160243 w 708900"/>
                <a:gd name="connsiteY17" fmla="*/ 450106 h 549527"/>
                <a:gd name="connsiteX18" fmla="*/ 174116 w 708900"/>
                <a:gd name="connsiteY18" fmla="*/ 451530 h 549527"/>
                <a:gd name="connsiteX19" fmla="*/ 179132 w 708900"/>
                <a:gd name="connsiteY19" fmla="*/ 470577 h 549527"/>
                <a:gd name="connsiteX20" fmla="*/ 226017 w 708900"/>
                <a:gd name="connsiteY20" fmla="*/ 538362 h 549527"/>
                <a:gd name="connsiteX21" fmla="*/ 314414 w 708900"/>
                <a:gd name="connsiteY21" fmla="*/ 549140 h 549527"/>
                <a:gd name="connsiteX22" fmla="*/ 354450 w 708900"/>
                <a:gd name="connsiteY22" fmla="*/ 549527 h 549527"/>
                <a:gd name="connsiteX23" fmla="*/ 394486 w 708900"/>
                <a:gd name="connsiteY23" fmla="*/ 549140 h 549527"/>
                <a:gd name="connsiteX24" fmla="*/ 482883 w 708900"/>
                <a:gd name="connsiteY24" fmla="*/ 538362 h 549527"/>
                <a:gd name="connsiteX25" fmla="*/ 529768 w 708900"/>
                <a:gd name="connsiteY25" fmla="*/ 470577 h 549527"/>
                <a:gd name="connsiteX26" fmla="*/ 534784 w 708900"/>
                <a:gd name="connsiteY26" fmla="*/ 451530 h 549527"/>
                <a:gd name="connsiteX27" fmla="*/ 548657 w 708900"/>
                <a:gd name="connsiteY27" fmla="*/ 450106 h 549527"/>
                <a:gd name="connsiteX28" fmla="*/ 574935 w 708900"/>
                <a:gd name="connsiteY28" fmla="*/ 442469 h 549527"/>
                <a:gd name="connsiteX29" fmla="*/ 604308 w 708900"/>
                <a:gd name="connsiteY29" fmla="*/ 398522 h 549527"/>
                <a:gd name="connsiteX30" fmla="*/ 608081 w 708900"/>
                <a:gd name="connsiteY30" fmla="*/ 380130 h 549527"/>
                <a:gd name="connsiteX31" fmla="*/ 622203 w 708900"/>
                <a:gd name="connsiteY31" fmla="*/ 377261 h 549527"/>
                <a:gd name="connsiteX32" fmla="*/ 666263 w 708900"/>
                <a:gd name="connsiteY32" fmla="*/ 351299 h 549527"/>
                <a:gd name="connsiteX33" fmla="*/ 700517 w 708900"/>
                <a:gd name="connsiteY33" fmla="*/ 293366 h 549527"/>
                <a:gd name="connsiteX34" fmla="*/ 708900 w 708900"/>
                <a:gd name="connsiteY34" fmla="*/ 274703 h 549527"/>
                <a:gd name="connsiteX35" fmla="*/ 698054 w 708900"/>
                <a:gd name="connsiteY35" fmla="*/ 251565 h 549527"/>
                <a:gd name="connsiteX36" fmla="*/ 631738 w 708900"/>
                <a:gd name="connsiteY36" fmla="*/ 175263 h 549527"/>
                <a:gd name="connsiteX37" fmla="*/ 612420 w 708900"/>
                <a:gd name="connsiteY37" fmla="*/ 170744 h 549527"/>
                <a:gd name="connsiteX38" fmla="*/ 604692 w 708900"/>
                <a:gd name="connsiteY38" fmla="*/ 154363 h 549527"/>
                <a:gd name="connsiteX39" fmla="*/ 550781 w 708900"/>
                <a:gd name="connsiteY39" fmla="*/ 101174 h 549527"/>
                <a:gd name="connsiteX40" fmla="*/ 533225 w 708900"/>
                <a:gd name="connsiteY40" fmla="*/ 97559 h 549527"/>
                <a:gd name="connsiteX41" fmla="*/ 528841 w 708900"/>
                <a:gd name="connsiteY41" fmla="*/ 78331 h 549527"/>
                <a:gd name="connsiteX42" fmla="*/ 465847 w 708900"/>
                <a:gd name="connsiteY42" fmla="*/ 5033 h 549527"/>
                <a:gd name="connsiteX43" fmla="*/ 451793 w 708900"/>
                <a:gd name="connsiteY43" fmla="*/ 198 h 54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08900" h="549527">
                  <a:moveTo>
                    <a:pt x="354450" y="0"/>
                  </a:moveTo>
                  <a:lnTo>
                    <a:pt x="257107" y="198"/>
                  </a:lnTo>
                  <a:lnTo>
                    <a:pt x="243053" y="5033"/>
                  </a:lnTo>
                  <a:cubicBezTo>
                    <a:pt x="208347" y="16963"/>
                    <a:pt x="188600" y="39965"/>
                    <a:pt x="180059" y="78331"/>
                  </a:cubicBezTo>
                  <a:cubicBezTo>
                    <a:pt x="178003" y="87527"/>
                    <a:pt x="176037" y="96181"/>
                    <a:pt x="175675" y="97559"/>
                  </a:cubicBezTo>
                  <a:cubicBezTo>
                    <a:pt x="175314" y="98937"/>
                    <a:pt x="167767" y="100542"/>
                    <a:pt x="158119" y="101174"/>
                  </a:cubicBezTo>
                  <a:cubicBezTo>
                    <a:pt x="126712" y="103185"/>
                    <a:pt x="110037" y="119634"/>
                    <a:pt x="104208" y="154363"/>
                  </a:cubicBezTo>
                  <a:cubicBezTo>
                    <a:pt x="101768" y="168891"/>
                    <a:pt x="100886" y="170744"/>
                    <a:pt x="96480" y="170744"/>
                  </a:cubicBezTo>
                  <a:cubicBezTo>
                    <a:pt x="89910" y="171623"/>
                    <a:pt x="83441" y="173137"/>
                    <a:pt x="77162" y="175263"/>
                  </a:cubicBezTo>
                  <a:cubicBezTo>
                    <a:pt x="50907" y="183419"/>
                    <a:pt x="33350" y="203619"/>
                    <a:pt x="10846" y="251565"/>
                  </a:cubicBezTo>
                  <a:lnTo>
                    <a:pt x="0" y="274703"/>
                  </a:lnTo>
                  <a:lnTo>
                    <a:pt x="8383" y="293366"/>
                  </a:lnTo>
                  <a:cubicBezTo>
                    <a:pt x="20991" y="321406"/>
                    <a:pt x="30978" y="338352"/>
                    <a:pt x="42637" y="351299"/>
                  </a:cubicBezTo>
                  <a:cubicBezTo>
                    <a:pt x="55877" y="366031"/>
                    <a:pt x="68711" y="373578"/>
                    <a:pt x="86697" y="377261"/>
                  </a:cubicBezTo>
                  <a:lnTo>
                    <a:pt x="100819" y="380130"/>
                  </a:lnTo>
                  <a:lnTo>
                    <a:pt x="104592" y="398522"/>
                  </a:lnTo>
                  <a:cubicBezTo>
                    <a:pt x="109337" y="422337"/>
                    <a:pt x="117177" y="434041"/>
                    <a:pt x="133965" y="442469"/>
                  </a:cubicBezTo>
                  <a:cubicBezTo>
                    <a:pt x="142269" y="446383"/>
                    <a:pt x="151137" y="448958"/>
                    <a:pt x="160243" y="450106"/>
                  </a:cubicBezTo>
                  <a:lnTo>
                    <a:pt x="174116" y="451530"/>
                  </a:lnTo>
                  <a:lnTo>
                    <a:pt x="179132" y="470577"/>
                  </a:lnTo>
                  <a:cubicBezTo>
                    <a:pt x="188487" y="506006"/>
                    <a:pt x="200394" y="523201"/>
                    <a:pt x="226017" y="538362"/>
                  </a:cubicBezTo>
                  <a:cubicBezTo>
                    <a:pt x="236795" y="544734"/>
                    <a:pt x="230977" y="547733"/>
                    <a:pt x="314414" y="549140"/>
                  </a:cubicBezTo>
                  <a:lnTo>
                    <a:pt x="354450" y="549527"/>
                  </a:lnTo>
                  <a:lnTo>
                    <a:pt x="394486" y="549140"/>
                  </a:lnTo>
                  <a:cubicBezTo>
                    <a:pt x="477923" y="547733"/>
                    <a:pt x="472105" y="544734"/>
                    <a:pt x="482883" y="538362"/>
                  </a:cubicBezTo>
                  <a:cubicBezTo>
                    <a:pt x="508506" y="523201"/>
                    <a:pt x="520413" y="506006"/>
                    <a:pt x="529768" y="470577"/>
                  </a:cubicBezTo>
                  <a:lnTo>
                    <a:pt x="534784" y="451530"/>
                  </a:lnTo>
                  <a:lnTo>
                    <a:pt x="548657" y="450106"/>
                  </a:lnTo>
                  <a:cubicBezTo>
                    <a:pt x="557763" y="448958"/>
                    <a:pt x="566631" y="446383"/>
                    <a:pt x="574935" y="442469"/>
                  </a:cubicBezTo>
                  <a:cubicBezTo>
                    <a:pt x="591723" y="434041"/>
                    <a:pt x="599563" y="422337"/>
                    <a:pt x="604308" y="398522"/>
                  </a:cubicBezTo>
                  <a:lnTo>
                    <a:pt x="608081" y="380130"/>
                  </a:lnTo>
                  <a:lnTo>
                    <a:pt x="622203" y="377261"/>
                  </a:lnTo>
                  <a:cubicBezTo>
                    <a:pt x="640189" y="373578"/>
                    <a:pt x="653023" y="366031"/>
                    <a:pt x="666263" y="351299"/>
                  </a:cubicBezTo>
                  <a:cubicBezTo>
                    <a:pt x="677922" y="338352"/>
                    <a:pt x="687909" y="321406"/>
                    <a:pt x="700517" y="293366"/>
                  </a:cubicBezTo>
                  <a:lnTo>
                    <a:pt x="708900" y="274703"/>
                  </a:lnTo>
                  <a:lnTo>
                    <a:pt x="698054" y="251565"/>
                  </a:lnTo>
                  <a:cubicBezTo>
                    <a:pt x="675550" y="203619"/>
                    <a:pt x="657993" y="183419"/>
                    <a:pt x="631738" y="175263"/>
                  </a:cubicBezTo>
                  <a:cubicBezTo>
                    <a:pt x="625459" y="173137"/>
                    <a:pt x="618990" y="171623"/>
                    <a:pt x="612420" y="170744"/>
                  </a:cubicBezTo>
                  <a:cubicBezTo>
                    <a:pt x="608014" y="170744"/>
                    <a:pt x="607132" y="168891"/>
                    <a:pt x="604692" y="154363"/>
                  </a:cubicBezTo>
                  <a:cubicBezTo>
                    <a:pt x="598863" y="119634"/>
                    <a:pt x="582188" y="103185"/>
                    <a:pt x="550781" y="101174"/>
                  </a:cubicBezTo>
                  <a:cubicBezTo>
                    <a:pt x="541133" y="100542"/>
                    <a:pt x="533586" y="98937"/>
                    <a:pt x="533225" y="97559"/>
                  </a:cubicBezTo>
                  <a:cubicBezTo>
                    <a:pt x="532863" y="96181"/>
                    <a:pt x="530897" y="87527"/>
                    <a:pt x="528841" y="78331"/>
                  </a:cubicBezTo>
                  <a:cubicBezTo>
                    <a:pt x="520300" y="39965"/>
                    <a:pt x="500553" y="16963"/>
                    <a:pt x="465847" y="5033"/>
                  </a:cubicBezTo>
                  <a:lnTo>
                    <a:pt x="451793" y="19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grpSp>
          <p:nvGrpSpPr>
            <p:cNvPr id="60" name="Google Shape;5007;p50">
              <a:extLst>
                <a:ext uri="{FF2B5EF4-FFF2-40B4-BE49-F238E27FC236}">
                  <a16:creationId xmlns:a16="http://schemas.microsoft.com/office/drawing/2014/main" id="{E631EE49-4B7E-54B7-B5A3-B4911FA4DE27}"/>
                </a:ext>
              </a:extLst>
            </p:cNvPr>
            <p:cNvGrpSpPr/>
            <p:nvPr/>
          </p:nvGrpSpPr>
          <p:grpSpPr>
            <a:xfrm>
              <a:off x="3507544" y="2369152"/>
              <a:ext cx="542010" cy="542046"/>
              <a:chOff x="1422471" y="1339264"/>
              <a:chExt cx="578679" cy="578717"/>
            </a:xfrm>
            <a:solidFill>
              <a:schemeClr val="bg1"/>
            </a:solidFill>
          </p:grpSpPr>
          <p:sp>
            <p:nvSpPr>
              <p:cNvPr id="61" name="Google Shape;5008;p50">
                <a:extLst>
                  <a:ext uri="{FF2B5EF4-FFF2-40B4-BE49-F238E27FC236}">
                    <a16:creationId xmlns:a16="http://schemas.microsoft.com/office/drawing/2014/main" id="{92DFF32D-2C1B-B46B-BBC0-3D876C063227}"/>
                  </a:ext>
                </a:extLst>
              </p:cNvPr>
              <p:cNvSpPr/>
              <p:nvPr/>
            </p:nvSpPr>
            <p:spPr>
              <a:xfrm>
                <a:off x="1422471" y="1339264"/>
                <a:ext cx="578679" cy="578717"/>
              </a:xfrm>
              <a:custGeom>
                <a:avLst/>
                <a:gdLst/>
                <a:ahLst/>
                <a:cxnLst/>
                <a:rect l="l" t="t" r="r" b="b"/>
                <a:pathLst>
                  <a:path w="578679" h="578717" extrusionOk="0">
                    <a:moveTo>
                      <a:pt x="493952" y="84753"/>
                    </a:moveTo>
                    <a:cubicBezTo>
                      <a:pt x="439305" y="30096"/>
                      <a:pt x="366643" y="0"/>
                      <a:pt x="289352" y="0"/>
                    </a:cubicBezTo>
                    <a:cubicBezTo>
                      <a:pt x="212068" y="0"/>
                      <a:pt x="139406" y="30096"/>
                      <a:pt x="84751" y="84753"/>
                    </a:cubicBezTo>
                    <a:cubicBezTo>
                      <a:pt x="30095" y="139402"/>
                      <a:pt x="0" y="212066"/>
                      <a:pt x="0" y="289359"/>
                    </a:cubicBezTo>
                    <a:cubicBezTo>
                      <a:pt x="0" y="366644"/>
                      <a:pt x="30095" y="439309"/>
                      <a:pt x="84751" y="493965"/>
                    </a:cubicBezTo>
                    <a:cubicBezTo>
                      <a:pt x="139398" y="548622"/>
                      <a:pt x="212060" y="578718"/>
                      <a:pt x="289352" y="578718"/>
                    </a:cubicBezTo>
                    <a:cubicBezTo>
                      <a:pt x="359629" y="578718"/>
                      <a:pt x="427397" y="553196"/>
                      <a:pt x="480167" y="506867"/>
                    </a:cubicBezTo>
                    <a:cubicBezTo>
                      <a:pt x="483960" y="503536"/>
                      <a:pt x="484335" y="497766"/>
                      <a:pt x="481004" y="493973"/>
                    </a:cubicBezTo>
                    <a:cubicBezTo>
                      <a:pt x="477673" y="490181"/>
                      <a:pt x="471903" y="489805"/>
                      <a:pt x="468110" y="493136"/>
                    </a:cubicBezTo>
                    <a:cubicBezTo>
                      <a:pt x="418671" y="536541"/>
                      <a:pt x="355188" y="560452"/>
                      <a:pt x="289352" y="560452"/>
                    </a:cubicBezTo>
                    <a:cubicBezTo>
                      <a:pt x="139883" y="560452"/>
                      <a:pt x="18273" y="438847"/>
                      <a:pt x="18273" y="289375"/>
                    </a:cubicBezTo>
                    <a:cubicBezTo>
                      <a:pt x="18273" y="139902"/>
                      <a:pt x="139875" y="18297"/>
                      <a:pt x="289344" y="18297"/>
                    </a:cubicBezTo>
                    <a:cubicBezTo>
                      <a:pt x="438813" y="18297"/>
                      <a:pt x="560414" y="139902"/>
                      <a:pt x="560414" y="289375"/>
                    </a:cubicBezTo>
                    <a:cubicBezTo>
                      <a:pt x="560414" y="355213"/>
                      <a:pt x="536511" y="418697"/>
                      <a:pt x="493100" y="468138"/>
                    </a:cubicBezTo>
                    <a:cubicBezTo>
                      <a:pt x="489769" y="471931"/>
                      <a:pt x="490144" y="477709"/>
                      <a:pt x="493937" y="481032"/>
                    </a:cubicBezTo>
                    <a:cubicBezTo>
                      <a:pt x="497729" y="484363"/>
                      <a:pt x="503499" y="483988"/>
                      <a:pt x="506830" y="480195"/>
                    </a:cubicBezTo>
                    <a:cubicBezTo>
                      <a:pt x="553166" y="427423"/>
                      <a:pt x="578679" y="359654"/>
                      <a:pt x="578679" y="289375"/>
                    </a:cubicBezTo>
                    <a:cubicBezTo>
                      <a:pt x="578703" y="212066"/>
                      <a:pt x="548607" y="139402"/>
                      <a:pt x="493952" y="847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5009;p50">
                <a:extLst>
                  <a:ext uri="{FF2B5EF4-FFF2-40B4-BE49-F238E27FC236}">
                    <a16:creationId xmlns:a16="http://schemas.microsoft.com/office/drawing/2014/main" id="{B0BAECCF-B646-6C2F-29DC-365C910FB6C6}"/>
                  </a:ext>
                </a:extLst>
              </p:cNvPr>
              <p:cNvSpPr/>
              <p:nvPr/>
            </p:nvSpPr>
            <p:spPr>
              <a:xfrm>
                <a:off x="1458993" y="1375405"/>
                <a:ext cx="505579" cy="505592"/>
              </a:xfrm>
              <a:custGeom>
                <a:avLst/>
                <a:gdLst/>
                <a:ahLst/>
                <a:cxnLst/>
                <a:rect l="l" t="t" r="r" b="b"/>
                <a:pathLst>
                  <a:path w="505579" h="505592" extrusionOk="0">
                    <a:moveTo>
                      <a:pt x="444481" y="87951"/>
                    </a:moveTo>
                    <a:cubicBezTo>
                      <a:pt x="442824" y="86027"/>
                      <a:pt x="440439" y="84878"/>
                      <a:pt x="437898" y="84784"/>
                    </a:cubicBezTo>
                    <a:cubicBezTo>
                      <a:pt x="435357" y="84706"/>
                      <a:pt x="432893" y="85660"/>
                      <a:pt x="431095" y="87450"/>
                    </a:cubicBezTo>
                    <a:lnTo>
                      <a:pt x="330347" y="188201"/>
                    </a:lnTo>
                    <a:cubicBezTo>
                      <a:pt x="328384" y="189062"/>
                      <a:pt x="326422" y="190000"/>
                      <a:pt x="324436" y="191024"/>
                    </a:cubicBezTo>
                    <a:lnTo>
                      <a:pt x="313927" y="178404"/>
                    </a:lnTo>
                    <a:lnTo>
                      <a:pt x="418162" y="74541"/>
                    </a:lnTo>
                    <a:cubicBezTo>
                      <a:pt x="421736" y="70983"/>
                      <a:pt x="421743" y="65197"/>
                      <a:pt x="418186" y="61616"/>
                    </a:cubicBezTo>
                    <a:cubicBezTo>
                      <a:pt x="414620" y="58034"/>
                      <a:pt x="408834" y="58027"/>
                      <a:pt x="405261" y="61592"/>
                    </a:cubicBezTo>
                    <a:lnTo>
                      <a:pt x="302183" y="164298"/>
                    </a:lnTo>
                    <a:lnTo>
                      <a:pt x="227784" y="74979"/>
                    </a:lnTo>
                    <a:cubicBezTo>
                      <a:pt x="227706" y="74885"/>
                      <a:pt x="227628" y="74791"/>
                      <a:pt x="227542" y="74697"/>
                    </a:cubicBezTo>
                    <a:cubicBezTo>
                      <a:pt x="226549" y="73603"/>
                      <a:pt x="225509" y="72555"/>
                      <a:pt x="224430" y="71593"/>
                    </a:cubicBezTo>
                    <a:cubicBezTo>
                      <a:pt x="216157" y="64149"/>
                      <a:pt x="205477" y="60388"/>
                      <a:pt x="194358" y="60959"/>
                    </a:cubicBezTo>
                    <a:cubicBezTo>
                      <a:pt x="181496" y="61639"/>
                      <a:pt x="169837" y="68067"/>
                      <a:pt x="162284" y="78849"/>
                    </a:cubicBezTo>
                    <a:cubicBezTo>
                      <a:pt x="158031" y="84917"/>
                      <a:pt x="155505" y="92087"/>
                      <a:pt x="154989" y="99476"/>
                    </a:cubicBezTo>
                    <a:cubicBezTo>
                      <a:pt x="154082" y="112613"/>
                      <a:pt x="159118" y="124944"/>
                      <a:pt x="168696" y="133553"/>
                    </a:cubicBezTo>
                    <a:cubicBezTo>
                      <a:pt x="168782" y="133631"/>
                      <a:pt x="168868" y="133709"/>
                      <a:pt x="168962" y="133779"/>
                    </a:cubicBezTo>
                    <a:lnTo>
                      <a:pt x="258482" y="208344"/>
                    </a:lnTo>
                    <a:lnTo>
                      <a:pt x="226111" y="240716"/>
                    </a:lnTo>
                    <a:cubicBezTo>
                      <a:pt x="222968" y="233631"/>
                      <a:pt x="218495" y="227024"/>
                      <a:pt x="212748" y="221277"/>
                    </a:cubicBezTo>
                    <a:lnTo>
                      <a:pt x="122290" y="130824"/>
                    </a:lnTo>
                    <a:cubicBezTo>
                      <a:pt x="118255" y="126789"/>
                      <a:pt x="111382" y="127321"/>
                      <a:pt x="108090" y="132411"/>
                    </a:cubicBezTo>
                    <a:cubicBezTo>
                      <a:pt x="105745" y="136047"/>
                      <a:pt x="106503" y="140879"/>
                      <a:pt x="109560" y="143937"/>
                    </a:cubicBezTo>
                    <a:lnTo>
                      <a:pt x="199824" y="234202"/>
                    </a:lnTo>
                    <a:cubicBezTo>
                      <a:pt x="213225" y="247604"/>
                      <a:pt x="216963" y="267481"/>
                      <a:pt x="209363" y="284847"/>
                    </a:cubicBezTo>
                    <a:cubicBezTo>
                      <a:pt x="207728" y="288577"/>
                      <a:pt x="208761" y="292940"/>
                      <a:pt x="211896" y="295536"/>
                    </a:cubicBezTo>
                    <a:lnTo>
                      <a:pt x="330065" y="393770"/>
                    </a:lnTo>
                    <a:cubicBezTo>
                      <a:pt x="334686" y="397976"/>
                      <a:pt x="337400" y="403731"/>
                      <a:pt x="337720" y="409994"/>
                    </a:cubicBezTo>
                    <a:cubicBezTo>
                      <a:pt x="338049" y="416320"/>
                      <a:pt x="335883" y="422404"/>
                      <a:pt x="331637" y="427126"/>
                    </a:cubicBezTo>
                    <a:cubicBezTo>
                      <a:pt x="322872" y="436869"/>
                      <a:pt x="307859" y="437698"/>
                      <a:pt x="298164" y="428987"/>
                    </a:cubicBezTo>
                    <a:cubicBezTo>
                      <a:pt x="297609" y="428487"/>
                      <a:pt x="297030" y="427916"/>
                      <a:pt x="296490" y="427330"/>
                    </a:cubicBezTo>
                    <a:lnTo>
                      <a:pt x="211325" y="324827"/>
                    </a:lnTo>
                    <a:cubicBezTo>
                      <a:pt x="210880" y="323811"/>
                      <a:pt x="210254" y="322857"/>
                      <a:pt x="209418" y="322020"/>
                    </a:cubicBezTo>
                    <a:cubicBezTo>
                      <a:pt x="209003" y="321606"/>
                      <a:pt x="208550" y="321238"/>
                      <a:pt x="208080" y="320917"/>
                    </a:cubicBezTo>
                    <a:lnTo>
                      <a:pt x="198854" y="309814"/>
                    </a:lnTo>
                    <a:cubicBezTo>
                      <a:pt x="196149" y="306561"/>
                      <a:pt x="191567" y="305592"/>
                      <a:pt x="187774" y="307461"/>
                    </a:cubicBezTo>
                    <a:cubicBezTo>
                      <a:pt x="179541" y="311534"/>
                      <a:pt x="170533" y="312934"/>
                      <a:pt x="161862" y="311855"/>
                    </a:cubicBezTo>
                    <a:cubicBezTo>
                      <a:pt x="161033" y="311597"/>
                      <a:pt x="160173" y="311464"/>
                      <a:pt x="159305" y="311456"/>
                    </a:cubicBezTo>
                    <a:cubicBezTo>
                      <a:pt x="150392" y="309830"/>
                      <a:pt x="141947" y="305553"/>
                      <a:pt x="135215" y="298820"/>
                    </a:cubicBezTo>
                    <a:lnTo>
                      <a:pt x="44756" y="208367"/>
                    </a:lnTo>
                    <a:cubicBezTo>
                      <a:pt x="40722" y="204333"/>
                      <a:pt x="33849" y="204864"/>
                      <a:pt x="30557" y="209955"/>
                    </a:cubicBezTo>
                    <a:cubicBezTo>
                      <a:pt x="28211" y="213591"/>
                      <a:pt x="28970" y="218423"/>
                      <a:pt x="32027" y="221480"/>
                    </a:cubicBezTo>
                    <a:lnTo>
                      <a:pt x="122290" y="311746"/>
                    </a:lnTo>
                    <a:cubicBezTo>
                      <a:pt x="128021" y="317477"/>
                      <a:pt x="134644" y="321934"/>
                      <a:pt x="141767" y="325070"/>
                    </a:cubicBezTo>
                    <a:lnTo>
                      <a:pt x="68729" y="398109"/>
                    </a:lnTo>
                    <a:cubicBezTo>
                      <a:pt x="36132" y="356847"/>
                      <a:pt x="18273" y="305631"/>
                      <a:pt x="18273" y="252804"/>
                    </a:cubicBezTo>
                    <a:cubicBezTo>
                      <a:pt x="18273" y="123482"/>
                      <a:pt x="123478" y="18274"/>
                      <a:pt x="252798" y="18274"/>
                    </a:cubicBezTo>
                    <a:cubicBezTo>
                      <a:pt x="296819" y="18274"/>
                      <a:pt x="339706" y="30534"/>
                      <a:pt x="376854" y="53742"/>
                    </a:cubicBezTo>
                    <a:cubicBezTo>
                      <a:pt x="380780" y="56197"/>
                      <a:pt x="386065" y="55532"/>
                      <a:pt x="388990" y="51943"/>
                    </a:cubicBezTo>
                    <a:cubicBezTo>
                      <a:pt x="392532" y="47588"/>
                      <a:pt x="391382" y="41278"/>
                      <a:pt x="386777" y="38392"/>
                    </a:cubicBezTo>
                    <a:cubicBezTo>
                      <a:pt x="346665" y="13277"/>
                      <a:pt x="300337" y="0"/>
                      <a:pt x="252798" y="0"/>
                    </a:cubicBezTo>
                    <a:cubicBezTo>
                      <a:pt x="113407" y="0"/>
                      <a:pt x="0" y="113410"/>
                      <a:pt x="0" y="252804"/>
                    </a:cubicBezTo>
                    <a:cubicBezTo>
                      <a:pt x="0" y="313309"/>
                      <a:pt x="21713" y="371852"/>
                      <a:pt x="61145" y="417657"/>
                    </a:cubicBezTo>
                    <a:cubicBezTo>
                      <a:pt x="61207" y="417735"/>
                      <a:pt x="61278" y="417798"/>
                      <a:pt x="61348" y="417868"/>
                    </a:cubicBezTo>
                    <a:cubicBezTo>
                      <a:pt x="61434" y="417962"/>
                      <a:pt x="61520" y="418064"/>
                      <a:pt x="61606" y="418158"/>
                    </a:cubicBezTo>
                    <a:cubicBezTo>
                      <a:pt x="61645" y="418197"/>
                      <a:pt x="61692" y="418236"/>
                      <a:pt x="61739" y="418275"/>
                    </a:cubicBezTo>
                    <a:cubicBezTo>
                      <a:pt x="61849" y="418385"/>
                      <a:pt x="61966" y="418478"/>
                      <a:pt x="62075" y="418580"/>
                    </a:cubicBezTo>
                    <a:cubicBezTo>
                      <a:pt x="62201" y="418689"/>
                      <a:pt x="62333" y="418799"/>
                      <a:pt x="62466" y="418908"/>
                    </a:cubicBezTo>
                    <a:cubicBezTo>
                      <a:pt x="62584" y="419002"/>
                      <a:pt x="62709" y="419088"/>
                      <a:pt x="62826" y="419174"/>
                    </a:cubicBezTo>
                    <a:cubicBezTo>
                      <a:pt x="62967" y="419276"/>
                      <a:pt x="63107" y="419370"/>
                      <a:pt x="63256" y="419456"/>
                    </a:cubicBezTo>
                    <a:cubicBezTo>
                      <a:pt x="63381" y="419534"/>
                      <a:pt x="63498" y="419604"/>
                      <a:pt x="63624" y="419675"/>
                    </a:cubicBezTo>
                    <a:cubicBezTo>
                      <a:pt x="63780" y="419761"/>
                      <a:pt x="63936" y="419839"/>
                      <a:pt x="64101" y="419917"/>
                    </a:cubicBezTo>
                    <a:cubicBezTo>
                      <a:pt x="64218" y="419972"/>
                      <a:pt x="64343" y="420034"/>
                      <a:pt x="64460" y="420089"/>
                    </a:cubicBezTo>
                    <a:cubicBezTo>
                      <a:pt x="64632" y="420167"/>
                      <a:pt x="64812" y="420230"/>
                      <a:pt x="64984" y="420292"/>
                    </a:cubicBezTo>
                    <a:cubicBezTo>
                      <a:pt x="65101" y="420331"/>
                      <a:pt x="65211" y="420378"/>
                      <a:pt x="65328" y="420410"/>
                    </a:cubicBezTo>
                    <a:cubicBezTo>
                      <a:pt x="65516" y="420472"/>
                      <a:pt x="65711" y="420519"/>
                      <a:pt x="65907" y="420566"/>
                    </a:cubicBezTo>
                    <a:cubicBezTo>
                      <a:pt x="66016" y="420589"/>
                      <a:pt x="66118" y="420621"/>
                      <a:pt x="66227" y="420644"/>
                    </a:cubicBezTo>
                    <a:cubicBezTo>
                      <a:pt x="66446" y="420691"/>
                      <a:pt x="66665" y="420722"/>
                      <a:pt x="66884" y="420746"/>
                    </a:cubicBezTo>
                    <a:cubicBezTo>
                      <a:pt x="66970" y="420754"/>
                      <a:pt x="67056" y="420777"/>
                      <a:pt x="67142" y="420785"/>
                    </a:cubicBezTo>
                    <a:cubicBezTo>
                      <a:pt x="67447" y="420816"/>
                      <a:pt x="67752" y="420832"/>
                      <a:pt x="68065" y="420832"/>
                    </a:cubicBezTo>
                    <a:lnTo>
                      <a:pt x="68065" y="420832"/>
                    </a:lnTo>
                    <a:cubicBezTo>
                      <a:pt x="68065" y="420832"/>
                      <a:pt x="68065" y="420832"/>
                      <a:pt x="68065" y="420832"/>
                    </a:cubicBezTo>
                    <a:cubicBezTo>
                      <a:pt x="68346" y="420832"/>
                      <a:pt x="68628" y="420816"/>
                      <a:pt x="68901" y="420793"/>
                    </a:cubicBezTo>
                    <a:cubicBezTo>
                      <a:pt x="68980" y="420785"/>
                      <a:pt x="69058" y="420769"/>
                      <a:pt x="69136" y="420762"/>
                    </a:cubicBezTo>
                    <a:cubicBezTo>
                      <a:pt x="69339" y="420738"/>
                      <a:pt x="69535" y="420715"/>
                      <a:pt x="69738" y="420675"/>
                    </a:cubicBezTo>
                    <a:cubicBezTo>
                      <a:pt x="69832" y="420660"/>
                      <a:pt x="69926" y="420636"/>
                      <a:pt x="70027" y="420613"/>
                    </a:cubicBezTo>
                    <a:cubicBezTo>
                      <a:pt x="70207" y="420574"/>
                      <a:pt x="70387" y="420535"/>
                      <a:pt x="70559" y="420480"/>
                    </a:cubicBezTo>
                    <a:cubicBezTo>
                      <a:pt x="70661" y="420449"/>
                      <a:pt x="70770" y="420417"/>
                      <a:pt x="70872" y="420378"/>
                    </a:cubicBezTo>
                    <a:cubicBezTo>
                      <a:pt x="71036" y="420324"/>
                      <a:pt x="71200" y="420269"/>
                      <a:pt x="71357" y="420206"/>
                    </a:cubicBezTo>
                    <a:cubicBezTo>
                      <a:pt x="71466" y="420167"/>
                      <a:pt x="71576" y="420113"/>
                      <a:pt x="71685" y="420066"/>
                    </a:cubicBezTo>
                    <a:cubicBezTo>
                      <a:pt x="71834" y="420003"/>
                      <a:pt x="71982" y="419933"/>
                      <a:pt x="72131" y="419862"/>
                    </a:cubicBezTo>
                    <a:cubicBezTo>
                      <a:pt x="72248" y="419807"/>
                      <a:pt x="72357" y="419745"/>
                      <a:pt x="72475" y="419682"/>
                    </a:cubicBezTo>
                    <a:cubicBezTo>
                      <a:pt x="72608" y="419604"/>
                      <a:pt x="72741" y="419526"/>
                      <a:pt x="72873" y="419448"/>
                    </a:cubicBezTo>
                    <a:cubicBezTo>
                      <a:pt x="72991" y="419378"/>
                      <a:pt x="73108" y="419299"/>
                      <a:pt x="73218" y="419221"/>
                    </a:cubicBezTo>
                    <a:cubicBezTo>
                      <a:pt x="73343" y="419135"/>
                      <a:pt x="73468" y="419041"/>
                      <a:pt x="73585" y="418947"/>
                    </a:cubicBezTo>
                    <a:cubicBezTo>
                      <a:pt x="73694" y="418861"/>
                      <a:pt x="73812" y="418775"/>
                      <a:pt x="73921" y="418682"/>
                    </a:cubicBezTo>
                    <a:cubicBezTo>
                      <a:pt x="73952" y="418658"/>
                      <a:pt x="73984" y="418635"/>
                      <a:pt x="74015" y="418603"/>
                    </a:cubicBezTo>
                    <a:cubicBezTo>
                      <a:pt x="74093" y="418533"/>
                      <a:pt x="74171" y="418455"/>
                      <a:pt x="74242" y="418385"/>
                    </a:cubicBezTo>
                    <a:cubicBezTo>
                      <a:pt x="74328" y="418298"/>
                      <a:pt x="74422" y="418228"/>
                      <a:pt x="74508" y="418142"/>
                    </a:cubicBezTo>
                    <a:lnTo>
                      <a:pt x="162370" y="330277"/>
                    </a:lnTo>
                    <a:cubicBezTo>
                      <a:pt x="171300" y="330997"/>
                      <a:pt x="180417" y="329839"/>
                      <a:pt x="189111" y="326712"/>
                    </a:cubicBezTo>
                    <a:lnTo>
                      <a:pt x="190323" y="328166"/>
                    </a:lnTo>
                    <a:lnTo>
                      <a:pt x="87433" y="431059"/>
                    </a:lnTo>
                    <a:cubicBezTo>
                      <a:pt x="83867" y="434625"/>
                      <a:pt x="83867" y="440411"/>
                      <a:pt x="87433" y="443985"/>
                    </a:cubicBezTo>
                    <a:cubicBezTo>
                      <a:pt x="89215" y="445768"/>
                      <a:pt x="91553" y="446659"/>
                      <a:pt x="93891" y="446659"/>
                    </a:cubicBezTo>
                    <a:cubicBezTo>
                      <a:pt x="96229" y="446659"/>
                      <a:pt x="98567" y="445768"/>
                      <a:pt x="100350" y="443985"/>
                    </a:cubicBezTo>
                    <a:lnTo>
                      <a:pt x="202044" y="342288"/>
                    </a:lnTo>
                    <a:lnTo>
                      <a:pt x="282533" y="439168"/>
                    </a:lnTo>
                    <a:cubicBezTo>
                      <a:pt x="282611" y="439262"/>
                      <a:pt x="282698" y="439363"/>
                      <a:pt x="282783" y="439457"/>
                    </a:cubicBezTo>
                    <a:cubicBezTo>
                      <a:pt x="283784" y="440568"/>
                      <a:pt x="284832" y="441615"/>
                      <a:pt x="285911" y="442585"/>
                    </a:cubicBezTo>
                    <a:cubicBezTo>
                      <a:pt x="293894" y="449763"/>
                      <a:pt x="303903" y="453290"/>
                      <a:pt x="313880" y="453290"/>
                    </a:cubicBezTo>
                    <a:cubicBezTo>
                      <a:pt x="325397" y="453290"/>
                      <a:pt x="336884" y="448590"/>
                      <a:pt x="345187" y="439356"/>
                    </a:cubicBezTo>
                    <a:cubicBezTo>
                      <a:pt x="352694" y="431013"/>
                      <a:pt x="356509" y="420253"/>
                      <a:pt x="355938" y="409064"/>
                    </a:cubicBezTo>
                    <a:cubicBezTo>
                      <a:pt x="355360" y="397859"/>
                      <a:pt x="350457" y="387569"/>
                      <a:pt x="342130" y="380078"/>
                    </a:cubicBezTo>
                    <a:cubicBezTo>
                      <a:pt x="342044" y="380000"/>
                      <a:pt x="341950" y="379921"/>
                      <a:pt x="341864" y="379843"/>
                    </a:cubicBezTo>
                    <a:lnTo>
                      <a:pt x="245010" y="299329"/>
                    </a:lnTo>
                    <a:lnTo>
                      <a:pt x="278084" y="266253"/>
                    </a:lnTo>
                    <a:cubicBezTo>
                      <a:pt x="278217" y="287561"/>
                      <a:pt x="288038" y="307797"/>
                      <a:pt x="307640" y="327400"/>
                    </a:cubicBezTo>
                    <a:cubicBezTo>
                      <a:pt x="328501" y="348261"/>
                      <a:pt x="353937" y="362094"/>
                      <a:pt x="379263" y="366347"/>
                    </a:cubicBezTo>
                    <a:cubicBezTo>
                      <a:pt x="384760" y="367270"/>
                      <a:pt x="390115" y="367724"/>
                      <a:pt x="395307" y="367724"/>
                    </a:cubicBezTo>
                    <a:cubicBezTo>
                      <a:pt x="415066" y="367724"/>
                      <a:pt x="432346" y="361109"/>
                      <a:pt x="444998" y="348457"/>
                    </a:cubicBezTo>
                    <a:cubicBezTo>
                      <a:pt x="460972" y="332482"/>
                      <a:pt x="467329" y="309134"/>
                      <a:pt x="462887" y="282721"/>
                    </a:cubicBezTo>
                    <a:cubicBezTo>
                      <a:pt x="458634" y="257394"/>
                      <a:pt x="444802" y="231958"/>
                      <a:pt x="423941" y="211096"/>
                    </a:cubicBezTo>
                    <a:cubicBezTo>
                      <a:pt x="406105" y="193261"/>
                      <a:pt x="387426" y="183299"/>
                      <a:pt x="368418" y="181477"/>
                    </a:cubicBezTo>
                    <a:cubicBezTo>
                      <a:pt x="366666" y="181305"/>
                      <a:pt x="364915" y="181211"/>
                      <a:pt x="363163" y="181180"/>
                    </a:cubicBezTo>
                    <a:lnTo>
                      <a:pt x="436866" y="107476"/>
                    </a:lnTo>
                    <a:cubicBezTo>
                      <a:pt x="469463" y="148738"/>
                      <a:pt x="487306" y="199962"/>
                      <a:pt x="487306" y="252788"/>
                    </a:cubicBezTo>
                    <a:cubicBezTo>
                      <a:pt x="487306" y="382111"/>
                      <a:pt x="382101" y="487319"/>
                      <a:pt x="252782" y="487319"/>
                    </a:cubicBezTo>
                    <a:cubicBezTo>
                      <a:pt x="208675" y="487319"/>
                      <a:pt x="165701" y="475004"/>
                      <a:pt x="128506" y="451710"/>
                    </a:cubicBezTo>
                    <a:cubicBezTo>
                      <a:pt x="124229" y="449028"/>
                      <a:pt x="118591" y="450326"/>
                      <a:pt x="115909" y="454603"/>
                    </a:cubicBezTo>
                    <a:cubicBezTo>
                      <a:pt x="113235" y="458880"/>
                      <a:pt x="114526" y="464518"/>
                      <a:pt x="118803" y="467200"/>
                    </a:cubicBezTo>
                    <a:cubicBezTo>
                      <a:pt x="158914" y="492316"/>
                      <a:pt x="205242" y="505593"/>
                      <a:pt x="252782" y="505593"/>
                    </a:cubicBezTo>
                    <a:cubicBezTo>
                      <a:pt x="392172" y="505593"/>
                      <a:pt x="505579" y="392182"/>
                      <a:pt x="505579" y="252788"/>
                    </a:cubicBezTo>
                    <a:cubicBezTo>
                      <a:pt x="505626" y="192299"/>
                      <a:pt x="483913" y="133756"/>
                      <a:pt x="444481" y="87951"/>
                    </a:cubicBezTo>
                    <a:close/>
                    <a:moveTo>
                      <a:pt x="285278" y="233686"/>
                    </a:moveTo>
                    <a:lnTo>
                      <a:pt x="230943" y="288022"/>
                    </a:lnTo>
                    <a:lnTo>
                      <a:pt x="228590" y="286059"/>
                    </a:lnTo>
                    <a:cubicBezTo>
                      <a:pt x="231115" y="278068"/>
                      <a:pt x="232007" y="269827"/>
                      <a:pt x="231365" y="261757"/>
                    </a:cubicBezTo>
                    <a:lnTo>
                      <a:pt x="272603" y="220518"/>
                    </a:lnTo>
                    <a:lnTo>
                      <a:pt x="286107" y="231762"/>
                    </a:lnTo>
                    <a:cubicBezTo>
                      <a:pt x="285817" y="232411"/>
                      <a:pt x="285551" y="233045"/>
                      <a:pt x="285278" y="233686"/>
                    </a:cubicBezTo>
                    <a:close/>
                    <a:moveTo>
                      <a:pt x="411063" y="224444"/>
                    </a:moveTo>
                    <a:cubicBezTo>
                      <a:pt x="429258" y="242639"/>
                      <a:pt x="441283" y="264564"/>
                      <a:pt x="444911" y="286177"/>
                    </a:cubicBezTo>
                    <a:cubicBezTo>
                      <a:pt x="448344" y="306601"/>
                      <a:pt x="443801" y="324280"/>
                      <a:pt x="432119" y="335962"/>
                    </a:cubicBezTo>
                    <a:cubicBezTo>
                      <a:pt x="407185" y="360905"/>
                      <a:pt x="357158" y="351452"/>
                      <a:pt x="320604" y="314905"/>
                    </a:cubicBezTo>
                    <a:cubicBezTo>
                      <a:pt x="293980" y="288280"/>
                      <a:pt x="289492" y="263931"/>
                      <a:pt x="305600" y="233475"/>
                    </a:cubicBezTo>
                    <a:cubicBezTo>
                      <a:pt x="307828" y="229260"/>
                      <a:pt x="306444" y="224037"/>
                      <a:pt x="302417" y="221488"/>
                    </a:cubicBezTo>
                    <a:cubicBezTo>
                      <a:pt x="301948" y="221191"/>
                      <a:pt x="301557" y="220902"/>
                      <a:pt x="301229" y="220604"/>
                    </a:cubicBezTo>
                    <a:cubicBezTo>
                      <a:pt x="301150" y="220534"/>
                      <a:pt x="301072" y="220464"/>
                      <a:pt x="300994" y="220401"/>
                    </a:cubicBezTo>
                    <a:lnTo>
                      <a:pt x="180823" y="120299"/>
                    </a:lnTo>
                    <a:cubicBezTo>
                      <a:pt x="176249" y="116131"/>
                      <a:pt x="173551" y="110431"/>
                      <a:pt x="173223" y="104246"/>
                    </a:cubicBezTo>
                    <a:cubicBezTo>
                      <a:pt x="172895" y="98006"/>
                      <a:pt x="175014" y="92009"/>
                      <a:pt x="179189" y="87364"/>
                    </a:cubicBezTo>
                    <a:cubicBezTo>
                      <a:pt x="183364" y="82720"/>
                      <a:pt x="189104" y="79975"/>
                      <a:pt x="195351" y="79647"/>
                    </a:cubicBezTo>
                    <a:cubicBezTo>
                      <a:pt x="201575" y="79311"/>
                      <a:pt x="207588" y="81437"/>
                      <a:pt x="212232" y="85613"/>
                    </a:cubicBezTo>
                    <a:cubicBezTo>
                      <a:pt x="212787" y="86113"/>
                      <a:pt x="213358" y="86676"/>
                      <a:pt x="213890" y="87255"/>
                    </a:cubicBezTo>
                    <a:lnTo>
                      <a:pt x="294473" y="184002"/>
                    </a:lnTo>
                    <a:cubicBezTo>
                      <a:pt x="294473" y="184010"/>
                      <a:pt x="294481" y="184010"/>
                      <a:pt x="294489" y="184018"/>
                    </a:cubicBezTo>
                    <a:lnTo>
                      <a:pt x="313989" y="207429"/>
                    </a:lnTo>
                    <a:cubicBezTo>
                      <a:pt x="314067" y="207523"/>
                      <a:pt x="314146" y="207609"/>
                      <a:pt x="314216" y="207695"/>
                    </a:cubicBezTo>
                    <a:cubicBezTo>
                      <a:pt x="314419" y="207922"/>
                      <a:pt x="314623" y="208180"/>
                      <a:pt x="314842" y="208477"/>
                    </a:cubicBezTo>
                    <a:cubicBezTo>
                      <a:pt x="317617" y="212340"/>
                      <a:pt x="322895" y="213418"/>
                      <a:pt x="326969" y="210971"/>
                    </a:cubicBezTo>
                    <a:cubicBezTo>
                      <a:pt x="357448" y="192611"/>
                      <a:pt x="383391" y="196771"/>
                      <a:pt x="411063" y="2244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5010;p50">
                <a:extLst>
                  <a:ext uri="{FF2B5EF4-FFF2-40B4-BE49-F238E27FC236}">
                    <a16:creationId xmlns:a16="http://schemas.microsoft.com/office/drawing/2014/main" id="{582A6C53-5A50-6F4C-7402-8F4AE2389882}"/>
                  </a:ext>
                </a:extLst>
              </p:cNvPr>
              <p:cNvSpPr/>
              <p:nvPr/>
            </p:nvSpPr>
            <p:spPr>
              <a:xfrm>
                <a:off x="1514024" y="1555670"/>
                <a:ext cx="69962" cy="69966"/>
              </a:xfrm>
              <a:custGeom>
                <a:avLst/>
                <a:gdLst/>
                <a:ahLst/>
                <a:cxnLst/>
                <a:rect l="l" t="t" r="r" b="b"/>
                <a:pathLst>
                  <a:path w="69962" h="69966" extrusionOk="0">
                    <a:moveTo>
                      <a:pt x="67283" y="54367"/>
                    </a:moveTo>
                    <a:lnTo>
                      <a:pt x="15599" y="2674"/>
                    </a:lnTo>
                    <a:cubicBezTo>
                      <a:pt x="12034" y="-891"/>
                      <a:pt x="6247" y="-891"/>
                      <a:pt x="2674" y="2674"/>
                    </a:cubicBezTo>
                    <a:cubicBezTo>
                      <a:pt x="-891" y="6240"/>
                      <a:pt x="-891" y="12026"/>
                      <a:pt x="2674" y="15599"/>
                    </a:cubicBezTo>
                    <a:lnTo>
                      <a:pt x="54366" y="67293"/>
                    </a:lnTo>
                    <a:cubicBezTo>
                      <a:pt x="56149" y="69075"/>
                      <a:pt x="58486" y="69967"/>
                      <a:pt x="60824" y="69967"/>
                    </a:cubicBezTo>
                    <a:cubicBezTo>
                      <a:pt x="63162" y="69967"/>
                      <a:pt x="65500" y="69075"/>
                      <a:pt x="67283" y="67293"/>
                    </a:cubicBezTo>
                    <a:cubicBezTo>
                      <a:pt x="70856" y="63719"/>
                      <a:pt x="70856" y="57933"/>
                      <a:pt x="67283" y="54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5011;p50">
                <a:extLst>
                  <a:ext uri="{FF2B5EF4-FFF2-40B4-BE49-F238E27FC236}">
                    <a16:creationId xmlns:a16="http://schemas.microsoft.com/office/drawing/2014/main" id="{31E0C739-BBCB-A02E-0762-34C083464CBA}"/>
                  </a:ext>
                </a:extLst>
              </p:cNvPr>
              <p:cNvSpPr/>
              <p:nvPr/>
            </p:nvSpPr>
            <p:spPr>
              <a:xfrm>
                <a:off x="1539866" y="1529827"/>
                <a:ext cx="69963" cy="69966"/>
              </a:xfrm>
              <a:custGeom>
                <a:avLst/>
                <a:gdLst/>
                <a:ahLst/>
                <a:cxnLst/>
                <a:rect l="l" t="t" r="r" b="b"/>
                <a:pathLst>
                  <a:path w="69963" h="69966" extrusionOk="0">
                    <a:moveTo>
                      <a:pt x="67291" y="54367"/>
                    </a:moveTo>
                    <a:lnTo>
                      <a:pt x="15599" y="2674"/>
                    </a:lnTo>
                    <a:cubicBezTo>
                      <a:pt x="12033" y="-891"/>
                      <a:pt x="6247" y="-891"/>
                      <a:pt x="2674" y="2674"/>
                    </a:cubicBezTo>
                    <a:cubicBezTo>
                      <a:pt x="-891" y="6248"/>
                      <a:pt x="-891" y="12026"/>
                      <a:pt x="2674" y="15599"/>
                    </a:cubicBezTo>
                    <a:lnTo>
                      <a:pt x="54366" y="67292"/>
                    </a:lnTo>
                    <a:cubicBezTo>
                      <a:pt x="56149" y="69075"/>
                      <a:pt x="58486" y="69967"/>
                      <a:pt x="60824" y="69967"/>
                    </a:cubicBezTo>
                    <a:cubicBezTo>
                      <a:pt x="63162" y="69967"/>
                      <a:pt x="65500" y="69075"/>
                      <a:pt x="67283" y="67292"/>
                    </a:cubicBezTo>
                    <a:cubicBezTo>
                      <a:pt x="70856" y="63719"/>
                      <a:pt x="70856" y="57933"/>
                      <a:pt x="67291" y="54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A6D61530-88D1-5D8A-AF47-4A2010B04243}"/>
              </a:ext>
            </a:extLst>
          </p:cNvPr>
          <p:cNvSpPr txBox="1"/>
          <p:nvPr/>
        </p:nvSpPr>
        <p:spPr>
          <a:xfrm>
            <a:off x="851551" y="1768042"/>
            <a:ext cx="2114152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7670112-31F5-4090-8AB8-29E66E420A16}"/>
              </a:ext>
            </a:extLst>
          </p:cNvPr>
          <p:cNvSpPr txBox="1"/>
          <p:nvPr/>
        </p:nvSpPr>
        <p:spPr>
          <a:xfrm>
            <a:off x="8003324" y="1310655"/>
            <a:ext cx="2114152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DF32F7A-2C8D-75A7-94BC-476736CEC4F0}"/>
              </a:ext>
            </a:extLst>
          </p:cNvPr>
          <p:cNvSpPr txBox="1"/>
          <p:nvPr/>
        </p:nvSpPr>
        <p:spPr>
          <a:xfrm>
            <a:off x="7999705" y="3910452"/>
            <a:ext cx="2114152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EDACE0-E9ED-CC6D-3B50-3DC819813E77}"/>
              </a:ext>
            </a:extLst>
          </p:cNvPr>
          <p:cNvSpPr txBox="1"/>
          <p:nvPr/>
        </p:nvSpPr>
        <p:spPr>
          <a:xfrm>
            <a:off x="1004787" y="4434824"/>
            <a:ext cx="2114152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0771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650F0A9-7987-3DBF-64C2-537FF666A002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B188F1F-42A3-02CC-732C-6311E2532CE1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5F2D69-0B7E-EDD3-0B1D-288B4E648896}"/>
              </a:ext>
            </a:extLst>
          </p:cNvPr>
          <p:cNvSpPr txBox="1"/>
          <p:nvPr/>
        </p:nvSpPr>
        <p:spPr>
          <a:xfrm>
            <a:off x="6084033" y="1572823"/>
            <a:ext cx="3764875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26D820FF-BA6F-92DD-074B-EAF1175D0F17}"/>
              </a:ext>
            </a:extLst>
          </p:cNvPr>
          <p:cNvSpPr/>
          <p:nvPr/>
        </p:nvSpPr>
        <p:spPr>
          <a:xfrm>
            <a:off x="862829" y="1249550"/>
            <a:ext cx="4340808" cy="2475252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0B16B86-0910-21FB-FA5A-EA1DA026C859}"/>
              </a:ext>
            </a:extLst>
          </p:cNvPr>
          <p:cNvSpPr/>
          <p:nvPr/>
        </p:nvSpPr>
        <p:spPr>
          <a:xfrm>
            <a:off x="862829" y="4057317"/>
            <a:ext cx="4340808" cy="2475252"/>
          </a:xfrm>
          <a:custGeom>
            <a:avLst/>
            <a:gdLst>
              <a:gd name="connsiteX0" fmla="*/ 124626 w 4940287"/>
              <a:gd name="connsiteY0" fmla="*/ 1303643 h 2817092"/>
              <a:gd name="connsiteX1" fmla="*/ 133172 w 4940287"/>
              <a:gd name="connsiteY1" fmla="*/ 1303643 h 2817092"/>
              <a:gd name="connsiteX2" fmla="*/ 133344 w 4940287"/>
              <a:gd name="connsiteY2" fmla="*/ 1321421 h 2817092"/>
              <a:gd name="connsiteX3" fmla="*/ 173231 w 4940287"/>
              <a:gd name="connsiteY3" fmla="*/ 1389659 h 2817092"/>
              <a:gd name="connsiteX4" fmla="*/ 195255 w 4940287"/>
              <a:gd name="connsiteY4" fmla="*/ 1411966 h 2817092"/>
              <a:gd name="connsiteX5" fmla="*/ 175310 w 4940287"/>
              <a:gd name="connsiteY5" fmla="*/ 1427238 h 2817092"/>
              <a:gd name="connsiteX6" fmla="*/ 133885 w 4940287"/>
              <a:gd name="connsiteY6" fmla="*/ 1497782 h 2817092"/>
              <a:gd name="connsiteX7" fmla="*/ 134142 w 4940287"/>
              <a:gd name="connsiteY7" fmla="*/ 1516701 h 2817092"/>
              <a:gd name="connsiteX8" fmla="*/ 122288 w 4940287"/>
              <a:gd name="connsiteY8" fmla="*/ 1515277 h 2817092"/>
              <a:gd name="connsiteX9" fmla="*/ 81404 w 4940287"/>
              <a:gd name="connsiteY9" fmla="*/ 1485844 h 2817092"/>
              <a:gd name="connsiteX10" fmla="*/ 57842 w 4940287"/>
              <a:gd name="connsiteY10" fmla="*/ 1464190 h 2817092"/>
              <a:gd name="connsiteX11" fmla="*/ 17498 w 4940287"/>
              <a:gd name="connsiteY11" fmla="*/ 1436782 h 2817092"/>
              <a:gd name="connsiteX12" fmla="*/ 10660 w 4940287"/>
              <a:gd name="connsiteY12" fmla="*/ 1390769 h 2817092"/>
              <a:gd name="connsiteX13" fmla="*/ 57557 w 4940287"/>
              <a:gd name="connsiteY13" fmla="*/ 1354727 h 2817092"/>
              <a:gd name="connsiteX14" fmla="*/ 76105 w 4940287"/>
              <a:gd name="connsiteY14" fmla="*/ 1341851 h 2817092"/>
              <a:gd name="connsiteX15" fmla="*/ 104596 w 4940287"/>
              <a:gd name="connsiteY15" fmla="*/ 1308971 h 2817092"/>
              <a:gd name="connsiteX16" fmla="*/ 104680 w 4940287"/>
              <a:gd name="connsiteY16" fmla="*/ 1308914 h 2817092"/>
              <a:gd name="connsiteX17" fmla="*/ 124626 w 4940287"/>
              <a:gd name="connsiteY17" fmla="*/ 1303643 h 2817092"/>
              <a:gd name="connsiteX18" fmla="*/ 4804840 w 4940287"/>
              <a:gd name="connsiteY18" fmla="*/ 1302874 h 2817092"/>
              <a:gd name="connsiteX19" fmla="*/ 4817605 w 4940287"/>
              <a:gd name="connsiteY19" fmla="*/ 1304326 h 2817092"/>
              <a:gd name="connsiteX20" fmla="*/ 4858575 w 4940287"/>
              <a:gd name="connsiteY20" fmla="*/ 1336209 h 2817092"/>
              <a:gd name="connsiteX21" fmla="*/ 4880798 w 4940287"/>
              <a:gd name="connsiteY21" fmla="*/ 1354984 h 2817092"/>
              <a:gd name="connsiteX22" fmla="*/ 4926613 w 4940287"/>
              <a:gd name="connsiteY22" fmla="*/ 1391424 h 2817092"/>
              <a:gd name="connsiteX23" fmla="*/ 4940287 w 4940287"/>
              <a:gd name="connsiteY23" fmla="*/ 1409488 h 2817092"/>
              <a:gd name="connsiteX24" fmla="*/ 4923192 w 4940287"/>
              <a:gd name="connsiteY24" fmla="*/ 1432281 h 2817092"/>
              <a:gd name="connsiteX25" fmla="*/ 4875841 w 4940287"/>
              <a:gd name="connsiteY25" fmla="*/ 1464477 h 2817092"/>
              <a:gd name="connsiteX26" fmla="*/ 4862564 w 4940287"/>
              <a:gd name="connsiteY26" fmla="*/ 1469776 h 2817092"/>
              <a:gd name="connsiteX27" fmla="*/ 4859714 w 4940287"/>
              <a:gd name="connsiteY27" fmla="*/ 1481428 h 2817092"/>
              <a:gd name="connsiteX28" fmla="*/ 4808430 w 4940287"/>
              <a:gd name="connsiteY28" fmla="*/ 1517214 h 2817092"/>
              <a:gd name="connsiteX29" fmla="*/ 4803700 w 4940287"/>
              <a:gd name="connsiteY29" fmla="*/ 1500375 h 2817092"/>
              <a:gd name="connsiteX30" fmla="*/ 4798857 w 4940287"/>
              <a:gd name="connsiteY30" fmla="*/ 1470459 h 2817092"/>
              <a:gd name="connsiteX31" fmla="*/ 4750791 w 4940287"/>
              <a:gd name="connsiteY31" fmla="*/ 1418377 h 2817092"/>
              <a:gd name="connsiteX32" fmla="*/ 4738683 w 4940287"/>
              <a:gd name="connsiteY32" fmla="*/ 1410542 h 2817092"/>
              <a:gd name="connsiteX33" fmla="*/ 4759767 w 4940287"/>
              <a:gd name="connsiteY33" fmla="*/ 1393647 h 2817092"/>
              <a:gd name="connsiteX34" fmla="*/ 4791535 w 4940287"/>
              <a:gd name="connsiteY34" fmla="*/ 1361965 h 2817092"/>
              <a:gd name="connsiteX35" fmla="*/ 4803614 w 4940287"/>
              <a:gd name="connsiteY35" fmla="*/ 1324670 h 2817092"/>
              <a:gd name="connsiteX36" fmla="*/ 4803445 w 4940287"/>
              <a:gd name="connsiteY36" fmla="*/ 1324641 h 2817092"/>
              <a:gd name="connsiteX37" fmla="*/ 1006801 w 4940287"/>
              <a:gd name="connsiteY37" fmla="*/ 0 h 2817092"/>
              <a:gd name="connsiteX38" fmla="*/ 3933488 w 4940287"/>
              <a:gd name="connsiteY38" fmla="*/ 0 h 2817092"/>
              <a:gd name="connsiteX39" fmla="*/ 4298639 w 4940287"/>
              <a:gd name="connsiteY39" fmla="*/ 365151 h 2817092"/>
              <a:gd name="connsiteX40" fmla="*/ 4298639 w 4940287"/>
              <a:gd name="connsiteY40" fmla="*/ 1061672 h 2817092"/>
              <a:gd name="connsiteX41" fmla="*/ 4305329 w 4940287"/>
              <a:gd name="connsiteY41" fmla="*/ 1061738 h 2817092"/>
              <a:gd name="connsiteX42" fmla="*/ 4378981 w 4940287"/>
              <a:gd name="connsiteY42" fmla="*/ 1064230 h 2817092"/>
              <a:gd name="connsiteX43" fmla="*/ 4443258 w 4940287"/>
              <a:gd name="connsiteY43" fmla="*/ 1096141 h 2817092"/>
              <a:gd name="connsiteX44" fmla="*/ 4478472 w 4940287"/>
              <a:gd name="connsiteY44" fmla="*/ 1166087 h 2817092"/>
              <a:gd name="connsiteX45" fmla="*/ 4482975 w 4940287"/>
              <a:gd name="connsiteY45" fmla="*/ 1188880 h 2817092"/>
              <a:gd name="connsiteX46" fmla="*/ 4503801 w 4940287"/>
              <a:gd name="connsiteY46" fmla="*/ 1190247 h 2817092"/>
              <a:gd name="connsiteX47" fmla="*/ 4570899 w 4940287"/>
              <a:gd name="connsiteY47" fmla="*/ 1252273 h 2817092"/>
              <a:gd name="connsiteX48" fmla="*/ 4574831 w 4940287"/>
              <a:gd name="connsiteY48" fmla="*/ 1274468 h 2817092"/>
              <a:gd name="connsiteX49" fmla="*/ 4593521 w 4940287"/>
              <a:gd name="connsiteY49" fmla="*/ 1279824 h 2817092"/>
              <a:gd name="connsiteX50" fmla="*/ 4621784 w 4940287"/>
              <a:gd name="connsiteY50" fmla="*/ 1289454 h 2817092"/>
              <a:gd name="connsiteX51" fmla="*/ 4666031 w 4940287"/>
              <a:gd name="connsiteY51" fmla="*/ 1333587 h 2817092"/>
              <a:gd name="connsiteX52" fmla="*/ 4701445 w 4940287"/>
              <a:gd name="connsiteY52" fmla="*/ 1409716 h 2817092"/>
              <a:gd name="connsiteX53" fmla="*/ 4683126 w 4940287"/>
              <a:gd name="connsiteY53" fmla="*/ 1452823 h 2817092"/>
              <a:gd name="connsiteX54" fmla="*/ 4590358 w 4940287"/>
              <a:gd name="connsiteY54" fmla="*/ 1539323 h 2817092"/>
              <a:gd name="connsiteX55" fmla="*/ 4574687 w 4940287"/>
              <a:gd name="connsiteY55" fmla="*/ 1541545 h 2817092"/>
              <a:gd name="connsiteX56" fmla="*/ 4572580 w 4940287"/>
              <a:gd name="connsiteY56" fmla="*/ 1558468 h 2817092"/>
              <a:gd name="connsiteX57" fmla="*/ 4553662 w 4940287"/>
              <a:gd name="connsiteY57" fmla="*/ 1606391 h 2817092"/>
              <a:gd name="connsiteX58" fmla="*/ 4501836 w 4940287"/>
              <a:gd name="connsiteY58" fmla="*/ 1629982 h 2817092"/>
              <a:gd name="connsiteX59" fmla="*/ 4483289 w 4940287"/>
              <a:gd name="connsiteY59" fmla="*/ 1631891 h 2817092"/>
              <a:gd name="connsiteX60" fmla="*/ 4478388 w 4940287"/>
              <a:gd name="connsiteY60" fmla="*/ 1653630 h 2817092"/>
              <a:gd name="connsiteX61" fmla="*/ 4445965 w 4940287"/>
              <a:gd name="connsiteY61" fmla="*/ 1719787 h 2817092"/>
              <a:gd name="connsiteX62" fmla="*/ 4389466 w 4940287"/>
              <a:gd name="connsiteY62" fmla="*/ 1752693 h 2817092"/>
              <a:gd name="connsiteX63" fmla="*/ 4347773 w 4940287"/>
              <a:gd name="connsiteY63" fmla="*/ 1754612 h 2817092"/>
              <a:gd name="connsiteX64" fmla="*/ 4298639 w 4940287"/>
              <a:gd name="connsiteY64" fmla="*/ 1755233 h 2817092"/>
              <a:gd name="connsiteX65" fmla="*/ 4298639 w 4940287"/>
              <a:gd name="connsiteY65" fmla="*/ 2451941 h 2817092"/>
              <a:gd name="connsiteX66" fmla="*/ 3933488 w 4940287"/>
              <a:gd name="connsiteY66" fmla="*/ 2817092 h 2817092"/>
              <a:gd name="connsiteX67" fmla="*/ 1006801 w 4940287"/>
              <a:gd name="connsiteY67" fmla="*/ 2817092 h 2817092"/>
              <a:gd name="connsiteX68" fmla="*/ 641650 w 4940287"/>
              <a:gd name="connsiteY68" fmla="*/ 2451941 h 2817092"/>
              <a:gd name="connsiteX69" fmla="*/ 641650 w 4940287"/>
              <a:gd name="connsiteY69" fmla="*/ 1755127 h 2817092"/>
              <a:gd name="connsiteX70" fmla="*/ 629878 w 4940287"/>
              <a:gd name="connsiteY70" fmla="*/ 1754976 h 2817092"/>
              <a:gd name="connsiteX71" fmla="*/ 518403 w 4940287"/>
              <a:gd name="connsiteY71" fmla="*/ 1741410 h 2817092"/>
              <a:gd name="connsiteX72" fmla="*/ 459312 w 4940287"/>
              <a:gd name="connsiteY72" fmla="*/ 1655937 h 2817092"/>
              <a:gd name="connsiteX73" fmla="*/ 452959 w 4940287"/>
              <a:gd name="connsiteY73" fmla="*/ 1631920 h 2817092"/>
              <a:gd name="connsiteX74" fmla="*/ 435493 w 4940287"/>
              <a:gd name="connsiteY74" fmla="*/ 1630123 h 2817092"/>
              <a:gd name="connsiteX75" fmla="*/ 402329 w 4940287"/>
              <a:gd name="connsiteY75" fmla="*/ 1620494 h 2817092"/>
              <a:gd name="connsiteX76" fmla="*/ 365290 w 4940287"/>
              <a:gd name="connsiteY76" fmla="*/ 1565079 h 2817092"/>
              <a:gd name="connsiteX77" fmla="*/ 360675 w 4940287"/>
              <a:gd name="connsiteY77" fmla="*/ 1541830 h 2817092"/>
              <a:gd name="connsiteX78" fmla="*/ 342868 w 4940287"/>
              <a:gd name="connsiteY78" fmla="*/ 1538211 h 2817092"/>
              <a:gd name="connsiteX79" fmla="*/ 287310 w 4940287"/>
              <a:gd name="connsiteY79" fmla="*/ 1505505 h 2817092"/>
              <a:gd name="connsiteX80" fmla="*/ 244089 w 4940287"/>
              <a:gd name="connsiteY80" fmla="*/ 1432452 h 2817092"/>
              <a:gd name="connsiteX81" fmla="*/ 233519 w 4940287"/>
              <a:gd name="connsiteY81" fmla="*/ 1408919 h 2817092"/>
              <a:gd name="connsiteX82" fmla="*/ 247195 w 4940287"/>
              <a:gd name="connsiteY82" fmla="*/ 1379743 h 2817092"/>
              <a:gd name="connsiteX83" fmla="*/ 330816 w 4940287"/>
              <a:gd name="connsiteY83" fmla="*/ 1283585 h 2817092"/>
              <a:gd name="connsiteX84" fmla="*/ 355176 w 4940287"/>
              <a:gd name="connsiteY84" fmla="*/ 1277887 h 2817092"/>
              <a:gd name="connsiteX85" fmla="*/ 364920 w 4940287"/>
              <a:gd name="connsiteY85" fmla="*/ 1257230 h 2817092"/>
              <a:gd name="connsiteX86" fmla="*/ 432900 w 4940287"/>
              <a:gd name="connsiteY86" fmla="*/ 1190163 h 2817092"/>
              <a:gd name="connsiteX87" fmla="*/ 455038 w 4940287"/>
              <a:gd name="connsiteY87" fmla="*/ 1185632 h 2817092"/>
              <a:gd name="connsiteX88" fmla="*/ 460566 w 4940287"/>
              <a:gd name="connsiteY88" fmla="*/ 1161358 h 2817092"/>
              <a:gd name="connsiteX89" fmla="*/ 539998 w 4940287"/>
              <a:gd name="connsiteY89" fmla="*/ 1068933 h 2817092"/>
              <a:gd name="connsiteX90" fmla="*/ 557720 w 4940287"/>
              <a:gd name="connsiteY90" fmla="*/ 1062834 h 2817092"/>
              <a:gd name="connsiteX91" fmla="*/ 641650 w 4940287"/>
              <a:gd name="connsiteY91" fmla="*/ 1062664 h 2817092"/>
              <a:gd name="connsiteX92" fmla="*/ 641650 w 4940287"/>
              <a:gd name="connsiteY92" fmla="*/ 365151 h 2817092"/>
              <a:gd name="connsiteX93" fmla="*/ 1006801 w 4940287"/>
              <a:gd name="connsiteY93" fmla="*/ 0 h 281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40287" h="2817092">
                <a:moveTo>
                  <a:pt x="124626" y="1303643"/>
                </a:moveTo>
                <a:lnTo>
                  <a:pt x="133172" y="1303643"/>
                </a:lnTo>
                <a:lnTo>
                  <a:pt x="133344" y="1321421"/>
                </a:lnTo>
                <a:cubicBezTo>
                  <a:pt x="133656" y="1347918"/>
                  <a:pt x="143144" y="1364187"/>
                  <a:pt x="173231" y="1389659"/>
                </a:cubicBezTo>
                <a:cubicBezTo>
                  <a:pt x="186536" y="1400912"/>
                  <a:pt x="196479" y="1410941"/>
                  <a:pt x="195255" y="1411966"/>
                </a:cubicBezTo>
                <a:cubicBezTo>
                  <a:pt x="194029" y="1412993"/>
                  <a:pt x="185084" y="1419859"/>
                  <a:pt x="175310" y="1427238"/>
                </a:cubicBezTo>
                <a:cubicBezTo>
                  <a:pt x="144882" y="1450202"/>
                  <a:pt x="133543" y="1469548"/>
                  <a:pt x="133885" y="1497782"/>
                </a:cubicBezTo>
                <a:lnTo>
                  <a:pt x="134142" y="1516701"/>
                </a:lnTo>
                <a:lnTo>
                  <a:pt x="122288" y="1515277"/>
                </a:lnTo>
                <a:cubicBezTo>
                  <a:pt x="100578" y="1512683"/>
                  <a:pt x="91405" y="1506074"/>
                  <a:pt x="81404" y="1485844"/>
                </a:cubicBezTo>
                <a:cubicBezTo>
                  <a:pt x="72571" y="1468008"/>
                  <a:pt x="71888" y="1467353"/>
                  <a:pt x="57842" y="1464190"/>
                </a:cubicBezTo>
                <a:cubicBezTo>
                  <a:pt x="39236" y="1459974"/>
                  <a:pt x="31972" y="1455045"/>
                  <a:pt x="17498" y="1436782"/>
                </a:cubicBezTo>
                <a:cubicBezTo>
                  <a:pt x="-4783" y="1408663"/>
                  <a:pt x="-4328" y="1411739"/>
                  <a:pt x="10660" y="1390769"/>
                </a:cubicBezTo>
                <a:cubicBezTo>
                  <a:pt x="28695" y="1365469"/>
                  <a:pt x="37612" y="1358631"/>
                  <a:pt x="57557" y="1354727"/>
                </a:cubicBezTo>
                <a:cubicBezTo>
                  <a:pt x="73426" y="1351593"/>
                  <a:pt x="74424" y="1350910"/>
                  <a:pt x="76105" y="1341851"/>
                </a:cubicBezTo>
                <a:cubicBezTo>
                  <a:pt x="78469" y="1329171"/>
                  <a:pt x="90350" y="1315439"/>
                  <a:pt x="104596" y="1308971"/>
                </a:cubicBezTo>
                <a:lnTo>
                  <a:pt x="104680" y="1308914"/>
                </a:lnTo>
                <a:cubicBezTo>
                  <a:pt x="110983" y="1306042"/>
                  <a:pt x="117727" y="1304258"/>
                  <a:pt x="124626" y="1303643"/>
                </a:cubicBezTo>
                <a:close/>
                <a:moveTo>
                  <a:pt x="4804840" y="1302874"/>
                </a:moveTo>
                <a:lnTo>
                  <a:pt x="4817605" y="1304326"/>
                </a:lnTo>
                <a:cubicBezTo>
                  <a:pt x="4836283" y="1306119"/>
                  <a:pt x="4852246" y="1318541"/>
                  <a:pt x="4858575" y="1336209"/>
                </a:cubicBezTo>
                <a:cubicBezTo>
                  <a:pt x="4863162" y="1349969"/>
                  <a:pt x="4863532" y="1350255"/>
                  <a:pt x="4880798" y="1354984"/>
                </a:cubicBezTo>
                <a:cubicBezTo>
                  <a:pt x="4900542" y="1360398"/>
                  <a:pt x="4907067" y="1365583"/>
                  <a:pt x="4926613" y="1391424"/>
                </a:cubicBezTo>
                <a:lnTo>
                  <a:pt x="4940287" y="1409488"/>
                </a:lnTo>
                <a:lnTo>
                  <a:pt x="4923192" y="1432281"/>
                </a:lnTo>
                <a:cubicBezTo>
                  <a:pt x="4905358" y="1455928"/>
                  <a:pt x="4898349" y="1460773"/>
                  <a:pt x="4875841" y="1464477"/>
                </a:cubicBezTo>
                <a:cubicBezTo>
                  <a:pt x="4869088" y="1465588"/>
                  <a:pt x="4863104" y="1467952"/>
                  <a:pt x="4862564" y="1469776"/>
                </a:cubicBezTo>
                <a:cubicBezTo>
                  <a:pt x="4862022" y="1471599"/>
                  <a:pt x="4860740" y="1476813"/>
                  <a:pt x="4859714" y="1481428"/>
                </a:cubicBezTo>
                <a:cubicBezTo>
                  <a:pt x="4855953" y="1498665"/>
                  <a:pt x="4829456" y="1517214"/>
                  <a:pt x="4808430" y="1517214"/>
                </a:cubicBezTo>
                <a:cubicBezTo>
                  <a:pt x="4803274" y="1517242"/>
                  <a:pt x="4802818" y="1515646"/>
                  <a:pt x="4803700" y="1500375"/>
                </a:cubicBezTo>
                <a:cubicBezTo>
                  <a:pt x="4804741" y="1490150"/>
                  <a:pt x="4803068" y="1479833"/>
                  <a:pt x="4798857" y="1470459"/>
                </a:cubicBezTo>
                <a:cubicBezTo>
                  <a:pt x="4791877" y="1454618"/>
                  <a:pt x="4767403" y="1428122"/>
                  <a:pt x="4750791" y="1418377"/>
                </a:cubicBezTo>
                <a:cubicBezTo>
                  <a:pt x="4746545" y="1416109"/>
                  <a:pt x="4742493" y="1413487"/>
                  <a:pt x="4738683" y="1410542"/>
                </a:cubicBezTo>
                <a:cubicBezTo>
                  <a:pt x="4738683" y="1410115"/>
                  <a:pt x="4748171" y="1402507"/>
                  <a:pt x="4759767" y="1393647"/>
                </a:cubicBezTo>
                <a:cubicBezTo>
                  <a:pt x="4771668" y="1384490"/>
                  <a:pt x="4782346" y="1373842"/>
                  <a:pt x="4791535" y="1361965"/>
                </a:cubicBezTo>
                <a:cubicBezTo>
                  <a:pt x="4801023" y="1348175"/>
                  <a:pt x="4802389" y="1344044"/>
                  <a:pt x="4803614" y="1324670"/>
                </a:cubicBezTo>
                <a:lnTo>
                  <a:pt x="4803445" y="1324641"/>
                </a:lnTo>
                <a:close/>
                <a:moveTo>
                  <a:pt x="1006801" y="0"/>
                </a:moveTo>
                <a:lnTo>
                  <a:pt x="3933488" y="0"/>
                </a:lnTo>
                <a:cubicBezTo>
                  <a:pt x="4135155" y="0"/>
                  <a:pt x="4298639" y="163484"/>
                  <a:pt x="4298639" y="365151"/>
                </a:cubicBezTo>
                <a:lnTo>
                  <a:pt x="4298639" y="1061672"/>
                </a:lnTo>
                <a:lnTo>
                  <a:pt x="4305329" y="1061738"/>
                </a:lnTo>
                <a:cubicBezTo>
                  <a:pt x="4349630" y="1062326"/>
                  <a:pt x="4371240" y="1063149"/>
                  <a:pt x="4378981" y="1064230"/>
                </a:cubicBezTo>
                <a:cubicBezTo>
                  <a:pt x="4403364" y="1067403"/>
                  <a:pt x="4425989" y="1078635"/>
                  <a:pt x="4443258" y="1096141"/>
                </a:cubicBezTo>
                <a:cubicBezTo>
                  <a:pt x="4461749" y="1114803"/>
                  <a:pt x="4472603" y="1136172"/>
                  <a:pt x="4478472" y="1166087"/>
                </a:cubicBezTo>
                <a:lnTo>
                  <a:pt x="4482975" y="1188880"/>
                </a:lnTo>
                <a:lnTo>
                  <a:pt x="4503801" y="1190247"/>
                </a:lnTo>
                <a:cubicBezTo>
                  <a:pt x="4542265" y="1192737"/>
                  <a:pt x="4564630" y="1213411"/>
                  <a:pt x="4570899" y="1252273"/>
                </a:cubicBezTo>
                <a:cubicBezTo>
                  <a:pt x="4572780" y="1264041"/>
                  <a:pt x="4574545" y="1274012"/>
                  <a:pt x="4574831" y="1274468"/>
                </a:cubicBezTo>
                <a:cubicBezTo>
                  <a:pt x="4580945" y="1276633"/>
                  <a:pt x="4587188" y="1278422"/>
                  <a:pt x="4593521" y="1279824"/>
                </a:cubicBezTo>
                <a:cubicBezTo>
                  <a:pt x="4603202" y="1282210"/>
                  <a:pt x="4612661" y="1285431"/>
                  <a:pt x="4621784" y="1289454"/>
                </a:cubicBezTo>
                <a:cubicBezTo>
                  <a:pt x="4635546" y="1296378"/>
                  <a:pt x="4654007" y="1314783"/>
                  <a:pt x="4666031" y="1333587"/>
                </a:cubicBezTo>
                <a:cubicBezTo>
                  <a:pt x="4678653" y="1353560"/>
                  <a:pt x="4701445" y="1402252"/>
                  <a:pt x="4701445" y="1409716"/>
                </a:cubicBezTo>
                <a:cubicBezTo>
                  <a:pt x="4701445" y="1412936"/>
                  <a:pt x="4693211" y="1432281"/>
                  <a:pt x="4683126" y="1452823"/>
                </a:cubicBezTo>
                <a:cubicBezTo>
                  <a:pt x="4654634" y="1510831"/>
                  <a:pt x="4630246" y="1533624"/>
                  <a:pt x="4590358" y="1539323"/>
                </a:cubicBezTo>
                <a:lnTo>
                  <a:pt x="4574687" y="1541545"/>
                </a:lnTo>
                <a:lnTo>
                  <a:pt x="4572580" y="1558468"/>
                </a:lnTo>
                <a:cubicBezTo>
                  <a:pt x="4569532" y="1582858"/>
                  <a:pt x="4565343" y="1593428"/>
                  <a:pt x="4553662" y="1606391"/>
                </a:cubicBezTo>
                <a:cubicBezTo>
                  <a:pt x="4540811" y="1620693"/>
                  <a:pt x="4525740" y="1627532"/>
                  <a:pt x="4501836" y="1629982"/>
                </a:cubicBezTo>
                <a:lnTo>
                  <a:pt x="4483289" y="1631891"/>
                </a:lnTo>
                <a:lnTo>
                  <a:pt x="4478388" y="1653630"/>
                </a:lnTo>
                <a:cubicBezTo>
                  <a:pt x="4471750" y="1683003"/>
                  <a:pt x="4462262" y="1702378"/>
                  <a:pt x="4445965" y="1719787"/>
                </a:cubicBezTo>
                <a:cubicBezTo>
                  <a:pt x="4430617" y="1735869"/>
                  <a:pt x="4411029" y="1747277"/>
                  <a:pt x="4389466" y="1752693"/>
                </a:cubicBezTo>
                <a:cubicBezTo>
                  <a:pt x="4386532" y="1753477"/>
                  <a:pt x="4374780" y="1754107"/>
                  <a:pt x="4347773" y="1754612"/>
                </a:cubicBezTo>
                <a:lnTo>
                  <a:pt x="4298639" y="1755233"/>
                </a:lnTo>
                <a:lnTo>
                  <a:pt x="4298639" y="2451941"/>
                </a:lnTo>
                <a:cubicBezTo>
                  <a:pt x="4298639" y="2653608"/>
                  <a:pt x="4135155" y="2817092"/>
                  <a:pt x="3933488" y="2817092"/>
                </a:cubicBezTo>
                <a:lnTo>
                  <a:pt x="1006801" y="2817092"/>
                </a:lnTo>
                <a:cubicBezTo>
                  <a:pt x="805134" y="2817092"/>
                  <a:pt x="641650" y="2653608"/>
                  <a:pt x="641650" y="2451941"/>
                </a:cubicBezTo>
                <a:lnTo>
                  <a:pt x="641650" y="1755127"/>
                </a:lnTo>
                <a:lnTo>
                  <a:pt x="629878" y="1754976"/>
                </a:lnTo>
                <a:cubicBezTo>
                  <a:pt x="524671" y="1753206"/>
                  <a:pt x="532007" y="1749431"/>
                  <a:pt x="518403" y="1741410"/>
                </a:cubicBezTo>
                <a:cubicBezTo>
                  <a:pt x="486093" y="1722293"/>
                  <a:pt x="471107" y="1700611"/>
                  <a:pt x="459312" y="1655937"/>
                </a:cubicBezTo>
                <a:lnTo>
                  <a:pt x="452959" y="1631920"/>
                </a:lnTo>
                <a:lnTo>
                  <a:pt x="435493" y="1630123"/>
                </a:lnTo>
                <a:cubicBezTo>
                  <a:pt x="423998" y="1628692"/>
                  <a:pt x="412804" y="1625440"/>
                  <a:pt x="402329" y="1620494"/>
                </a:cubicBezTo>
                <a:cubicBezTo>
                  <a:pt x="381188" y="1609868"/>
                  <a:pt x="371301" y="1595136"/>
                  <a:pt x="365290" y="1565079"/>
                </a:cubicBezTo>
                <a:lnTo>
                  <a:pt x="360675" y="1541830"/>
                </a:lnTo>
                <a:lnTo>
                  <a:pt x="342868" y="1538211"/>
                </a:lnTo>
                <a:cubicBezTo>
                  <a:pt x="320189" y="1533596"/>
                  <a:pt x="303977" y="1524052"/>
                  <a:pt x="287310" y="1505505"/>
                </a:cubicBezTo>
                <a:cubicBezTo>
                  <a:pt x="272580" y="1489151"/>
                  <a:pt x="259986" y="1467810"/>
                  <a:pt x="244089" y="1432452"/>
                </a:cubicBezTo>
                <a:lnTo>
                  <a:pt x="233519" y="1408919"/>
                </a:lnTo>
                <a:lnTo>
                  <a:pt x="247195" y="1379743"/>
                </a:lnTo>
                <a:cubicBezTo>
                  <a:pt x="275573" y="1319256"/>
                  <a:pt x="297823" y="1293785"/>
                  <a:pt x="330816" y="1283585"/>
                </a:cubicBezTo>
                <a:cubicBezTo>
                  <a:pt x="338733" y="1280904"/>
                  <a:pt x="346891" y="1278995"/>
                  <a:pt x="355176" y="1277887"/>
                </a:cubicBezTo>
                <a:cubicBezTo>
                  <a:pt x="360760" y="1277887"/>
                  <a:pt x="361843" y="1275579"/>
                  <a:pt x="364920" y="1257230"/>
                </a:cubicBezTo>
                <a:cubicBezTo>
                  <a:pt x="372271" y="1213469"/>
                  <a:pt x="393325" y="1192698"/>
                  <a:pt x="432900" y="1190163"/>
                </a:cubicBezTo>
                <a:cubicBezTo>
                  <a:pt x="445065" y="1189307"/>
                  <a:pt x="454582" y="1187398"/>
                  <a:pt x="455038" y="1185632"/>
                </a:cubicBezTo>
                <a:cubicBezTo>
                  <a:pt x="455494" y="1183866"/>
                  <a:pt x="457973" y="1172953"/>
                  <a:pt x="460566" y="1161358"/>
                </a:cubicBezTo>
                <a:cubicBezTo>
                  <a:pt x="471334" y="1112980"/>
                  <a:pt x="496265" y="1083889"/>
                  <a:pt x="539998" y="1068933"/>
                </a:cubicBezTo>
                <a:lnTo>
                  <a:pt x="557720" y="1062834"/>
                </a:lnTo>
                <a:lnTo>
                  <a:pt x="641650" y="1062664"/>
                </a:lnTo>
                <a:lnTo>
                  <a:pt x="641650" y="365151"/>
                </a:lnTo>
                <a:cubicBezTo>
                  <a:pt x="641650" y="163484"/>
                  <a:pt x="805134" y="0"/>
                  <a:pt x="100680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819B1E7-AB22-8FCF-5B4C-F1132330896D}"/>
              </a:ext>
            </a:extLst>
          </p:cNvPr>
          <p:cNvSpPr txBox="1"/>
          <p:nvPr/>
        </p:nvSpPr>
        <p:spPr>
          <a:xfrm>
            <a:off x="1733268" y="1557583"/>
            <a:ext cx="260111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F365B16-FCEE-F638-F2B9-12B660446CBE}"/>
              </a:ext>
            </a:extLst>
          </p:cNvPr>
          <p:cNvSpPr txBox="1"/>
          <p:nvPr/>
        </p:nvSpPr>
        <p:spPr>
          <a:xfrm>
            <a:off x="1733268" y="4327669"/>
            <a:ext cx="260111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E593E02-0541-3E32-836C-E2C1002F3153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8" name="Google Shape;4827;p50">
            <a:extLst>
              <a:ext uri="{FF2B5EF4-FFF2-40B4-BE49-F238E27FC236}">
                <a16:creationId xmlns:a16="http://schemas.microsoft.com/office/drawing/2014/main" id="{8DA4A353-13D7-A8E3-B151-E224FADAF915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49" name="Google Shape;4828;p50">
              <a:extLst>
                <a:ext uri="{FF2B5EF4-FFF2-40B4-BE49-F238E27FC236}">
                  <a16:creationId xmlns:a16="http://schemas.microsoft.com/office/drawing/2014/main" id="{31F41974-831B-78DD-9736-6BA3D92C3890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4829;p50">
              <a:extLst>
                <a:ext uri="{FF2B5EF4-FFF2-40B4-BE49-F238E27FC236}">
                  <a16:creationId xmlns:a16="http://schemas.microsoft.com/office/drawing/2014/main" id="{606457A1-A0A4-464C-BC64-80204AE363AD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4830;p50">
              <a:extLst>
                <a:ext uri="{FF2B5EF4-FFF2-40B4-BE49-F238E27FC236}">
                  <a16:creationId xmlns:a16="http://schemas.microsoft.com/office/drawing/2014/main" id="{A5948E4A-EAA8-69B5-DA40-3090F733DD01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4831;p50">
              <a:extLst>
                <a:ext uri="{FF2B5EF4-FFF2-40B4-BE49-F238E27FC236}">
                  <a16:creationId xmlns:a16="http://schemas.microsoft.com/office/drawing/2014/main" id="{9BB9221A-45F5-9A18-2417-1929F4220F95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4832;p50">
              <a:extLst>
                <a:ext uri="{FF2B5EF4-FFF2-40B4-BE49-F238E27FC236}">
                  <a16:creationId xmlns:a16="http://schemas.microsoft.com/office/drawing/2014/main" id="{B6EFEED0-163D-57A6-A75B-3293929E0910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4833;p50">
              <a:extLst>
                <a:ext uri="{FF2B5EF4-FFF2-40B4-BE49-F238E27FC236}">
                  <a16:creationId xmlns:a16="http://schemas.microsoft.com/office/drawing/2014/main" id="{AB07479C-64EF-6022-E226-28E23DA1C81B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4834;p50">
              <a:extLst>
                <a:ext uri="{FF2B5EF4-FFF2-40B4-BE49-F238E27FC236}">
                  <a16:creationId xmlns:a16="http://schemas.microsoft.com/office/drawing/2014/main" id="{131FBE29-5EBF-08E9-65DC-B877AF758D7D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" name="Google Shape;4835;p50">
            <a:extLst>
              <a:ext uri="{FF2B5EF4-FFF2-40B4-BE49-F238E27FC236}">
                <a16:creationId xmlns:a16="http://schemas.microsoft.com/office/drawing/2014/main" id="{59FD19F6-E7D4-3DFE-6AB2-4B136B59C456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57" name="Google Shape;4836;p50">
              <a:extLst>
                <a:ext uri="{FF2B5EF4-FFF2-40B4-BE49-F238E27FC236}">
                  <a16:creationId xmlns:a16="http://schemas.microsoft.com/office/drawing/2014/main" id="{7470C5CE-6D67-6F4E-478C-9DEAF670669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4837;p50">
              <a:extLst>
                <a:ext uri="{FF2B5EF4-FFF2-40B4-BE49-F238E27FC236}">
                  <a16:creationId xmlns:a16="http://schemas.microsoft.com/office/drawing/2014/main" id="{357101CA-0060-1DE8-5D92-C5FC3E223FD6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4838;p50">
              <a:extLst>
                <a:ext uri="{FF2B5EF4-FFF2-40B4-BE49-F238E27FC236}">
                  <a16:creationId xmlns:a16="http://schemas.microsoft.com/office/drawing/2014/main" id="{80C9DF31-C842-7460-7501-E073E498D9F7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4839;p50">
              <a:extLst>
                <a:ext uri="{FF2B5EF4-FFF2-40B4-BE49-F238E27FC236}">
                  <a16:creationId xmlns:a16="http://schemas.microsoft.com/office/drawing/2014/main" id="{D4531319-75EC-5736-F72F-1257DFB2D4E9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4840;p50">
              <a:extLst>
                <a:ext uri="{FF2B5EF4-FFF2-40B4-BE49-F238E27FC236}">
                  <a16:creationId xmlns:a16="http://schemas.microsoft.com/office/drawing/2014/main" id="{17840505-8699-51E3-BE91-EB1F7D8538A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4841;p50">
              <a:extLst>
                <a:ext uri="{FF2B5EF4-FFF2-40B4-BE49-F238E27FC236}">
                  <a16:creationId xmlns:a16="http://schemas.microsoft.com/office/drawing/2014/main" id="{F65097D9-1F2B-CB2E-14D1-B944DEED4FD2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4842;p50">
              <a:extLst>
                <a:ext uri="{FF2B5EF4-FFF2-40B4-BE49-F238E27FC236}">
                  <a16:creationId xmlns:a16="http://schemas.microsoft.com/office/drawing/2014/main" id="{71E34809-A846-7887-8ABC-073EC3DB6541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4" name="Google Shape;4853;p50">
            <a:extLst>
              <a:ext uri="{FF2B5EF4-FFF2-40B4-BE49-F238E27FC236}">
                <a16:creationId xmlns:a16="http://schemas.microsoft.com/office/drawing/2014/main" id="{29356199-6EB7-32A1-AF83-277505F2F5F0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65" name="Google Shape;4854;p50">
              <a:extLst>
                <a:ext uri="{FF2B5EF4-FFF2-40B4-BE49-F238E27FC236}">
                  <a16:creationId xmlns:a16="http://schemas.microsoft.com/office/drawing/2014/main" id="{3A226D05-4763-6A67-7FB7-BABC1BDBF501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4855;p50">
              <a:extLst>
                <a:ext uri="{FF2B5EF4-FFF2-40B4-BE49-F238E27FC236}">
                  <a16:creationId xmlns:a16="http://schemas.microsoft.com/office/drawing/2014/main" id="{331DA979-CA3C-3533-5481-5CCE90EC1D7C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7" name="Google Shape;4978;p50">
            <a:extLst>
              <a:ext uri="{FF2B5EF4-FFF2-40B4-BE49-F238E27FC236}">
                <a16:creationId xmlns:a16="http://schemas.microsoft.com/office/drawing/2014/main" id="{8EE3DA42-914C-0415-EFEF-83058D75B584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68" name="Google Shape;4979;p50">
              <a:extLst>
                <a:ext uri="{FF2B5EF4-FFF2-40B4-BE49-F238E27FC236}">
                  <a16:creationId xmlns:a16="http://schemas.microsoft.com/office/drawing/2014/main" id="{090615CB-83AE-07B8-1766-18F657FA3C12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4980;p50">
              <a:extLst>
                <a:ext uri="{FF2B5EF4-FFF2-40B4-BE49-F238E27FC236}">
                  <a16:creationId xmlns:a16="http://schemas.microsoft.com/office/drawing/2014/main" id="{7F4C1905-F433-06A4-72FB-A9339269D3D1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4981;p50">
              <a:extLst>
                <a:ext uri="{FF2B5EF4-FFF2-40B4-BE49-F238E27FC236}">
                  <a16:creationId xmlns:a16="http://schemas.microsoft.com/office/drawing/2014/main" id="{1D6E248B-6A58-10B3-D298-2B90F5C1C895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4982;p50">
              <a:extLst>
                <a:ext uri="{FF2B5EF4-FFF2-40B4-BE49-F238E27FC236}">
                  <a16:creationId xmlns:a16="http://schemas.microsoft.com/office/drawing/2014/main" id="{48DADDAB-AC54-458D-092E-E6591AD7605E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4983;p50">
              <a:extLst>
                <a:ext uri="{FF2B5EF4-FFF2-40B4-BE49-F238E27FC236}">
                  <a16:creationId xmlns:a16="http://schemas.microsoft.com/office/drawing/2014/main" id="{9D13FF34-6C6D-9783-5FD1-D958C45E7198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4984;p50">
              <a:extLst>
                <a:ext uri="{FF2B5EF4-FFF2-40B4-BE49-F238E27FC236}">
                  <a16:creationId xmlns:a16="http://schemas.microsoft.com/office/drawing/2014/main" id="{DB1330AE-67BF-D40E-71AD-5F5FBB5ED32C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4985;p50">
              <a:extLst>
                <a:ext uri="{FF2B5EF4-FFF2-40B4-BE49-F238E27FC236}">
                  <a16:creationId xmlns:a16="http://schemas.microsoft.com/office/drawing/2014/main" id="{5BA087A0-3AC2-8D2D-598A-E798AFB2DDF1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4986;p50">
              <a:extLst>
                <a:ext uri="{FF2B5EF4-FFF2-40B4-BE49-F238E27FC236}">
                  <a16:creationId xmlns:a16="http://schemas.microsoft.com/office/drawing/2014/main" id="{7D607AF3-CD67-F1D0-64F1-BCF881517D90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4987;p50">
              <a:extLst>
                <a:ext uri="{FF2B5EF4-FFF2-40B4-BE49-F238E27FC236}">
                  <a16:creationId xmlns:a16="http://schemas.microsoft.com/office/drawing/2014/main" id="{7A6B0267-ACFE-3973-CD06-AAC06717ECD7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4988;p50">
              <a:extLst>
                <a:ext uri="{FF2B5EF4-FFF2-40B4-BE49-F238E27FC236}">
                  <a16:creationId xmlns:a16="http://schemas.microsoft.com/office/drawing/2014/main" id="{FC602166-7C4C-3ED7-B5A2-A9F702E464E9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4989;p50">
              <a:extLst>
                <a:ext uri="{FF2B5EF4-FFF2-40B4-BE49-F238E27FC236}">
                  <a16:creationId xmlns:a16="http://schemas.microsoft.com/office/drawing/2014/main" id="{8D0E771D-D1E7-BE02-DED4-B9D77281A3CA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4990;p50">
              <a:extLst>
                <a:ext uri="{FF2B5EF4-FFF2-40B4-BE49-F238E27FC236}">
                  <a16:creationId xmlns:a16="http://schemas.microsoft.com/office/drawing/2014/main" id="{AF14DB38-3714-AAE4-A15C-88365955632A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0" name="Google Shape;5005;p50">
            <a:extLst>
              <a:ext uri="{FF2B5EF4-FFF2-40B4-BE49-F238E27FC236}">
                <a16:creationId xmlns:a16="http://schemas.microsoft.com/office/drawing/2014/main" id="{ABB50B84-11C8-B47F-4053-381ACA1F6BFB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raphic 80">
            <a:extLst>
              <a:ext uri="{FF2B5EF4-FFF2-40B4-BE49-F238E27FC236}">
                <a16:creationId xmlns:a16="http://schemas.microsoft.com/office/drawing/2014/main" id="{B3B4E37C-374A-1375-267B-E8190882F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113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 animBg="1"/>
      <p:bldP spid="44" grpId="0" animBg="1"/>
      <p:bldP spid="45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650F0A9-7987-3DBF-64C2-537FF666A002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B188F1F-42A3-02CC-732C-6311E2532CE1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E593E02-0541-3E32-836C-E2C1002F3153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8" name="Google Shape;4827;p50">
            <a:extLst>
              <a:ext uri="{FF2B5EF4-FFF2-40B4-BE49-F238E27FC236}">
                <a16:creationId xmlns:a16="http://schemas.microsoft.com/office/drawing/2014/main" id="{8DA4A353-13D7-A8E3-B151-E224FADAF915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49" name="Google Shape;4828;p50">
              <a:extLst>
                <a:ext uri="{FF2B5EF4-FFF2-40B4-BE49-F238E27FC236}">
                  <a16:creationId xmlns:a16="http://schemas.microsoft.com/office/drawing/2014/main" id="{31F41974-831B-78DD-9736-6BA3D92C3890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4829;p50">
              <a:extLst>
                <a:ext uri="{FF2B5EF4-FFF2-40B4-BE49-F238E27FC236}">
                  <a16:creationId xmlns:a16="http://schemas.microsoft.com/office/drawing/2014/main" id="{606457A1-A0A4-464C-BC64-80204AE363AD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4830;p50">
              <a:extLst>
                <a:ext uri="{FF2B5EF4-FFF2-40B4-BE49-F238E27FC236}">
                  <a16:creationId xmlns:a16="http://schemas.microsoft.com/office/drawing/2014/main" id="{A5948E4A-EAA8-69B5-DA40-3090F733DD01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4831;p50">
              <a:extLst>
                <a:ext uri="{FF2B5EF4-FFF2-40B4-BE49-F238E27FC236}">
                  <a16:creationId xmlns:a16="http://schemas.microsoft.com/office/drawing/2014/main" id="{9BB9221A-45F5-9A18-2417-1929F4220F95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4832;p50">
              <a:extLst>
                <a:ext uri="{FF2B5EF4-FFF2-40B4-BE49-F238E27FC236}">
                  <a16:creationId xmlns:a16="http://schemas.microsoft.com/office/drawing/2014/main" id="{B6EFEED0-163D-57A6-A75B-3293929E0910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4833;p50">
              <a:extLst>
                <a:ext uri="{FF2B5EF4-FFF2-40B4-BE49-F238E27FC236}">
                  <a16:creationId xmlns:a16="http://schemas.microsoft.com/office/drawing/2014/main" id="{AB07479C-64EF-6022-E226-28E23DA1C81B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4834;p50">
              <a:extLst>
                <a:ext uri="{FF2B5EF4-FFF2-40B4-BE49-F238E27FC236}">
                  <a16:creationId xmlns:a16="http://schemas.microsoft.com/office/drawing/2014/main" id="{131FBE29-5EBF-08E9-65DC-B877AF758D7D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" name="Google Shape;4835;p50">
            <a:extLst>
              <a:ext uri="{FF2B5EF4-FFF2-40B4-BE49-F238E27FC236}">
                <a16:creationId xmlns:a16="http://schemas.microsoft.com/office/drawing/2014/main" id="{59FD19F6-E7D4-3DFE-6AB2-4B136B59C456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57" name="Google Shape;4836;p50">
              <a:extLst>
                <a:ext uri="{FF2B5EF4-FFF2-40B4-BE49-F238E27FC236}">
                  <a16:creationId xmlns:a16="http://schemas.microsoft.com/office/drawing/2014/main" id="{7470C5CE-6D67-6F4E-478C-9DEAF670669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4837;p50">
              <a:extLst>
                <a:ext uri="{FF2B5EF4-FFF2-40B4-BE49-F238E27FC236}">
                  <a16:creationId xmlns:a16="http://schemas.microsoft.com/office/drawing/2014/main" id="{357101CA-0060-1DE8-5D92-C5FC3E223FD6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4838;p50">
              <a:extLst>
                <a:ext uri="{FF2B5EF4-FFF2-40B4-BE49-F238E27FC236}">
                  <a16:creationId xmlns:a16="http://schemas.microsoft.com/office/drawing/2014/main" id="{80C9DF31-C842-7460-7501-E073E498D9F7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4839;p50">
              <a:extLst>
                <a:ext uri="{FF2B5EF4-FFF2-40B4-BE49-F238E27FC236}">
                  <a16:creationId xmlns:a16="http://schemas.microsoft.com/office/drawing/2014/main" id="{D4531319-75EC-5736-F72F-1257DFB2D4E9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4840;p50">
              <a:extLst>
                <a:ext uri="{FF2B5EF4-FFF2-40B4-BE49-F238E27FC236}">
                  <a16:creationId xmlns:a16="http://schemas.microsoft.com/office/drawing/2014/main" id="{17840505-8699-51E3-BE91-EB1F7D8538A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4841;p50">
              <a:extLst>
                <a:ext uri="{FF2B5EF4-FFF2-40B4-BE49-F238E27FC236}">
                  <a16:creationId xmlns:a16="http://schemas.microsoft.com/office/drawing/2014/main" id="{F65097D9-1F2B-CB2E-14D1-B944DEED4FD2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4842;p50">
              <a:extLst>
                <a:ext uri="{FF2B5EF4-FFF2-40B4-BE49-F238E27FC236}">
                  <a16:creationId xmlns:a16="http://schemas.microsoft.com/office/drawing/2014/main" id="{71E34809-A846-7887-8ABC-073EC3DB6541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4" name="Google Shape;4853;p50">
            <a:extLst>
              <a:ext uri="{FF2B5EF4-FFF2-40B4-BE49-F238E27FC236}">
                <a16:creationId xmlns:a16="http://schemas.microsoft.com/office/drawing/2014/main" id="{29356199-6EB7-32A1-AF83-277505F2F5F0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65" name="Google Shape;4854;p50">
              <a:extLst>
                <a:ext uri="{FF2B5EF4-FFF2-40B4-BE49-F238E27FC236}">
                  <a16:creationId xmlns:a16="http://schemas.microsoft.com/office/drawing/2014/main" id="{3A226D05-4763-6A67-7FB7-BABC1BDBF501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4855;p50">
              <a:extLst>
                <a:ext uri="{FF2B5EF4-FFF2-40B4-BE49-F238E27FC236}">
                  <a16:creationId xmlns:a16="http://schemas.microsoft.com/office/drawing/2014/main" id="{331DA979-CA3C-3533-5481-5CCE90EC1D7C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7" name="Google Shape;4978;p50">
            <a:extLst>
              <a:ext uri="{FF2B5EF4-FFF2-40B4-BE49-F238E27FC236}">
                <a16:creationId xmlns:a16="http://schemas.microsoft.com/office/drawing/2014/main" id="{8EE3DA42-914C-0415-EFEF-83058D75B584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68" name="Google Shape;4979;p50">
              <a:extLst>
                <a:ext uri="{FF2B5EF4-FFF2-40B4-BE49-F238E27FC236}">
                  <a16:creationId xmlns:a16="http://schemas.microsoft.com/office/drawing/2014/main" id="{090615CB-83AE-07B8-1766-18F657FA3C12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4980;p50">
              <a:extLst>
                <a:ext uri="{FF2B5EF4-FFF2-40B4-BE49-F238E27FC236}">
                  <a16:creationId xmlns:a16="http://schemas.microsoft.com/office/drawing/2014/main" id="{7F4C1905-F433-06A4-72FB-A9339269D3D1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4981;p50">
              <a:extLst>
                <a:ext uri="{FF2B5EF4-FFF2-40B4-BE49-F238E27FC236}">
                  <a16:creationId xmlns:a16="http://schemas.microsoft.com/office/drawing/2014/main" id="{1D6E248B-6A58-10B3-D298-2B90F5C1C895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4982;p50">
              <a:extLst>
                <a:ext uri="{FF2B5EF4-FFF2-40B4-BE49-F238E27FC236}">
                  <a16:creationId xmlns:a16="http://schemas.microsoft.com/office/drawing/2014/main" id="{48DADDAB-AC54-458D-092E-E6591AD7605E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4983;p50">
              <a:extLst>
                <a:ext uri="{FF2B5EF4-FFF2-40B4-BE49-F238E27FC236}">
                  <a16:creationId xmlns:a16="http://schemas.microsoft.com/office/drawing/2014/main" id="{9D13FF34-6C6D-9783-5FD1-D958C45E7198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4984;p50">
              <a:extLst>
                <a:ext uri="{FF2B5EF4-FFF2-40B4-BE49-F238E27FC236}">
                  <a16:creationId xmlns:a16="http://schemas.microsoft.com/office/drawing/2014/main" id="{DB1330AE-67BF-D40E-71AD-5F5FBB5ED32C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4985;p50">
              <a:extLst>
                <a:ext uri="{FF2B5EF4-FFF2-40B4-BE49-F238E27FC236}">
                  <a16:creationId xmlns:a16="http://schemas.microsoft.com/office/drawing/2014/main" id="{5BA087A0-3AC2-8D2D-598A-E798AFB2DDF1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4986;p50">
              <a:extLst>
                <a:ext uri="{FF2B5EF4-FFF2-40B4-BE49-F238E27FC236}">
                  <a16:creationId xmlns:a16="http://schemas.microsoft.com/office/drawing/2014/main" id="{7D607AF3-CD67-F1D0-64F1-BCF881517D90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4987;p50">
              <a:extLst>
                <a:ext uri="{FF2B5EF4-FFF2-40B4-BE49-F238E27FC236}">
                  <a16:creationId xmlns:a16="http://schemas.microsoft.com/office/drawing/2014/main" id="{7A6B0267-ACFE-3973-CD06-AAC06717ECD7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4988;p50">
              <a:extLst>
                <a:ext uri="{FF2B5EF4-FFF2-40B4-BE49-F238E27FC236}">
                  <a16:creationId xmlns:a16="http://schemas.microsoft.com/office/drawing/2014/main" id="{FC602166-7C4C-3ED7-B5A2-A9F702E464E9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4989;p50">
              <a:extLst>
                <a:ext uri="{FF2B5EF4-FFF2-40B4-BE49-F238E27FC236}">
                  <a16:creationId xmlns:a16="http://schemas.microsoft.com/office/drawing/2014/main" id="{8D0E771D-D1E7-BE02-DED4-B9D77281A3CA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4990;p50">
              <a:extLst>
                <a:ext uri="{FF2B5EF4-FFF2-40B4-BE49-F238E27FC236}">
                  <a16:creationId xmlns:a16="http://schemas.microsoft.com/office/drawing/2014/main" id="{AF14DB38-3714-AAE4-A15C-88365955632A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0" name="Google Shape;5005;p50">
            <a:extLst>
              <a:ext uri="{FF2B5EF4-FFF2-40B4-BE49-F238E27FC236}">
                <a16:creationId xmlns:a16="http://schemas.microsoft.com/office/drawing/2014/main" id="{ABB50B84-11C8-B47F-4053-381ACA1F6BFB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raphic 80">
            <a:extLst>
              <a:ext uri="{FF2B5EF4-FFF2-40B4-BE49-F238E27FC236}">
                <a16:creationId xmlns:a16="http://schemas.microsoft.com/office/drawing/2014/main" id="{B3B4E37C-374A-1375-267B-E8190882F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F89718E-8DC5-0FC3-3545-CAD1D628B883}"/>
              </a:ext>
            </a:extLst>
          </p:cNvPr>
          <p:cNvGrpSpPr/>
          <p:nvPr/>
        </p:nvGrpSpPr>
        <p:grpSpPr>
          <a:xfrm>
            <a:off x="1259552" y="3024537"/>
            <a:ext cx="8094133" cy="1329266"/>
            <a:chOff x="2032000" y="3079389"/>
            <a:chExt cx="8094133" cy="1329266"/>
          </a:xfrm>
          <a:noFill/>
        </p:grpSpPr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BC9B3511-4FF8-D5B0-AD27-44CBE828CB21}"/>
                </a:ext>
              </a:extLst>
            </p:cNvPr>
            <p:cNvCxnSpPr/>
            <p:nvPr/>
          </p:nvCxnSpPr>
          <p:spPr>
            <a:xfrm>
              <a:off x="2082800" y="3079389"/>
              <a:ext cx="0" cy="639037"/>
            </a:xfrm>
            <a:prstGeom prst="line">
              <a:avLst/>
            </a:prstGeom>
            <a:grpFill/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16EDBC3A-8B9C-7779-4D93-F4D8A7C813EC}"/>
                </a:ext>
              </a:extLst>
            </p:cNvPr>
            <p:cNvGrpSpPr/>
            <p:nvPr/>
          </p:nvGrpSpPr>
          <p:grpSpPr>
            <a:xfrm>
              <a:off x="2032000" y="3096322"/>
              <a:ext cx="8094133" cy="1312333"/>
              <a:chOff x="2032000" y="3096322"/>
              <a:chExt cx="8094133" cy="1312333"/>
            </a:xfrm>
            <a:grpFill/>
          </p:grpSpPr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4F57EC46-6B02-5C21-6A59-4552B0E5CC89}"/>
                  </a:ext>
                </a:extLst>
              </p:cNvPr>
              <p:cNvCxnSpPr/>
              <p:nvPr/>
            </p:nvCxnSpPr>
            <p:spPr>
              <a:xfrm>
                <a:off x="2032000" y="3769617"/>
                <a:ext cx="8094133" cy="0"/>
              </a:xfrm>
              <a:prstGeom prst="line">
                <a:avLst/>
              </a:prstGeom>
              <a:grpFill/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B1C35F66-796A-970B-10DB-975F77353CF5}"/>
                  </a:ext>
                </a:extLst>
              </p:cNvPr>
              <p:cNvCxnSpPr/>
              <p:nvPr/>
            </p:nvCxnSpPr>
            <p:spPr>
              <a:xfrm>
                <a:off x="4080933" y="3769618"/>
                <a:ext cx="0" cy="639037"/>
              </a:xfrm>
              <a:prstGeom prst="line">
                <a:avLst/>
              </a:prstGeom>
              <a:grpFill/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150EBF0E-E585-DBCB-6169-CDE5FB8E64C9}"/>
                  </a:ext>
                </a:extLst>
              </p:cNvPr>
              <p:cNvCxnSpPr/>
              <p:nvPr/>
            </p:nvCxnSpPr>
            <p:spPr>
              <a:xfrm>
                <a:off x="6096000" y="3096322"/>
                <a:ext cx="0" cy="639037"/>
              </a:xfrm>
              <a:prstGeom prst="line">
                <a:avLst/>
              </a:prstGeom>
              <a:grpFill/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B9D29E4A-5D2D-2739-21FE-B50D7290D328}"/>
                  </a:ext>
                </a:extLst>
              </p:cNvPr>
              <p:cNvCxnSpPr/>
              <p:nvPr/>
            </p:nvCxnSpPr>
            <p:spPr>
              <a:xfrm>
                <a:off x="8094133" y="3769618"/>
                <a:ext cx="0" cy="639037"/>
              </a:xfrm>
              <a:prstGeom prst="line">
                <a:avLst/>
              </a:prstGeom>
              <a:grpFill/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E8C56ECD-4DB7-1F6B-393E-077701057F59}"/>
                  </a:ext>
                </a:extLst>
              </p:cNvPr>
              <p:cNvCxnSpPr/>
              <p:nvPr/>
            </p:nvCxnSpPr>
            <p:spPr>
              <a:xfrm>
                <a:off x="10126133" y="3096322"/>
                <a:ext cx="0" cy="639037"/>
              </a:xfrm>
              <a:prstGeom prst="line">
                <a:avLst/>
              </a:prstGeom>
              <a:grpFill/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</p:cxn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D8F5B7B-7C23-ADA8-FCA3-564CA736B873}"/>
              </a:ext>
            </a:extLst>
          </p:cNvPr>
          <p:cNvGrpSpPr/>
          <p:nvPr/>
        </p:nvGrpSpPr>
        <p:grpSpPr>
          <a:xfrm>
            <a:off x="8775919" y="4219852"/>
            <a:ext cx="1040153" cy="1336863"/>
            <a:chOff x="8775919" y="4219852"/>
            <a:chExt cx="1040153" cy="1336863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BFC8A66-5AFA-2621-32A2-9A200D44C315}"/>
                </a:ext>
              </a:extLst>
            </p:cNvPr>
            <p:cNvSpPr/>
            <p:nvPr/>
          </p:nvSpPr>
          <p:spPr>
            <a:xfrm rot="16200000" flipH="1">
              <a:off x="8627564" y="4368207"/>
              <a:ext cx="1336863" cy="1040153"/>
            </a:xfrm>
            <a:custGeom>
              <a:avLst/>
              <a:gdLst>
                <a:gd name="connsiteX0" fmla="*/ 58639 w 1594282"/>
                <a:gd name="connsiteY0" fmla="*/ 574029 h 1240440"/>
                <a:gd name="connsiteX1" fmla="*/ 54876 w 1594282"/>
                <a:gd name="connsiteY1" fmla="*/ 574029 h 1240440"/>
                <a:gd name="connsiteX2" fmla="*/ 46094 w 1594282"/>
                <a:gd name="connsiteY2" fmla="*/ 576350 h 1240440"/>
                <a:gd name="connsiteX3" fmla="*/ 46057 w 1594282"/>
                <a:gd name="connsiteY3" fmla="*/ 576375 h 1240440"/>
                <a:gd name="connsiteX4" fmla="*/ 33511 w 1594282"/>
                <a:gd name="connsiteY4" fmla="*/ 590853 h 1240440"/>
                <a:gd name="connsiteX5" fmla="*/ 25344 w 1594282"/>
                <a:gd name="connsiteY5" fmla="*/ 596522 h 1240440"/>
                <a:gd name="connsiteX6" fmla="*/ 4694 w 1594282"/>
                <a:gd name="connsiteY6" fmla="*/ 612392 h 1240440"/>
                <a:gd name="connsiteX7" fmla="*/ 7705 w 1594282"/>
                <a:gd name="connsiteY7" fmla="*/ 632653 h 1240440"/>
                <a:gd name="connsiteX8" fmla="*/ 25470 w 1594282"/>
                <a:gd name="connsiteY8" fmla="*/ 644722 h 1240440"/>
                <a:gd name="connsiteX9" fmla="*/ 35845 w 1594282"/>
                <a:gd name="connsiteY9" fmla="*/ 654257 h 1240440"/>
                <a:gd name="connsiteX10" fmla="*/ 53847 w 1594282"/>
                <a:gd name="connsiteY10" fmla="*/ 667217 h 1240440"/>
                <a:gd name="connsiteX11" fmla="*/ 59067 w 1594282"/>
                <a:gd name="connsiteY11" fmla="*/ 667844 h 1240440"/>
                <a:gd name="connsiteX12" fmla="*/ 58953 w 1594282"/>
                <a:gd name="connsiteY12" fmla="*/ 659513 h 1240440"/>
                <a:gd name="connsiteX13" fmla="*/ 77194 w 1594282"/>
                <a:gd name="connsiteY13" fmla="*/ 628451 h 1240440"/>
                <a:gd name="connsiteX14" fmla="*/ 85976 w 1594282"/>
                <a:gd name="connsiteY14" fmla="*/ 621726 h 1240440"/>
                <a:gd name="connsiteX15" fmla="*/ 76278 w 1594282"/>
                <a:gd name="connsiteY15" fmla="*/ 611904 h 1240440"/>
                <a:gd name="connsiteX16" fmla="*/ 58715 w 1594282"/>
                <a:gd name="connsiteY16" fmla="*/ 581857 h 1240440"/>
                <a:gd name="connsiteX17" fmla="*/ 1539406 w 1594282"/>
                <a:gd name="connsiteY17" fmla="*/ 574029 h 1240440"/>
                <a:gd name="connsiteX18" fmla="*/ 1535643 w 1594282"/>
                <a:gd name="connsiteY18" fmla="*/ 574029 h 1240440"/>
                <a:gd name="connsiteX19" fmla="*/ 1535567 w 1594282"/>
                <a:gd name="connsiteY19" fmla="*/ 581857 h 1240440"/>
                <a:gd name="connsiteX20" fmla="*/ 1518004 w 1594282"/>
                <a:gd name="connsiteY20" fmla="*/ 611904 h 1240440"/>
                <a:gd name="connsiteX21" fmla="*/ 1508306 w 1594282"/>
                <a:gd name="connsiteY21" fmla="*/ 621726 h 1240440"/>
                <a:gd name="connsiteX22" fmla="*/ 1517088 w 1594282"/>
                <a:gd name="connsiteY22" fmla="*/ 628451 h 1240440"/>
                <a:gd name="connsiteX23" fmla="*/ 1535329 w 1594282"/>
                <a:gd name="connsiteY23" fmla="*/ 659513 h 1240440"/>
                <a:gd name="connsiteX24" fmla="*/ 1535215 w 1594282"/>
                <a:gd name="connsiteY24" fmla="*/ 667844 h 1240440"/>
                <a:gd name="connsiteX25" fmla="*/ 1540435 w 1594282"/>
                <a:gd name="connsiteY25" fmla="*/ 667217 h 1240440"/>
                <a:gd name="connsiteX26" fmla="*/ 1558437 w 1594282"/>
                <a:gd name="connsiteY26" fmla="*/ 654257 h 1240440"/>
                <a:gd name="connsiteX27" fmla="*/ 1568812 w 1594282"/>
                <a:gd name="connsiteY27" fmla="*/ 644722 h 1240440"/>
                <a:gd name="connsiteX28" fmla="*/ 1586577 w 1594282"/>
                <a:gd name="connsiteY28" fmla="*/ 632653 h 1240440"/>
                <a:gd name="connsiteX29" fmla="*/ 1589588 w 1594282"/>
                <a:gd name="connsiteY29" fmla="*/ 612392 h 1240440"/>
                <a:gd name="connsiteX30" fmla="*/ 1568938 w 1594282"/>
                <a:gd name="connsiteY30" fmla="*/ 596522 h 1240440"/>
                <a:gd name="connsiteX31" fmla="*/ 1560771 w 1594282"/>
                <a:gd name="connsiteY31" fmla="*/ 590853 h 1240440"/>
                <a:gd name="connsiteX32" fmla="*/ 1548225 w 1594282"/>
                <a:gd name="connsiteY32" fmla="*/ 576375 h 1240440"/>
                <a:gd name="connsiteX33" fmla="*/ 1548188 w 1594282"/>
                <a:gd name="connsiteY33" fmla="*/ 576350 h 1240440"/>
                <a:gd name="connsiteX34" fmla="*/ 1539406 w 1594282"/>
                <a:gd name="connsiteY34" fmla="*/ 574029 h 1240440"/>
                <a:gd name="connsiteX35" fmla="*/ 1150961 w 1594282"/>
                <a:gd name="connsiteY35" fmla="*/ 0 h 1240440"/>
                <a:gd name="connsiteX36" fmla="*/ 797141 w 1594282"/>
                <a:gd name="connsiteY36" fmla="*/ 0 h 1240440"/>
                <a:gd name="connsiteX37" fmla="*/ 443321 w 1594282"/>
                <a:gd name="connsiteY37" fmla="*/ 0 h 1240440"/>
                <a:gd name="connsiteX38" fmla="*/ 282536 w 1594282"/>
                <a:gd name="connsiteY38" fmla="*/ 160786 h 1240440"/>
                <a:gd name="connsiteX39" fmla="*/ 282536 w 1594282"/>
                <a:gd name="connsiteY39" fmla="*/ 467919 h 1240440"/>
                <a:gd name="connsiteX40" fmla="*/ 245579 w 1594282"/>
                <a:gd name="connsiteY40" fmla="*/ 467994 h 1240440"/>
                <a:gd name="connsiteX41" fmla="*/ 237776 w 1594282"/>
                <a:gd name="connsiteY41" fmla="*/ 470680 h 1240440"/>
                <a:gd name="connsiteX42" fmla="*/ 202800 w 1594282"/>
                <a:gd name="connsiteY42" fmla="*/ 511377 h 1240440"/>
                <a:gd name="connsiteX43" fmla="*/ 200366 w 1594282"/>
                <a:gd name="connsiteY43" fmla="*/ 522065 h 1240440"/>
                <a:gd name="connsiteX44" fmla="*/ 190618 w 1594282"/>
                <a:gd name="connsiteY44" fmla="*/ 524060 h 1240440"/>
                <a:gd name="connsiteX45" fmla="*/ 160684 w 1594282"/>
                <a:gd name="connsiteY45" fmla="*/ 553592 h 1240440"/>
                <a:gd name="connsiteX46" fmla="*/ 156394 w 1594282"/>
                <a:gd name="connsiteY46" fmla="*/ 562688 h 1240440"/>
                <a:gd name="connsiteX47" fmla="*/ 145667 w 1594282"/>
                <a:gd name="connsiteY47" fmla="*/ 565197 h 1240440"/>
                <a:gd name="connsiteX48" fmla="*/ 108847 w 1594282"/>
                <a:gd name="connsiteY48" fmla="*/ 607537 h 1240440"/>
                <a:gd name="connsiteX49" fmla="*/ 102825 w 1594282"/>
                <a:gd name="connsiteY49" fmla="*/ 620384 h 1240440"/>
                <a:gd name="connsiteX50" fmla="*/ 107479 w 1594282"/>
                <a:gd name="connsiteY50" fmla="*/ 630747 h 1240440"/>
                <a:gd name="connsiteX51" fmla="*/ 126510 w 1594282"/>
                <a:gd name="connsiteY51" fmla="*/ 662914 h 1240440"/>
                <a:gd name="connsiteX52" fmla="*/ 150974 w 1594282"/>
                <a:gd name="connsiteY52" fmla="*/ 677315 h 1240440"/>
                <a:gd name="connsiteX53" fmla="*/ 158815 w 1594282"/>
                <a:gd name="connsiteY53" fmla="*/ 678909 h 1240440"/>
                <a:gd name="connsiteX54" fmla="*/ 160847 w 1594282"/>
                <a:gd name="connsiteY54" fmla="*/ 689146 h 1240440"/>
                <a:gd name="connsiteX55" fmla="*/ 177156 w 1594282"/>
                <a:gd name="connsiteY55" fmla="*/ 713546 h 1240440"/>
                <a:gd name="connsiteX56" fmla="*/ 191759 w 1594282"/>
                <a:gd name="connsiteY56" fmla="*/ 717786 h 1240440"/>
                <a:gd name="connsiteX57" fmla="*/ 199450 w 1594282"/>
                <a:gd name="connsiteY57" fmla="*/ 718578 h 1240440"/>
                <a:gd name="connsiteX58" fmla="*/ 202247 w 1594282"/>
                <a:gd name="connsiteY58" fmla="*/ 729153 h 1240440"/>
                <a:gd name="connsiteX59" fmla="*/ 228267 w 1594282"/>
                <a:gd name="connsiteY59" fmla="*/ 766789 h 1240440"/>
                <a:gd name="connsiteX60" fmla="*/ 277352 w 1594282"/>
                <a:gd name="connsiteY60" fmla="*/ 772762 h 1240440"/>
                <a:gd name="connsiteX61" fmla="*/ 282536 w 1594282"/>
                <a:gd name="connsiteY61" fmla="*/ 772829 h 1240440"/>
                <a:gd name="connsiteX62" fmla="*/ 282536 w 1594282"/>
                <a:gd name="connsiteY62" fmla="*/ 1079655 h 1240440"/>
                <a:gd name="connsiteX63" fmla="*/ 443321 w 1594282"/>
                <a:gd name="connsiteY63" fmla="*/ 1240440 h 1240440"/>
                <a:gd name="connsiteX64" fmla="*/ 797141 w 1594282"/>
                <a:gd name="connsiteY64" fmla="*/ 1240440 h 1240440"/>
                <a:gd name="connsiteX65" fmla="*/ 1150961 w 1594282"/>
                <a:gd name="connsiteY65" fmla="*/ 1240440 h 1240440"/>
                <a:gd name="connsiteX66" fmla="*/ 1311746 w 1594282"/>
                <a:gd name="connsiteY66" fmla="*/ 1079655 h 1240440"/>
                <a:gd name="connsiteX67" fmla="*/ 1311746 w 1594282"/>
                <a:gd name="connsiteY67" fmla="*/ 772829 h 1240440"/>
                <a:gd name="connsiteX68" fmla="*/ 1316930 w 1594282"/>
                <a:gd name="connsiteY68" fmla="*/ 772762 h 1240440"/>
                <a:gd name="connsiteX69" fmla="*/ 1366015 w 1594282"/>
                <a:gd name="connsiteY69" fmla="*/ 766789 h 1240440"/>
                <a:gd name="connsiteX70" fmla="*/ 1392035 w 1594282"/>
                <a:gd name="connsiteY70" fmla="*/ 729153 h 1240440"/>
                <a:gd name="connsiteX71" fmla="*/ 1394832 w 1594282"/>
                <a:gd name="connsiteY71" fmla="*/ 718578 h 1240440"/>
                <a:gd name="connsiteX72" fmla="*/ 1402523 w 1594282"/>
                <a:gd name="connsiteY72" fmla="*/ 717786 h 1240440"/>
                <a:gd name="connsiteX73" fmla="*/ 1417126 w 1594282"/>
                <a:gd name="connsiteY73" fmla="*/ 713546 h 1240440"/>
                <a:gd name="connsiteX74" fmla="*/ 1433435 w 1594282"/>
                <a:gd name="connsiteY74" fmla="*/ 689146 h 1240440"/>
                <a:gd name="connsiteX75" fmla="*/ 1435467 w 1594282"/>
                <a:gd name="connsiteY75" fmla="*/ 678909 h 1240440"/>
                <a:gd name="connsiteX76" fmla="*/ 1443308 w 1594282"/>
                <a:gd name="connsiteY76" fmla="*/ 677315 h 1240440"/>
                <a:gd name="connsiteX77" fmla="*/ 1467772 w 1594282"/>
                <a:gd name="connsiteY77" fmla="*/ 662914 h 1240440"/>
                <a:gd name="connsiteX78" fmla="*/ 1486803 w 1594282"/>
                <a:gd name="connsiteY78" fmla="*/ 630747 h 1240440"/>
                <a:gd name="connsiteX79" fmla="*/ 1491457 w 1594282"/>
                <a:gd name="connsiteY79" fmla="*/ 620384 h 1240440"/>
                <a:gd name="connsiteX80" fmla="*/ 1485435 w 1594282"/>
                <a:gd name="connsiteY80" fmla="*/ 607537 h 1240440"/>
                <a:gd name="connsiteX81" fmla="*/ 1448615 w 1594282"/>
                <a:gd name="connsiteY81" fmla="*/ 565197 h 1240440"/>
                <a:gd name="connsiteX82" fmla="*/ 1437888 w 1594282"/>
                <a:gd name="connsiteY82" fmla="*/ 562688 h 1240440"/>
                <a:gd name="connsiteX83" fmla="*/ 1433598 w 1594282"/>
                <a:gd name="connsiteY83" fmla="*/ 553592 h 1240440"/>
                <a:gd name="connsiteX84" fmla="*/ 1403664 w 1594282"/>
                <a:gd name="connsiteY84" fmla="*/ 524060 h 1240440"/>
                <a:gd name="connsiteX85" fmla="*/ 1393916 w 1594282"/>
                <a:gd name="connsiteY85" fmla="*/ 522065 h 1240440"/>
                <a:gd name="connsiteX86" fmla="*/ 1391482 w 1594282"/>
                <a:gd name="connsiteY86" fmla="*/ 511377 h 1240440"/>
                <a:gd name="connsiteX87" fmla="*/ 1356506 w 1594282"/>
                <a:gd name="connsiteY87" fmla="*/ 470680 h 1240440"/>
                <a:gd name="connsiteX88" fmla="*/ 1348703 w 1594282"/>
                <a:gd name="connsiteY88" fmla="*/ 467994 h 1240440"/>
                <a:gd name="connsiteX89" fmla="*/ 1311746 w 1594282"/>
                <a:gd name="connsiteY89" fmla="*/ 467919 h 1240440"/>
                <a:gd name="connsiteX90" fmla="*/ 1311746 w 1594282"/>
                <a:gd name="connsiteY90" fmla="*/ 160786 h 1240440"/>
                <a:gd name="connsiteX91" fmla="*/ 1150961 w 1594282"/>
                <a:gd name="connsiteY91" fmla="*/ 0 h 124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594282" h="1240440">
                  <a:moveTo>
                    <a:pt x="58639" y="574029"/>
                  </a:moveTo>
                  <a:lnTo>
                    <a:pt x="54876" y="574029"/>
                  </a:lnTo>
                  <a:cubicBezTo>
                    <a:pt x="51839" y="574299"/>
                    <a:pt x="48869" y="575085"/>
                    <a:pt x="46094" y="576350"/>
                  </a:cubicBezTo>
                  <a:lnTo>
                    <a:pt x="46057" y="576375"/>
                  </a:lnTo>
                  <a:cubicBezTo>
                    <a:pt x="39784" y="579223"/>
                    <a:pt x="34552" y="585269"/>
                    <a:pt x="33511" y="590853"/>
                  </a:cubicBezTo>
                  <a:cubicBezTo>
                    <a:pt x="32771" y="594842"/>
                    <a:pt x="32332" y="595142"/>
                    <a:pt x="25344" y="596522"/>
                  </a:cubicBezTo>
                  <a:cubicBezTo>
                    <a:pt x="16562" y="598241"/>
                    <a:pt x="12635" y="601252"/>
                    <a:pt x="4694" y="612392"/>
                  </a:cubicBezTo>
                  <a:cubicBezTo>
                    <a:pt x="-1906" y="621626"/>
                    <a:pt x="-2106" y="620272"/>
                    <a:pt x="7705" y="632653"/>
                  </a:cubicBezTo>
                  <a:cubicBezTo>
                    <a:pt x="14078" y="640695"/>
                    <a:pt x="17277" y="642865"/>
                    <a:pt x="25470" y="644722"/>
                  </a:cubicBezTo>
                  <a:cubicBezTo>
                    <a:pt x="31654" y="646114"/>
                    <a:pt x="31955" y="646403"/>
                    <a:pt x="35845" y="654257"/>
                  </a:cubicBezTo>
                  <a:cubicBezTo>
                    <a:pt x="40248" y="663164"/>
                    <a:pt x="44287" y="666074"/>
                    <a:pt x="53847" y="667217"/>
                  </a:cubicBezTo>
                  <a:lnTo>
                    <a:pt x="59067" y="667844"/>
                  </a:lnTo>
                  <a:lnTo>
                    <a:pt x="58953" y="659513"/>
                  </a:lnTo>
                  <a:cubicBezTo>
                    <a:pt x="58803" y="647081"/>
                    <a:pt x="63796" y="638562"/>
                    <a:pt x="77194" y="628451"/>
                  </a:cubicBezTo>
                  <a:cubicBezTo>
                    <a:pt x="81498" y="625202"/>
                    <a:pt x="85436" y="622178"/>
                    <a:pt x="85976" y="621726"/>
                  </a:cubicBezTo>
                  <a:cubicBezTo>
                    <a:pt x="86515" y="621275"/>
                    <a:pt x="82137" y="616859"/>
                    <a:pt x="76278" y="611904"/>
                  </a:cubicBezTo>
                  <a:cubicBezTo>
                    <a:pt x="63030" y="600688"/>
                    <a:pt x="58853" y="593524"/>
                    <a:pt x="58715" y="581857"/>
                  </a:cubicBezTo>
                  <a:close/>
                  <a:moveTo>
                    <a:pt x="1539406" y="574029"/>
                  </a:moveTo>
                  <a:lnTo>
                    <a:pt x="1535643" y="574029"/>
                  </a:lnTo>
                  <a:lnTo>
                    <a:pt x="1535567" y="581857"/>
                  </a:lnTo>
                  <a:cubicBezTo>
                    <a:pt x="1535429" y="593524"/>
                    <a:pt x="1531252" y="600688"/>
                    <a:pt x="1518004" y="611904"/>
                  </a:cubicBezTo>
                  <a:cubicBezTo>
                    <a:pt x="1512145" y="616859"/>
                    <a:pt x="1507767" y="621275"/>
                    <a:pt x="1508306" y="621726"/>
                  </a:cubicBezTo>
                  <a:cubicBezTo>
                    <a:pt x="1508846" y="622178"/>
                    <a:pt x="1512784" y="625202"/>
                    <a:pt x="1517088" y="628451"/>
                  </a:cubicBezTo>
                  <a:cubicBezTo>
                    <a:pt x="1530486" y="638562"/>
                    <a:pt x="1535479" y="647081"/>
                    <a:pt x="1535329" y="659513"/>
                  </a:cubicBezTo>
                  <a:lnTo>
                    <a:pt x="1535215" y="667844"/>
                  </a:lnTo>
                  <a:lnTo>
                    <a:pt x="1540435" y="667217"/>
                  </a:lnTo>
                  <a:cubicBezTo>
                    <a:pt x="1549995" y="666074"/>
                    <a:pt x="1554034" y="663164"/>
                    <a:pt x="1558437" y="654257"/>
                  </a:cubicBezTo>
                  <a:cubicBezTo>
                    <a:pt x="1562327" y="646403"/>
                    <a:pt x="1562628" y="646114"/>
                    <a:pt x="1568812" y="644722"/>
                  </a:cubicBezTo>
                  <a:cubicBezTo>
                    <a:pt x="1577005" y="642865"/>
                    <a:pt x="1580204" y="640695"/>
                    <a:pt x="1586577" y="632653"/>
                  </a:cubicBezTo>
                  <a:cubicBezTo>
                    <a:pt x="1596388" y="620272"/>
                    <a:pt x="1596188" y="621626"/>
                    <a:pt x="1589588" y="612392"/>
                  </a:cubicBezTo>
                  <a:cubicBezTo>
                    <a:pt x="1581647" y="601252"/>
                    <a:pt x="1577720" y="598241"/>
                    <a:pt x="1568938" y="596522"/>
                  </a:cubicBezTo>
                  <a:cubicBezTo>
                    <a:pt x="1561950" y="595142"/>
                    <a:pt x="1561511" y="594842"/>
                    <a:pt x="1560771" y="590853"/>
                  </a:cubicBezTo>
                  <a:cubicBezTo>
                    <a:pt x="1559730" y="585269"/>
                    <a:pt x="1554498" y="579223"/>
                    <a:pt x="1548225" y="576375"/>
                  </a:cubicBezTo>
                  <a:lnTo>
                    <a:pt x="1548188" y="576350"/>
                  </a:lnTo>
                  <a:cubicBezTo>
                    <a:pt x="1545413" y="575085"/>
                    <a:pt x="1542443" y="574299"/>
                    <a:pt x="1539406" y="574029"/>
                  </a:cubicBezTo>
                  <a:close/>
                  <a:moveTo>
                    <a:pt x="1150961" y="0"/>
                  </a:moveTo>
                  <a:lnTo>
                    <a:pt x="797141" y="0"/>
                  </a:lnTo>
                  <a:lnTo>
                    <a:pt x="443321" y="0"/>
                  </a:lnTo>
                  <a:cubicBezTo>
                    <a:pt x="354522" y="0"/>
                    <a:pt x="282536" y="71986"/>
                    <a:pt x="282536" y="160786"/>
                  </a:cubicBezTo>
                  <a:lnTo>
                    <a:pt x="282536" y="467919"/>
                  </a:lnTo>
                  <a:lnTo>
                    <a:pt x="245579" y="467994"/>
                  </a:lnTo>
                  <a:lnTo>
                    <a:pt x="237776" y="470680"/>
                  </a:lnTo>
                  <a:cubicBezTo>
                    <a:pt x="218519" y="477265"/>
                    <a:pt x="207541" y="490075"/>
                    <a:pt x="202800" y="511377"/>
                  </a:cubicBezTo>
                  <a:cubicBezTo>
                    <a:pt x="201658" y="516482"/>
                    <a:pt x="200566" y="521288"/>
                    <a:pt x="200366" y="522065"/>
                  </a:cubicBezTo>
                  <a:cubicBezTo>
                    <a:pt x="200165" y="522843"/>
                    <a:pt x="195974" y="523683"/>
                    <a:pt x="190618" y="524060"/>
                  </a:cubicBezTo>
                  <a:cubicBezTo>
                    <a:pt x="173192" y="525177"/>
                    <a:pt x="163921" y="534323"/>
                    <a:pt x="160684" y="553592"/>
                  </a:cubicBezTo>
                  <a:cubicBezTo>
                    <a:pt x="159329" y="561671"/>
                    <a:pt x="158852" y="562688"/>
                    <a:pt x="156394" y="562688"/>
                  </a:cubicBezTo>
                  <a:cubicBezTo>
                    <a:pt x="152746" y="563175"/>
                    <a:pt x="149153" y="564016"/>
                    <a:pt x="145667" y="565197"/>
                  </a:cubicBezTo>
                  <a:cubicBezTo>
                    <a:pt x="131140" y="569688"/>
                    <a:pt x="121342" y="580903"/>
                    <a:pt x="108847" y="607537"/>
                  </a:cubicBezTo>
                  <a:lnTo>
                    <a:pt x="102825" y="620384"/>
                  </a:lnTo>
                  <a:lnTo>
                    <a:pt x="107479" y="630747"/>
                  </a:lnTo>
                  <a:cubicBezTo>
                    <a:pt x="114479" y="646316"/>
                    <a:pt x="120024" y="655713"/>
                    <a:pt x="126510" y="662914"/>
                  </a:cubicBezTo>
                  <a:cubicBezTo>
                    <a:pt x="133849" y="671080"/>
                    <a:pt x="140988" y="675283"/>
                    <a:pt x="150974" y="677315"/>
                  </a:cubicBezTo>
                  <a:lnTo>
                    <a:pt x="158815" y="678909"/>
                  </a:lnTo>
                  <a:lnTo>
                    <a:pt x="160847" y="689146"/>
                  </a:lnTo>
                  <a:cubicBezTo>
                    <a:pt x="163494" y="702381"/>
                    <a:pt x="167847" y="708868"/>
                    <a:pt x="177156" y="713546"/>
                  </a:cubicBezTo>
                  <a:cubicBezTo>
                    <a:pt x="181769" y="715724"/>
                    <a:pt x="186698" y="717156"/>
                    <a:pt x="191759" y="717786"/>
                  </a:cubicBezTo>
                  <a:lnTo>
                    <a:pt x="199450" y="718578"/>
                  </a:lnTo>
                  <a:lnTo>
                    <a:pt x="202247" y="729153"/>
                  </a:lnTo>
                  <a:cubicBezTo>
                    <a:pt x="207441" y="748824"/>
                    <a:pt x="214040" y="758371"/>
                    <a:pt x="228267" y="766789"/>
                  </a:cubicBezTo>
                  <a:cubicBezTo>
                    <a:pt x="234257" y="770321"/>
                    <a:pt x="231027" y="771983"/>
                    <a:pt x="277352" y="772762"/>
                  </a:cubicBezTo>
                  <a:lnTo>
                    <a:pt x="282536" y="772829"/>
                  </a:lnTo>
                  <a:lnTo>
                    <a:pt x="282536" y="1079655"/>
                  </a:lnTo>
                  <a:cubicBezTo>
                    <a:pt x="282536" y="1168454"/>
                    <a:pt x="354522" y="1240440"/>
                    <a:pt x="443321" y="1240440"/>
                  </a:cubicBezTo>
                  <a:lnTo>
                    <a:pt x="797141" y="1240440"/>
                  </a:lnTo>
                  <a:lnTo>
                    <a:pt x="1150961" y="1240440"/>
                  </a:lnTo>
                  <a:cubicBezTo>
                    <a:pt x="1239760" y="1240440"/>
                    <a:pt x="1311746" y="1168454"/>
                    <a:pt x="1311746" y="1079655"/>
                  </a:cubicBezTo>
                  <a:lnTo>
                    <a:pt x="1311746" y="772829"/>
                  </a:lnTo>
                  <a:lnTo>
                    <a:pt x="1316930" y="772762"/>
                  </a:lnTo>
                  <a:cubicBezTo>
                    <a:pt x="1363255" y="771983"/>
                    <a:pt x="1360025" y="770321"/>
                    <a:pt x="1366015" y="766789"/>
                  </a:cubicBezTo>
                  <a:cubicBezTo>
                    <a:pt x="1380242" y="758371"/>
                    <a:pt x="1386841" y="748824"/>
                    <a:pt x="1392035" y="729153"/>
                  </a:cubicBezTo>
                  <a:lnTo>
                    <a:pt x="1394832" y="718578"/>
                  </a:lnTo>
                  <a:lnTo>
                    <a:pt x="1402523" y="717786"/>
                  </a:lnTo>
                  <a:cubicBezTo>
                    <a:pt x="1407584" y="717156"/>
                    <a:pt x="1412513" y="715724"/>
                    <a:pt x="1417126" y="713546"/>
                  </a:cubicBezTo>
                  <a:cubicBezTo>
                    <a:pt x="1426435" y="708868"/>
                    <a:pt x="1430788" y="702381"/>
                    <a:pt x="1433435" y="689146"/>
                  </a:cubicBezTo>
                  <a:lnTo>
                    <a:pt x="1435467" y="678909"/>
                  </a:lnTo>
                  <a:lnTo>
                    <a:pt x="1443308" y="677315"/>
                  </a:lnTo>
                  <a:cubicBezTo>
                    <a:pt x="1453294" y="675283"/>
                    <a:pt x="1460433" y="671080"/>
                    <a:pt x="1467772" y="662914"/>
                  </a:cubicBezTo>
                  <a:cubicBezTo>
                    <a:pt x="1474258" y="655713"/>
                    <a:pt x="1479803" y="646316"/>
                    <a:pt x="1486803" y="630747"/>
                  </a:cubicBezTo>
                  <a:lnTo>
                    <a:pt x="1491457" y="620384"/>
                  </a:lnTo>
                  <a:lnTo>
                    <a:pt x="1485435" y="607537"/>
                  </a:lnTo>
                  <a:cubicBezTo>
                    <a:pt x="1472940" y="580903"/>
                    <a:pt x="1463142" y="569688"/>
                    <a:pt x="1448615" y="565197"/>
                  </a:cubicBezTo>
                  <a:cubicBezTo>
                    <a:pt x="1445129" y="564016"/>
                    <a:pt x="1441536" y="563175"/>
                    <a:pt x="1437888" y="562688"/>
                  </a:cubicBezTo>
                  <a:cubicBezTo>
                    <a:pt x="1435430" y="562688"/>
                    <a:pt x="1434953" y="561671"/>
                    <a:pt x="1433598" y="553592"/>
                  </a:cubicBezTo>
                  <a:cubicBezTo>
                    <a:pt x="1430361" y="534323"/>
                    <a:pt x="1421090" y="525177"/>
                    <a:pt x="1403664" y="524060"/>
                  </a:cubicBezTo>
                  <a:cubicBezTo>
                    <a:pt x="1398308" y="523683"/>
                    <a:pt x="1394117" y="522843"/>
                    <a:pt x="1393916" y="522065"/>
                  </a:cubicBezTo>
                  <a:cubicBezTo>
                    <a:pt x="1393716" y="521288"/>
                    <a:pt x="1392624" y="516482"/>
                    <a:pt x="1391482" y="511377"/>
                  </a:cubicBezTo>
                  <a:cubicBezTo>
                    <a:pt x="1386741" y="490075"/>
                    <a:pt x="1375763" y="477265"/>
                    <a:pt x="1356506" y="470680"/>
                  </a:cubicBezTo>
                  <a:lnTo>
                    <a:pt x="1348703" y="467994"/>
                  </a:lnTo>
                  <a:lnTo>
                    <a:pt x="1311746" y="467919"/>
                  </a:lnTo>
                  <a:lnTo>
                    <a:pt x="1311746" y="160786"/>
                  </a:lnTo>
                  <a:cubicBezTo>
                    <a:pt x="1311746" y="71986"/>
                    <a:pt x="1239760" y="0"/>
                    <a:pt x="115096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5" name="Google Shape;1147;p76">
              <a:extLst>
                <a:ext uri="{FF2B5EF4-FFF2-40B4-BE49-F238E27FC236}">
                  <a16:creationId xmlns:a16="http://schemas.microsoft.com/office/drawing/2014/main" id="{456092AE-7D54-ED11-9A00-267FF8E2344D}"/>
                </a:ext>
              </a:extLst>
            </p:cNvPr>
            <p:cNvGrpSpPr/>
            <p:nvPr/>
          </p:nvGrpSpPr>
          <p:grpSpPr>
            <a:xfrm>
              <a:off x="8983115" y="4604850"/>
              <a:ext cx="606836" cy="593934"/>
              <a:chOff x="7715475" y="3338525"/>
              <a:chExt cx="443300" cy="433875"/>
            </a:xfrm>
            <a:noFill/>
          </p:grpSpPr>
          <p:sp>
            <p:nvSpPr>
              <p:cNvPr id="34" name="Google Shape;1148;p76">
                <a:extLst>
                  <a:ext uri="{FF2B5EF4-FFF2-40B4-BE49-F238E27FC236}">
                    <a16:creationId xmlns:a16="http://schemas.microsoft.com/office/drawing/2014/main" id="{A1347438-4AD6-8D11-0637-A6B1BEE1A675}"/>
                  </a:ext>
                </a:extLst>
              </p:cNvPr>
              <p:cNvSpPr/>
              <p:nvPr/>
            </p:nvSpPr>
            <p:spPr>
              <a:xfrm>
                <a:off x="7715475" y="3375600"/>
                <a:ext cx="443300" cy="396800"/>
              </a:xfrm>
              <a:custGeom>
                <a:avLst/>
                <a:gdLst/>
                <a:ahLst/>
                <a:cxnLst/>
                <a:rect l="l" t="t" r="r" b="b"/>
                <a:pathLst>
                  <a:path w="17732" h="15872" extrusionOk="0">
                    <a:moveTo>
                      <a:pt x="11506" y="512"/>
                    </a:moveTo>
                    <a:cubicBezTo>
                      <a:pt x="11588" y="512"/>
                      <a:pt x="11669" y="522"/>
                      <a:pt x="11748" y="543"/>
                    </a:cubicBezTo>
                    <a:lnTo>
                      <a:pt x="12760" y="828"/>
                    </a:lnTo>
                    <a:cubicBezTo>
                      <a:pt x="13279" y="971"/>
                      <a:pt x="13578" y="1503"/>
                      <a:pt x="13448" y="2022"/>
                    </a:cubicBezTo>
                    <a:cubicBezTo>
                      <a:pt x="13435" y="2074"/>
                      <a:pt x="13422" y="2126"/>
                      <a:pt x="13409" y="2178"/>
                    </a:cubicBezTo>
                    <a:lnTo>
                      <a:pt x="10528" y="1335"/>
                    </a:lnTo>
                    <a:cubicBezTo>
                      <a:pt x="10592" y="1036"/>
                      <a:pt x="10761" y="789"/>
                      <a:pt x="11021" y="634"/>
                    </a:cubicBezTo>
                    <a:lnTo>
                      <a:pt x="11021" y="634"/>
                    </a:lnTo>
                    <a:lnTo>
                      <a:pt x="11008" y="647"/>
                    </a:lnTo>
                    <a:cubicBezTo>
                      <a:pt x="11158" y="558"/>
                      <a:pt x="11333" y="512"/>
                      <a:pt x="11506" y="512"/>
                    </a:cubicBezTo>
                    <a:close/>
                    <a:moveTo>
                      <a:pt x="10398" y="1828"/>
                    </a:moveTo>
                    <a:lnTo>
                      <a:pt x="13279" y="2684"/>
                    </a:lnTo>
                    <a:lnTo>
                      <a:pt x="13227" y="2892"/>
                    </a:lnTo>
                    <a:cubicBezTo>
                      <a:pt x="12989" y="3750"/>
                      <a:pt x="12214" y="4308"/>
                      <a:pt x="11367" y="4308"/>
                    </a:cubicBezTo>
                    <a:cubicBezTo>
                      <a:pt x="11201" y="4308"/>
                      <a:pt x="11033" y="4287"/>
                      <a:pt x="10865" y="4242"/>
                    </a:cubicBezTo>
                    <a:cubicBezTo>
                      <a:pt x="10294" y="4086"/>
                      <a:pt x="9956" y="3502"/>
                      <a:pt x="10112" y="2931"/>
                    </a:cubicBezTo>
                    <a:lnTo>
                      <a:pt x="10398" y="1828"/>
                    </a:lnTo>
                    <a:close/>
                    <a:moveTo>
                      <a:pt x="7192" y="6617"/>
                    </a:moveTo>
                    <a:cubicBezTo>
                      <a:pt x="7477" y="6903"/>
                      <a:pt x="7841" y="7111"/>
                      <a:pt x="8243" y="7227"/>
                    </a:cubicBezTo>
                    <a:lnTo>
                      <a:pt x="8022" y="7798"/>
                    </a:lnTo>
                    <a:lnTo>
                      <a:pt x="7322" y="7124"/>
                    </a:lnTo>
                    <a:cubicBezTo>
                      <a:pt x="7218" y="7033"/>
                      <a:pt x="7166" y="6890"/>
                      <a:pt x="7179" y="6747"/>
                    </a:cubicBezTo>
                    <a:lnTo>
                      <a:pt x="7192" y="6617"/>
                    </a:lnTo>
                    <a:close/>
                    <a:moveTo>
                      <a:pt x="12669" y="4437"/>
                    </a:moveTo>
                    <a:cubicBezTo>
                      <a:pt x="13318" y="4437"/>
                      <a:pt x="13902" y="4787"/>
                      <a:pt x="14447" y="5449"/>
                    </a:cubicBezTo>
                    <a:cubicBezTo>
                      <a:pt x="15071" y="6228"/>
                      <a:pt x="15421" y="7214"/>
                      <a:pt x="15421" y="8227"/>
                    </a:cubicBezTo>
                    <a:lnTo>
                      <a:pt x="15421" y="12354"/>
                    </a:lnTo>
                    <a:cubicBezTo>
                      <a:pt x="15421" y="12938"/>
                      <a:pt x="15032" y="13471"/>
                      <a:pt x="14460" y="13652"/>
                    </a:cubicBezTo>
                    <a:lnTo>
                      <a:pt x="14188" y="12938"/>
                    </a:lnTo>
                    <a:cubicBezTo>
                      <a:pt x="14045" y="12575"/>
                      <a:pt x="13708" y="12341"/>
                      <a:pt x="13318" y="12341"/>
                    </a:cubicBezTo>
                    <a:lnTo>
                      <a:pt x="12786" y="12341"/>
                    </a:lnTo>
                    <a:cubicBezTo>
                      <a:pt x="12760" y="12056"/>
                      <a:pt x="12526" y="11835"/>
                      <a:pt x="12241" y="11835"/>
                    </a:cubicBezTo>
                    <a:lnTo>
                      <a:pt x="9931" y="11835"/>
                    </a:lnTo>
                    <a:lnTo>
                      <a:pt x="9931" y="10407"/>
                    </a:lnTo>
                    <a:lnTo>
                      <a:pt x="10891" y="10407"/>
                    </a:lnTo>
                    <a:cubicBezTo>
                      <a:pt x="11254" y="10394"/>
                      <a:pt x="11579" y="10135"/>
                      <a:pt x="11644" y="9771"/>
                    </a:cubicBezTo>
                    <a:lnTo>
                      <a:pt x="11657" y="9771"/>
                    </a:lnTo>
                    <a:cubicBezTo>
                      <a:pt x="12176" y="9771"/>
                      <a:pt x="12630" y="9447"/>
                      <a:pt x="12812" y="8980"/>
                    </a:cubicBezTo>
                    <a:lnTo>
                      <a:pt x="13149" y="8058"/>
                    </a:lnTo>
                    <a:cubicBezTo>
                      <a:pt x="13223" y="7853"/>
                      <a:pt x="13059" y="7706"/>
                      <a:pt x="12899" y="7706"/>
                    </a:cubicBezTo>
                    <a:cubicBezTo>
                      <a:pt x="12805" y="7706"/>
                      <a:pt x="12712" y="7756"/>
                      <a:pt x="12669" y="7876"/>
                    </a:cubicBezTo>
                    <a:lnTo>
                      <a:pt x="12319" y="8798"/>
                    </a:lnTo>
                    <a:cubicBezTo>
                      <a:pt x="12217" y="9082"/>
                      <a:pt x="11941" y="9255"/>
                      <a:pt x="11652" y="9255"/>
                    </a:cubicBezTo>
                    <a:cubicBezTo>
                      <a:pt x="11571" y="9255"/>
                      <a:pt x="11490" y="9242"/>
                      <a:pt x="11410" y="9213"/>
                    </a:cubicBezTo>
                    <a:lnTo>
                      <a:pt x="8464" y="8110"/>
                    </a:lnTo>
                    <a:lnTo>
                      <a:pt x="8853" y="7072"/>
                    </a:lnTo>
                    <a:cubicBezTo>
                      <a:pt x="8853" y="7062"/>
                      <a:pt x="8860" y="7053"/>
                      <a:pt x="8868" y="7053"/>
                    </a:cubicBezTo>
                    <a:cubicBezTo>
                      <a:pt x="8872" y="7053"/>
                      <a:pt x="8875" y="7055"/>
                      <a:pt x="8879" y="7059"/>
                    </a:cubicBezTo>
                    <a:lnTo>
                      <a:pt x="11164" y="7915"/>
                    </a:lnTo>
                    <a:cubicBezTo>
                      <a:pt x="11189" y="7923"/>
                      <a:pt x="11215" y="7927"/>
                      <a:pt x="11241" y="7927"/>
                    </a:cubicBezTo>
                    <a:cubicBezTo>
                      <a:pt x="11350" y="7927"/>
                      <a:pt x="11457" y="7864"/>
                      <a:pt x="11488" y="7760"/>
                    </a:cubicBezTo>
                    <a:lnTo>
                      <a:pt x="12163" y="5981"/>
                    </a:lnTo>
                    <a:cubicBezTo>
                      <a:pt x="12256" y="5741"/>
                      <a:pt x="12474" y="5621"/>
                      <a:pt x="12691" y="5621"/>
                    </a:cubicBezTo>
                    <a:cubicBezTo>
                      <a:pt x="12896" y="5621"/>
                      <a:pt x="13101" y="5728"/>
                      <a:pt x="13201" y="5942"/>
                    </a:cubicBezTo>
                    <a:cubicBezTo>
                      <a:pt x="13266" y="6085"/>
                      <a:pt x="13266" y="6228"/>
                      <a:pt x="13227" y="6371"/>
                    </a:cubicBezTo>
                    <a:lnTo>
                      <a:pt x="13085" y="6747"/>
                    </a:lnTo>
                    <a:cubicBezTo>
                      <a:pt x="13003" y="6952"/>
                      <a:pt x="13169" y="7100"/>
                      <a:pt x="13332" y="7100"/>
                    </a:cubicBezTo>
                    <a:cubicBezTo>
                      <a:pt x="13427" y="7100"/>
                      <a:pt x="13522" y="7049"/>
                      <a:pt x="13565" y="6929"/>
                    </a:cubicBezTo>
                    <a:lnTo>
                      <a:pt x="13708" y="6552"/>
                    </a:lnTo>
                    <a:cubicBezTo>
                      <a:pt x="13915" y="5994"/>
                      <a:pt x="13630" y="5384"/>
                      <a:pt x="13085" y="5177"/>
                    </a:cubicBezTo>
                    <a:cubicBezTo>
                      <a:pt x="12955" y="5129"/>
                      <a:pt x="12822" y="5106"/>
                      <a:pt x="12693" y="5106"/>
                    </a:cubicBezTo>
                    <a:cubicBezTo>
                      <a:pt x="12227" y="5106"/>
                      <a:pt x="11799" y="5400"/>
                      <a:pt x="11657" y="5877"/>
                    </a:cubicBezTo>
                    <a:lnTo>
                      <a:pt x="11657" y="4800"/>
                    </a:lnTo>
                    <a:cubicBezTo>
                      <a:pt x="12020" y="4761"/>
                      <a:pt x="12371" y="4631"/>
                      <a:pt x="12669" y="4437"/>
                    </a:cubicBezTo>
                    <a:close/>
                    <a:moveTo>
                      <a:pt x="9411" y="10394"/>
                    </a:moveTo>
                    <a:lnTo>
                      <a:pt x="9411" y="11835"/>
                    </a:lnTo>
                    <a:lnTo>
                      <a:pt x="8866" y="11835"/>
                    </a:lnTo>
                    <a:cubicBezTo>
                      <a:pt x="8516" y="11835"/>
                      <a:pt x="8516" y="12354"/>
                      <a:pt x="8866" y="12354"/>
                    </a:cubicBezTo>
                    <a:lnTo>
                      <a:pt x="12241" y="12354"/>
                    </a:lnTo>
                    <a:cubicBezTo>
                      <a:pt x="12254" y="12354"/>
                      <a:pt x="12267" y="12367"/>
                      <a:pt x="12267" y="12380"/>
                    </a:cubicBezTo>
                    <a:lnTo>
                      <a:pt x="12267" y="13704"/>
                    </a:lnTo>
                    <a:lnTo>
                      <a:pt x="7971" y="13704"/>
                    </a:lnTo>
                    <a:cubicBezTo>
                      <a:pt x="7451" y="13704"/>
                      <a:pt x="7023" y="13289"/>
                      <a:pt x="7023" y="12770"/>
                    </a:cubicBezTo>
                    <a:lnTo>
                      <a:pt x="7023" y="11342"/>
                    </a:lnTo>
                    <a:cubicBezTo>
                      <a:pt x="7023" y="10823"/>
                      <a:pt x="7451" y="10394"/>
                      <a:pt x="7971" y="10394"/>
                    </a:cubicBezTo>
                    <a:close/>
                    <a:moveTo>
                      <a:pt x="13331" y="12861"/>
                    </a:moveTo>
                    <a:cubicBezTo>
                      <a:pt x="13500" y="12861"/>
                      <a:pt x="13656" y="12964"/>
                      <a:pt x="13721" y="13120"/>
                    </a:cubicBezTo>
                    <a:lnTo>
                      <a:pt x="14175" y="14301"/>
                    </a:lnTo>
                    <a:lnTo>
                      <a:pt x="13708" y="14288"/>
                    </a:lnTo>
                    <a:lnTo>
                      <a:pt x="13279" y="13808"/>
                    </a:lnTo>
                    <a:cubicBezTo>
                      <a:pt x="13212" y="13725"/>
                      <a:pt x="13109" y="13708"/>
                      <a:pt x="13005" y="13708"/>
                    </a:cubicBezTo>
                    <a:cubicBezTo>
                      <a:pt x="12929" y="13708"/>
                      <a:pt x="12852" y="13717"/>
                      <a:pt x="12786" y="13717"/>
                    </a:cubicBezTo>
                    <a:lnTo>
                      <a:pt x="12786" y="12861"/>
                    </a:lnTo>
                    <a:close/>
                    <a:moveTo>
                      <a:pt x="11498" y="0"/>
                    </a:moveTo>
                    <a:cubicBezTo>
                      <a:pt x="10842" y="0"/>
                      <a:pt x="10246" y="436"/>
                      <a:pt x="10060" y="1101"/>
                    </a:cubicBezTo>
                    <a:lnTo>
                      <a:pt x="9619" y="2801"/>
                    </a:lnTo>
                    <a:cubicBezTo>
                      <a:pt x="9333" y="3840"/>
                      <a:pt x="10138" y="4722"/>
                      <a:pt x="11151" y="4813"/>
                    </a:cubicBezTo>
                    <a:lnTo>
                      <a:pt x="11151" y="7240"/>
                    </a:lnTo>
                    <a:lnTo>
                      <a:pt x="11112" y="7331"/>
                    </a:lnTo>
                    <a:lnTo>
                      <a:pt x="9061" y="6565"/>
                    </a:lnTo>
                    <a:cubicBezTo>
                      <a:pt x="8999" y="6540"/>
                      <a:pt x="8935" y="6528"/>
                      <a:pt x="8871" y="6528"/>
                    </a:cubicBezTo>
                    <a:cubicBezTo>
                      <a:pt x="8710" y="6528"/>
                      <a:pt x="8553" y="6607"/>
                      <a:pt x="8451" y="6747"/>
                    </a:cubicBezTo>
                    <a:cubicBezTo>
                      <a:pt x="8217" y="6695"/>
                      <a:pt x="8009" y="6604"/>
                      <a:pt x="7815" y="6500"/>
                    </a:cubicBezTo>
                    <a:cubicBezTo>
                      <a:pt x="7646" y="6358"/>
                      <a:pt x="7490" y="6215"/>
                      <a:pt x="7348" y="6059"/>
                    </a:cubicBezTo>
                    <a:cubicBezTo>
                      <a:pt x="7270" y="5986"/>
                      <a:pt x="7176" y="5952"/>
                      <a:pt x="7084" y="5952"/>
                    </a:cubicBezTo>
                    <a:cubicBezTo>
                      <a:pt x="6900" y="5952"/>
                      <a:pt x="6725" y="6085"/>
                      <a:pt x="6699" y="6293"/>
                    </a:cubicBezTo>
                    <a:cubicBezTo>
                      <a:pt x="6660" y="6734"/>
                      <a:pt x="6608" y="7162"/>
                      <a:pt x="6958" y="7500"/>
                    </a:cubicBezTo>
                    <a:lnTo>
                      <a:pt x="7958" y="8434"/>
                    </a:lnTo>
                    <a:cubicBezTo>
                      <a:pt x="7984" y="8460"/>
                      <a:pt x="8009" y="8473"/>
                      <a:pt x="8048" y="8486"/>
                    </a:cubicBezTo>
                    <a:lnTo>
                      <a:pt x="11151" y="9642"/>
                    </a:lnTo>
                    <a:cubicBezTo>
                      <a:pt x="11125" y="9771"/>
                      <a:pt x="11021" y="9875"/>
                      <a:pt x="10891" y="9875"/>
                    </a:cubicBezTo>
                    <a:lnTo>
                      <a:pt x="7971" y="9875"/>
                    </a:lnTo>
                    <a:cubicBezTo>
                      <a:pt x="7166" y="9875"/>
                      <a:pt x="6504" y="10524"/>
                      <a:pt x="6504" y="11329"/>
                    </a:cubicBezTo>
                    <a:lnTo>
                      <a:pt x="6504" y="12757"/>
                    </a:lnTo>
                    <a:cubicBezTo>
                      <a:pt x="6504" y="13561"/>
                      <a:pt x="7166" y="14210"/>
                      <a:pt x="7971" y="14210"/>
                    </a:cubicBezTo>
                    <a:lnTo>
                      <a:pt x="12968" y="14210"/>
                    </a:lnTo>
                    <a:lnTo>
                      <a:pt x="13331" y="14639"/>
                    </a:lnTo>
                    <a:cubicBezTo>
                      <a:pt x="13409" y="14730"/>
                      <a:pt x="13539" y="14795"/>
                      <a:pt x="13682" y="14795"/>
                    </a:cubicBezTo>
                    <a:lnTo>
                      <a:pt x="14240" y="14795"/>
                    </a:lnTo>
                    <a:cubicBezTo>
                      <a:pt x="14590" y="14782"/>
                      <a:pt x="14811" y="14418"/>
                      <a:pt x="14655" y="14120"/>
                    </a:cubicBezTo>
                    <a:cubicBezTo>
                      <a:pt x="15421" y="13860"/>
                      <a:pt x="15927" y="13146"/>
                      <a:pt x="15927" y="12341"/>
                    </a:cubicBezTo>
                    <a:lnTo>
                      <a:pt x="16356" y="12341"/>
                    </a:lnTo>
                    <a:cubicBezTo>
                      <a:pt x="16498" y="12341"/>
                      <a:pt x="16628" y="12445"/>
                      <a:pt x="16654" y="12588"/>
                    </a:cubicBezTo>
                    <a:lnTo>
                      <a:pt x="17121" y="15002"/>
                    </a:lnTo>
                    <a:cubicBezTo>
                      <a:pt x="17160" y="15184"/>
                      <a:pt x="17017" y="15366"/>
                      <a:pt x="16823" y="15366"/>
                    </a:cubicBezTo>
                    <a:lnTo>
                      <a:pt x="910" y="15366"/>
                    </a:lnTo>
                    <a:cubicBezTo>
                      <a:pt x="715" y="15366"/>
                      <a:pt x="572" y="15184"/>
                      <a:pt x="611" y="15002"/>
                    </a:cubicBezTo>
                    <a:lnTo>
                      <a:pt x="1065" y="12588"/>
                    </a:lnTo>
                    <a:cubicBezTo>
                      <a:pt x="1104" y="12445"/>
                      <a:pt x="1221" y="12341"/>
                      <a:pt x="1377" y="12341"/>
                    </a:cubicBezTo>
                    <a:lnTo>
                      <a:pt x="5543" y="12341"/>
                    </a:lnTo>
                    <a:cubicBezTo>
                      <a:pt x="5881" y="12341"/>
                      <a:pt x="5881" y="11822"/>
                      <a:pt x="5543" y="11822"/>
                    </a:cubicBezTo>
                    <a:lnTo>
                      <a:pt x="1377" y="11822"/>
                    </a:lnTo>
                    <a:cubicBezTo>
                      <a:pt x="974" y="11822"/>
                      <a:pt x="637" y="12095"/>
                      <a:pt x="559" y="12471"/>
                    </a:cubicBezTo>
                    <a:lnTo>
                      <a:pt x="105" y="14885"/>
                    </a:lnTo>
                    <a:cubicBezTo>
                      <a:pt x="1" y="15405"/>
                      <a:pt x="390" y="15872"/>
                      <a:pt x="910" y="15872"/>
                    </a:cubicBezTo>
                    <a:lnTo>
                      <a:pt x="16823" y="15872"/>
                    </a:lnTo>
                    <a:cubicBezTo>
                      <a:pt x="17342" y="15872"/>
                      <a:pt x="17731" y="15405"/>
                      <a:pt x="17628" y="14885"/>
                    </a:cubicBezTo>
                    <a:lnTo>
                      <a:pt x="17628" y="14885"/>
                    </a:lnTo>
                    <a:lnTo>
                      <a:pt x="17628" y="14898"/>
                    </a:lnTo>
                    <a:lnTo>
                      <a:pt x="17173" y="12484"/>
                    </a:lnTo>
                    <a:cubicBezTo>
                      <a:pt x="17082" y="12108"/>
                      <a:pt x="16745" y="11835"/>
                      <a:pt x="16356" y="11835"/>
                    </a:cubicBezTo>
                    <a:lnTo>
                      <a:pt x="15927" y="11835"/>
                    </a:lnTo>
                    <a:lnTo>
                      <a:pt x="15927" y="8240"/>
                    </a:lnTo>
                    <a:cubicBezTo>
                      <a:pt x="15940" y="7111"/>
                      <a:pt x="15551" y="6007"/>
                      <a:pt x="14850" y="5125"/>
                    </a:cubicBezTo>
                    <a:cubicBezTo>
                      <a:pt x="14370" y="4515"/>
                      <a:pt x="13811" y="4125"/>
                      <a:pt x="13201" y="3995"/>
                    </a:cubicBezTo>
                    <a:cubicBezTo>
                      <a:pt x="13448" y="3710"/>
                      <a:pt x="13630" y="3385"/>
                      <a:pt x="13721" y="3022"/>
                    </a:cubicBezTo>
                    <a:cubicBezTo>
                      <a:pt x="13837" y="2633"/>
                      <a:pt x="13993" y="2191"/>
                      <a:pt x="13993" y="1776"/>
                    </a:cubicBezTo>
                    <a:cubicBezTo>
                      <a:pt x="14006" y="1192"/>
                      <a:pt x="13656" y="647"/>
                      <a:pt x="13111" y="400"/>
                    </a:cubicBezTo>
                    <a:cubicBezTo>
                      <a:pt x="13046" y="374"/>
                      <a:pt x="11877" y="50"/>
                      <a:pt x="11877" y="50"/>
                    </a:cubicBezTo>
                    <a:cubicBezTo>
                      <a:pt x="11750" y="16"/>
                      <a:pt x="11623" y="0"/>
                      <a:pt x="1149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149;p76">
                <a:extLst>
                  <a:ext uri="{FF2B5EF4-FFF2-40B4-BE49-F238E27FC236}">
                    <a16:creationId xmlns:a16="http://schemas.microsoft.com/office/drawing/2014/main" id="{36498233-8E2A-6874-FBF1-5A7002CF8AAE}"/>
                  </a:ext>
                </a:extLst>
              </p:cNvPr>
              <p:cNvSpPr/>
              <p:nvPr/>
            </p:nvSpPr>
            <p:spPr>
              <a:xfrm>
                <a:off x="7747275" y="3374225"/>
                <a:ext cx="123675" cy="123650"/>
              </a:xfrm>
              <a:custGeom>
                <a:avLst/>
                <a:gdLst/>
                <a:ahLst/>
                <a:cxnLst/>
                <a:rect l="l" t="t" r="r" b="b"/>
                <a:pathLst>
                  <a:path w="4947" h="4946" extrusionOk="0">
                    <a:moveTo>
                      <a:pt x="1857" y="624"/>
                    </a:moveTo>
                    <a:cubicBezTo>
                      <a:pt x="1260" y="1312"/>
                      <a:pt x="1299" y="2350"/>
                      <a:pt x="1948" y="2999"/>
                    </a:cubicBezTo>
                    <a:cubicBezTo>
                      <a:pt x="2289" y="3340"/>
                      <a:pt x="2738" y="3513"/>
                      <a:pt x="3190" y="3513"/>
                    </a:cubicBezTo>
                    <a:cubicBezTo>
                      <a:pt x="3596" y="3513"/>
                      <a:pt x="4004" y="3373"/>
                      <a:pt x="4336" y="3090"/>
                    </a:cubicBezTo>
                    <a:lnTo>
                      <a:pt x="4336" y="3090"/>
                    </a:lnTo>
                    <a:cubicBezTo>
                      <a:pt x="4038" y="3927"/>
                      <a:pt x="3261" y="4400"/>
                      <a:pt x="2470" y="4400"/>
                    </a:cubicBezTo>
                    <a:cubicBezTo>
                      <a:pt x="1984" y="4400"/>
                      <a:pt x="1494" y="4222"/>
                      <a:pt x="1104" y="3843"/>
                    </a:cubicBezTo>
                    <a:cubicBezTo>
                      <a:pt x="728" y="3479"/>
                      <a:pt x="520" y="2960"/>
                      <a:pt x="533" y="2441"/>
                    </a:cubicBezTo>
                    <a:cubicBezTo>
                      <a:pt x="546" y="1610"/>
                      <a:pt x="1078" y="883"/>
                      <a:pt x="1857" y="624"/>
                    </a:cubicBezTo>
                    <a:close/>
                    <a:moveTo>
                      <a:pt x="2454" y="1"/>
                    </a:moveTo>
                    <a:cubicBezTo>
                      <a:pt x="1117" y="27"/>
                      <a:pt x="53" y="1104"/>
                      <a:pt x="27" y="2441"/>
                    </a:cubicBezTo>
                    <a:cubicBezTo>
                      <a:pt x="1" y="3817"/>
                      <a:pt x="1104" y="4946"/>
                      <a:pt x="2493" y="4946"/>
                    </a:cubicBezTo>
                    <a:lnTo>
                      <a:pt x="2480" y="4933"/>
                    </a:lnTo>
                    <a:cubicBezTo>
                      <a:pt x="3830" y="4920"/>
                      <a:pt x="4920" y="3830"/>
                      <a:pt x="4946" y="2480"/>
                    </a:cubicBezTo>
                    <a:cubicBezTo>
                      <a:pt x="4938" y="2267"/>
                      <a:pt x="4768" y="2141"/>
                      <a:pt x="4595" y="2141"/>
                    </a:cubicBezTo>
                    <a:cubicBezTo>
                      <a:pt x="4482" y="2141"/>
                      <a:pt x="4369" y="2194"/>
                      <a:pt x="4297" y="2311"/>
                    </a:cubicBezTo>
                    <a:cubicBezTo>
                      <a:pt x="4076" y="2746"/>
                      <a:pt x="3640" y="2979"/>
                      <a:pt x="3197" y="2979"/>
                    </a:cubicBezTo>
                    <a:cubicBezTo>
                      <a:pt x="2886" y="2979"/>
                      <a:pt x="2571" y="2864"/>
                      <a:pt x="2324" y="2623"/>
                    </a:cubicBezTo>
                    <a:cubicBezTo>
                      <a:pt x="1740" y="2026"/>
                      <a:pt x="1896" y="1039"/>
                      <a:pt x="2636" y="650"/>
                    </a:cubicBezTo>
                    <a:cubicBezTo>
                      <a:pt x="2947" y="468"/>
                      <a:pt x="2818" y="1"/>
                      <a:pt x="2454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150;p76">
                <a:extLst>
                  <a:ext uri="{FF2B5EF4-FFF2-40B4-BE49-F238E27FC236}">
                    <a16:creationId xmlns:a16="http://schemas.microsoft.com/office/drawing/2014/main" id="{E7AF05CC-69C1-D2CD-5A0B-D5738DD72A3E}"/>
                  </a:ext>
                </a:extLst>
              </p:cNvPr>
              <p:cNvSpPr/>
              <p:nvPr/>
            </p:nvSpPr>
            <p:spPr>
              <a:xfrm>
                <a:off x="7849175" y="3358300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73" y="1"/>
                    </a:moveTo>
                    <a:cubicBezTo>
                      <a:pt x="366" y="1"/>
                      <a:pt x="358" y="1"/>
                      <a:pt x="351" y="2"/>
                    </a:cubicBezTo>
                    <a:cubicBezTo>
                      <a:pt x="117" y="2"/>
                      <a:pt x="1" y="274"/>
                      <a:pt x="169" y="443"/>
                    </a:cubicBezTo>
                    <a:cubicBezTo>
                      <a:pt x="225" y="498"/>
                      <a:pt x="291" y="523"/>
                      <a:pt x="355" y="523"/>
                    </a:cubicBezTo>
                    <a:cubicBezTo>
                      <a:pt x="487" y="523"/>
                      <a:pt x="611" y="419"/>
                      <a:pt x="611" y="261"/>
                    </a:cubicBezTo>
                    <a:cubicBezTo>
                      <a:pt x="611" y="113"/>
                      <a:pt x="505" y="1"/>
                      <a:pt x="373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151;p76">
                <a:extLst>
                  <a:ext uri="{FF2B5EF4-FFF2-40B4-BE49-F238E27FC236}">
                    <a16:creationId xmlns:a16="http://schemas.microsoft.com/office/drawing/2014/main" id="{853A1A4D-2120-374E-1DA1-A829289CA538}"/>
                  </a:ext>
                </a:extLst>
              </p:cNvPr>
              <p:cNvSpPr/>
              <p:nvPr/>
            </p:nvSpPr>
            <p:spPr>
              <a:xfrm>
                <a:off x="7879675" y="3390775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1"/>
                    </a:moveTo>
                    <a:cubicBezTo>
                      <a:pt x="118" y="1"/>
                      <a:pt x="1" y="286"/>
                      <a:pt x="157" y="442"/>
                    </a:cubicBezTo>
                    <a:cubicBezTo>
                      <a:pt x="212" y="497"/>
                      <a:pt x="279" y="522"/>
                      <a:pt x="345" y="522"/>
                    </a:cubicBezTo>
                    <a:cubicBezTo>
                      <a:pt x="481" y="522"/>
                      <a:pt x="611" y="418"/>
                      <a:pt x="611" y="260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152;p76">
                <a:extLst>
                  <a:ext uri="{FF2B5EF4-FFF2-40B4-BE49-F238E27FC236}">
                    <a16:creationId xmlns:a16="http://schemas.microsoft.com/office/drawing/2014/main" id="{52CBAB14-0F88-92D4-5E92-EEC9B4560308}"/>
                  </a:ext>
                </a:extLst>
              </p:cNvPr>
              <p:cNvSpPr/>
              <p:nvPr/>
            </p:nvSpPr>
            <p:spPr>
              <a:xfrm>
                <a:off x="7886175" y="3338525"/>
                <a:ext cx="15275" cy="1330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32" extrusionOk="0">
                    <a:moveTo>
                      <a:pt x="351" y="1"/>
                    </a:moveTo>
                    <a:cubicBezTo>
                      <a:pt x="117" y="1"/>
                      <a:pt x="0" y="287"/>
                      <a:pt x="156" y="455"/>
                    </a:cubicBezTo>
                    <a:cubicBezTo>
                      <a:pt x="209" y="508"/>
                      <a:pt x="274" y="532"/>
                      <a:pt x="338" y="532"/>
                    </a:cubicBezTo>
                    <a:cubicBezTo>
                      <a:pt x="476" y="532"/>
                      <a:pt x="610" y="421"/>
                      <a:pt x="610" y="261"/>
                    </a:cubicBezTo>
                    <a:cubicBezTo>
                      <a:pt x="610" y="118"/>
                      <a:pt x="494" y="1"/>
                      <a:pt x="35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1153;p76">
                <a:extLst>
                  <a:ext uri="{FF2B5EF4-FFF2-40B4-BE49-F238E27FC236}">
                    <a16:creationId xmlns:a16="http://schemas.microsoft.com/office/drawing/2014/main" id="{D95B61FE-8437-9762-0F7A-11BA1CA1B938}"/>
                  </a:ext>
                </a:extLst>
              </p:cNvPr>
              <p:cNvSpPr/>
              <p:nvPr/>
            </p:nvSpPr>
            <p:spPr>
              <a:xfrm>
                <a:off x="7765775" y="3696450"/>
                <a:ext cx="92200" cy="50975"/>
              </a:xfrm>
              <a:custGeom>
                <a:avLst/>
                <a:gdLst/>
                <a:ahLst/>
                <a:cxnLst/>
                <a:rect l="l" t="t" r="r" b="b"/>
                <a:pathLst>
                  <a:path w="3688" h="2039" extrusionOk="0">
                    <a:moveTo>
                      <a:pt x="3168" y="520"/>
                    </a:moveTo>
                    <a:lnTo>
                      <a:pt x="3168" y="1519"/>
                    </a:lnTo>
                    <a:lnTo>
                      <a:pt x="572" y="1519"/>
                    </a:lnTo>
                    <a:lnTo>
                      <a:pt x="741" y="520"/>
                    </a:lnTo>
                    <a:close/>
                    <a:moveTo>
                      <a:pt x="715" y="1"/>
                    </a:moveTo>
                    <a:cubicBezTo>
                      <a:pt x="468" y="1"/>
                      <a:pt x="260" y="169"/>
                      <a:pt x="221" y="403"/>
                    </a:cubicBezTo>
                    <a:lnTo>
                      <a:pt x="53" y="1467"/>
                    </a:lnTo>
                    <a:cubicBezTo>
                      <a:pt x="1" y="1766"/>
                      <a:pt x="234" y="2038"/>
                      <a:pt x="533" y="2038"/>
                    </a:cubicBezTo>
                    <a:lnTo>
                      <a:pt x="3194" y="2038"/>
                    </a:lnTo>
                    <a:cubicBezTo>
                      <a:pt x="3466" y="2038"/>
                      <a:pt x="3687" y="1818"/>
                      <a:pt x="3687" y="1545"/>
                    </a:cubicBezTo>
                    <a:lnTo>
                      <a:pt x="3687" y="494"/>
                    </a:lnTo>
                    <a:cubicBezTo>
                      <a:pt x="3687" y="221"/>
                      <a:pt x="3466" y="1"/>
                      <a:pt x="3194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154;p76">
                <a:extLst>
                  <a:ext uri="{FF2B5EF4-FFF2-40B4-BE49-F238E27FC236}">
                    <a16:creationId xmlns:a16="http://schemas.microsoft.com/office/drawing/2014/main" id="{F2817DAE-2FC4-9ED6-0515-3097E386D144}"/>
                  </a:ext>
                </a:extLst>
              </p:cNvPr>
              <p:cNvSpPr/>
              <p:nvPr/>
            </p:nvSpPr>
            <p:spPr>
              <a:xfrm>
                <a:off x="8025525" y="3627550"/>
                <a:ext cx="43025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1721" h="1537" extrusionOk="0">
                    <a:moveTo>
                      <a:pt x="369" y="1"/>
                    </a:moveTo>
                    <a:cubicBezTo>
                      <a:pt x="169" y="1"/>
                      <a:pt x="1" y="258"/>
                      <a:pt x="189" y="446"/>
                    </a:cubicBezTo>
                    <a:lnTo>
                      <a:pt x="1202" y="1459"/>
                    </a:lnTo>
                    <a:cubicBezTo>
                      <a:pt x="1254" y="1498"/>
                      <a:pt x="1319" y="1537"/>
                      <a:pt x="1384" y="1537"/>
                    </a:cubicBezTo>
                    <a:cubicBezTo>
                      <a:pt x="1604" y="1524"/>
                      <a:pt x="1721" y="1251"/>
                      <a:pt x="1565" y="1095"/>
                    </a:cubicBezTo>
                    <a:lnTo>
                      <a:pt x="553" y="83"/>
                    </a:lnTo>
                    <a:cubicBezTo>
                      <a:pt x="495" y="25"/>
                      <a:pt x="430" y="1"/>
                      <a:pt x="369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7D81399-5C5D-24D9-95D0-5EDB622EF287}"/>
              </a:ext>
            </a:extLst>
          </p:cNvPr>
          <p:cNvGrpSpPr/>
          <p:nvPr/>
        </p:nvGrpSpPr>
        <p:grpSpPr>
          <a:xfrm>
            <a:off x="6846108" y="1861983"/>
            <a:ext cx="1040153" cy="1336863"/>
            <a:chOff x="6846108" y="1861983"/>
            <a:chExt cx="1040153" cy="1336863"/>
          </a:xfrm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7DA6FCDC-E165-6BFA-EC45-E28507AD369B}"/>
                </a:ext>
              </a:extLst>
            </p:cNvPr>
            <p:cNvSpPr/>
            <p:nvPr/>
          </p:nvSpPr>
          <p:spPr>
            <a:xfrm rot="16200000" flipH="1">
              <a:off x="6697753" y="2010338"/>
              <a:ext cx="1336863" cy="1040153"/>
            </a:xfrm>
            <a:custGeom>
              <a:avLst/>
              <a:gdLst>
                <a:gd name="connsiteX0" fmla="*/ 58639 w 1594282"/>
                <a:gd name="connsiteY0" fmla="*/ 574029 h 1240440"/>
                <a:gd name="connsiteX1" fmla="*/ 54876 w 1594282"/>
                <a:gd name="connsiteY1" fmla="*/ 574029 h 1240440"/>
                <a:gd name="connsiteX2" fmla="*/ 46094 w 1594282"/>
                <a:gd name="connsiteY2" fmla="*/ 576350 h 1240440"/>
                <a:gd name="connsiteX3" fmla="*/ 46057 w 1594282"/>
                <a:gd name="connsiteY3" fmla="*/ 576375 h 1240440"/>
                <a:gd name="connsiteX4" fmla="*/ 33511 w 1594282"/>
                <a:gd name="connsiteY4" fmla="*/ 590853 h 1240440"/>
                <a:gd name="connsiteX5" fmla="*/ 25344 w 1594282"/>
                <a:gd name="connsiteY5" fmla="*/ 596522 h 1240440"/>
                <a:gd name="connsiteX6" fmla="*/ 4694 w 1594282"/>
                <a:gd name="connsiteY6" fmla="*/ 612392 h 1240440"/>
                <a:gd name="connsiteX7" fmla="*/ 7705 w 1594282"/>
                <a:gd name="connsiteY7" fmla="*/ 632653 h 1240440"/>
                <a:gd name="connsiteX8" fmla="*/ 25470 w 1594282"/>
                <a:gd name="connsiteY8" fmla="*/ 644722 h 1240440"/>
                <a:gd name="connsiteX9" fmla="*/ 35845 w 1594282"/>
                <a:gd name="connsiteY9" fmla="*/ 654257 h 1240440"/>
                <a:gd name="connsiteX10" fmla="*/ 53847 w 1594282"/>
                <a:gd name="connsiteY10" fmla="*/ 667217 h 1240440"/>
                <a:gd name="connsiteX11" fmla="*/ 59067 w 1594282"/>
                <a:gd name="connsiteY11" fmla="*/ 667844 h 1240440"/>
                <a:gd name="connsiteX12" fmla="*/ 58953 w 1594282"/>
                <a:gd name="connsiteY12" fmla="*/ 659513 h 1240440"/>
                <a:gd name="connsiteX13" fmla="*/ 77194 w 1594282"/>
                <a:gd name="connsiteY13" fmla="*/ 628451 h 1240440"/>
                <a:gd name="connsiteX14" fmla="*/ 85976 w 1594282"/>
                <a:gd name="connsiteY14" fmla="*/ 621726 h 1240440"/>
                <a:gd name="connsiteX15" fmla="*/ 76278 w 1594282"/>
                <a:gd name="connsiteY15" fmla="*/ 611904 h 1240440"/>
                <a:gd name="connsiteX16" fmla="*/ 58715 w 1594282"/>
                <a:gd name="connsiteY16" fmla="*/ 581857 h 1240440"/>
                <a:gd name="connsiteX17" fmla="*/ 1539406 w 1594282"/>
                <a:gd name="connsiteY17" fmla="*/ 574029 h 1240440"/>
                <a:gd name="connsiteX18" fmla="*/ 1535643 w 1594282"/>
                <a:gd name="connsiteY18" fmla="*/ 574029 h 1240440"/>
                <a:gd name="connsiteX19" fmla="*/ 1535567 w 1594282"/>
                <a:gd name="connsiteY19" fmla="*/ 581857 h 1240440"/>
                <a:gd name="connsiteX20" fmla="*/ 1518004 w 1594282"/>
                <a:gd name="connsiteY20" fmla="*/ 611904 h 1240440"/>
                <a:gd name="connsiteX21" fmla="*/ 1508306 w 1594282"/>
                <a:gd name="connsiteY21" fmla="*/ 621726 h 1240440"/>
                <a:gd name="connsiteX22" fmla="*/ 1517088 w 1594282"/>
                <a:gd name="connsiteY22" fmla="*/ 628451 h 1240440"/>
                <a:gd name="connsiteX23" fmla="*/ 1535329 w 1594282"/>
                <a:gd name="connsiteY23" fmla="*/ 659513 h 1240440"/>
                <a:gd name="connsiteX24" fmla="*/ 1535215 w 1594282"/>
                <a:gd name="connsiteY24" fmla="*/ 667844 h 1240440"/>
                <a:gd name="connsiteX25" fmla="*/ 1540435 w 1594282"/>
                <a:gd name="connsiteY25" fmla="*/ 667217 h 1240440"/>
                <a:gd name="connsiteX26" fmla="*/ 1558437 w 1594282"/>
                <a:gd name="connsiteY26" fmla="*/ 654257 h 1240440"/>
                <a:gd name="connsiteX27" fmla="*/ 1568812 w 1594282"/>
                <a:gd name="connsiteY27" fmla="*/ 644722 h 1240440"/>
                <a:gd name="connsiteX28" fmla="*/ 1586577 w 1594282"/>
                <a:gd name="connsiteY28" fmla="*/ 632653 h 1240440"/>
                <a:gd name="connsiteX29" fmla="*/ 1589588 w 1594282"/>
                <a:gd name="connsiteY29" fmla="*/ 612392 h 1240440"/>
                <a:gd name="connsiteX30" fmla="*/ 1568938 w 1594282"/>
                <a:gd name="connsiteY30" fmla="*/ 596522 h 1240440"/>
                <a:gd name="connsiteX31" fmla="*/ 1560771 w 1594282"/>
                <a:gd name="connsiteY31" fmla="*/ 590853 h 1240440"/>
                <a:gd name="connsiteX32" fmla="*/ 1548225 w 1594282"/>
                <a:gd name="connsiteY32" fmla="*/ 576375 h 1240440"/>
                <a:gd name="connsiteX33" fmla="*/ 1548188 w 1594282"/>
                <a:gd name="connsiteY33" fmla="*/ 576350 h 1240440"/>
                <a:gd name="connsiteX34" fmla="*/ 1539406 w 1594282"/>
                <a:gd name="connsiteY34" fmla="*/ 574029 h 1240440"/>
                <a:gd name="connsiteX35" fmla="*/ 1150961 w 1594282"/>
                <a:gd name="connsiteY35" fmla="*/ 0 h 1240440"/>
                <a:gd name="connsiteX36" fmla="*/ 797141 w 1594282"/>
                <a:gd name="connsiteY36" fmla="*/ 0 h 1240440"/>
                <a:gd name="connsiteX37" fmla="*/ 443321 w 1594282"/>
                <a:gd name="connsiteY37" fmla="*/ 0 h 1240440"/>
                <a:gd name="connsiteX38" fmla="*/ 282536 w 1594282"/>
                <a:gd name="connsiteY38" fmla="*/ 160786 h 1240440"/>
                <a:gd name="connsiteX39" fmla="*/ 282536 w 1594282"/>
                <a:gd name="connsiteY39" fmla="*/ 467919 h 1240440"/>
                <a:gd name="connsiteX40" fmla="*/ 245579 w 1594282"/>
                <a:gd name="connsiteY40" fmla="*/ 467994 h 1240440"/>
                <a:gd name="connsiteX41" fmla="*/ 237776 w 1594282"/>
                <a:gd name="connsiteY41" fmla="*/ 470680 h 1240440"/>
                <a:gd name="connsiteX42" fmla="*/ 202800 w 1594282"/>
                <a:gd name="connsiteY42" fmla="*/ 511377 h 1240440"/>
                <a:gd name="connsiteX43" fmla="*/ 200366 w 1594282"/>
                <a:gd name="connsiteY43" fmla="*/ 522065 h 1240440"/>
                <a:gd name="connsiteX44" fmla="*/ 190618 w 1594282"/>
                <a:gd name="connsiteY44" fmla="*/ 524060 h 1240440"/>
                <a:gd name="connsiteX45" fmla="*/ 160684 w 1594282"/>
                <a:gd name="connsiteY45" fmla="*/ 553592 h 1240440"/>
                <a:gd name="connsiteX46" fmla="*/ 156394 w 1594282"/>
                <a:gd name="connsiteY46" fmla="*/ 562688 h 1240440"/>
                <a:gd name="connsiteX47" fmla="*/ 145667 w 1594282"/>
                <a:gd name="connsiteY47" fmla="*/ 565197 h 1240440"/>
                <a:gd name="connsiteX48" fmla="*/ 108847 w 1594282"/>
                <a:gd name="connsiteY48" fmla="*/ 607537 h 1240440"/>
                <a:gd name="connsiteX49" fmla="*/ 102825 w 1594282"/>
                <a:gd name="connsiteY49" fmla="*/ 620384 h 1240440"/>
                <a:gd name="connsiteX50" fmla="*/ 107479 w 1594282"/>
                <a:gd name="connsiteY50" fmla="*/ 630747 h 1240440"/>
                <a:gd name="connsiteX51" fmla="*/ 126510 w 1594282"/>
                <a:gd name="connsiteY51" fmla="*/ 662914 h 1240440"/>
                <a:gd name="connsiteX52" fmla="*/ 150974 w 1594282"/>
                <a:gd name="connsiteY52" fmla="*/ 677315 h 1240440"/>
                <a:gd name="connsiteX53" fmla="*/ 158815 w 1594282"/>
                <a:gd name="connsiteY53" fmla="*/ 678909 h 1240440"/>
                <a:gd name="connsiteX54" fmla="*/ 160847 w 1594282"/>
                <a:gd name="connsiteY54" fmla="*/ 689146 h 1240440"/>
                <a:gd name="connsiteX55" fmla="*/ 177156 w 1594282"/>
                <a:gd name="connsiteY55" fmla="*/ 713546 h 1240440"/>
                <a:gd name="connsiteX56" fmla="*/ 191759 w 1594282"/>
                <a:gd name="connsiteY56" fmla="*/ 717786 h 1240440"/>
                <a:gd name="connsiteX57" fmla="*/ 199450 w 1594282"/>
                <a:gd name="connsiteY57" fmla="*/ 718578 h 1240440"/>
                <a:gd name="connsiteX58" fmla="*/ 202247 w 1594282"/>
                <a:gd name="connsiteY58" fmla="*/ 729153 h 1240440"/>
                <a:gd name="connsiteX59" fmla="*/ 228267 w 1594282"/>
                <a:gd name="connsiteY59" fmla="*/ 766789 h 1240440"/>
                <a:gd name="connsiteX60" fmla="*/ 277352 w 1594282"/>
                <a:gd name="connsiteY60" fmla="*/ 772762 h 1240440"/>
                <a:gd name="connsiteX61" fmla="*/ 282536 w 1594282"/>
                <a:gd name="connsiteY61" fmla="*/ 772829 h 1240440"/>
                <a:gd name="connsiteX62" fmla="*/ 282536 w 1594282"/>
                <a:gd name="connsiteY62" fmla="*/ 1079655 h 1240440"/>
                <a:gd name="connsiteX63" fmla="*/ 443321 w 1594282"/>
                <a:gd name="connsiteY63" fmla="*/ 1240440 h 1240440"/>
                <a:gd name="connsiteX64" fmla="*/ 797141 w 1594282"/>
                <a:gd name="connsiteY64" fmla="*/ 1240440 h 1240440"/>
                <a:gd name="connsiteX65" fmla="*/ 1150961 w 1594282"/>
                <a:gd name="connsiteY65" fmla="*/ 1240440 h 1240440"/>
                <a:gd name="connsiteX66" fmla="*/ 1311746 w 1594282"/>
                <a:gd name="connsiteY66" fmla="*/ 1079655 h 1240440"/>
                <a:gd name="connsiteX67" fmla="*/ 1311746 w 1594282"/>
                <a:gd name="connsiteY67" fmla="*/ 772829 h 1240440"/>
                <a:gd name="connsiteX68" fmla="*/ 1316930 w 1594282"/>
                <a:gd name="connsiteY68" fmla="*/ 772762 h 1240440"/>
                <a:gd name="connsiteX69" fmla="*/ 1366015 w 1594282"/>
                <a:gd name="connsiteY69" fmla="*/ 766789 h 1240440"/>
                <a:gd name="connsiteX70" fmla="*/ 1392035 w 1594282"/>
                <a:gd name="connsiteY70" fmla="*/ 729153 h 1240440"/>
                <a:gd name="connsiteX71" fmla="*/ 1394832 w 1594282"/>
                <a:gd name="connsiteY71" fmla="*/ 718578 h 1240440"/>
                <a:gd name="connsiteX72" fmla="*/ 1402523 w 1594282"/>
                <a:gd name="connsiteY72" fmla="*/ 717786 h 1240440"/>
                <a:gd name="connsiteX73" fmla="*/ 1417126 w 1594282"/>
                <a:gd name="connsiteY73" fmla="*/ 713546 h 1240440"/>
                <a:gd name="connsiteX74" fmla="*/ 1433435 w 1594282"/>
                <a:gd name="connsiteY74" fmla="*/ 689146 h 1240440"/>
                <a:gd name="connsiteX75" fmla="*/ 1435467 w 1594282"/>
                <a:gd name="connsiteY75" fmla="*/ 678909 h 1240440"/>
                <a:gd name="connsiteX76" fmla="*/ 1443308 w 1594282"/>
                <a:gd name="connsiteY76" fmla="*/ 677315 h 1240440"/>
                <a:gd name="connsiteX77" fmla="*/ 1467772 w 1594282"/>
                <a:gd name="connsiteY77" fmla="*/ 662914 h 1240440"/>
                <a:gd name="connsiteX78" fmla="*/ 1486803 w 1594282"/>
                <a:gd name="connsiteY78" fmla="*/ 630747 h 1240440"/>
                <a:gd name="connsiteX79" fmla="*/ 1491457 w 1594282"/>
                <a:gd name="connsiteY79" fmla="*/ 620384 h 1240440"/>
                <a:gd name="connsiteX80" fmla="*/ 1485435 w 1594282"/>
                <a:gd name="connsiteY80" fmla="*/ 607537 h 1240440"/>
                <a:gd name="connsiteX81" fmla="*/ 1448615 w 1594282"/>
                <a:gd name="connsiteY81" fmla="*/ 565197 h 1240440"/>
                <a:gd name="connsiteX82" fmla="*/ 1437888 w 1594282"/>
                <a:gd name="connsiteY82" fmla="*/ 562688 h 1240440"/>
                <a:gd name="connsiteX83" fmla="*/ 1433598 w 1594282"/>
                <a:gd name="connsiteY83" fmla="*/ 553592 h 1240440"/>
                <a:gd name="connsiteX84" fmla="*/ 1403664 w 1594282"/>
                <a:gd name="connsiteY84" fmla="*/ 524060 h 1240440"/>
                <a:gd name="connsiteX85" fmla="*/ 1393916 w 1594282"/>
                <a:gd name="connsiteY85" fmla="*/ 522065 h 1240440"/>
                <a:gd name="connsiteX86" fmla="*/ 1391482 w 1594282"/>
                <a:gd name="connsiteY86" fmla="*/ 511377 h 1240440"/>
                <a:gd name="connsiteX87" fmla="*/ 1356506 w 1594282"/>
                <a:gd name="connsiteY87" fmla="*/ 470680 h 1240440"/>
                <a:gd name="connsiteX88" fmla="*/ 1348703 w 1594282"/>
                <a:gd name="connsiteY88" fmla="*/ 467994 h 1240440"/>
                <a:gd name="connsiteX89" fmla="*/ 1311746 w 1594282"/>
                <a:gd name="connsiteY89" fmla="*/ 467919 h 1240440"/>
                <a:gd name="connsiteX90" fmla="*/ 1311746 w 1594282"/>
                <a:gd name="connsiteY90" fmla="*/ 160786 h 1240440"/>
                <a:gd name="connsiteX91" fmla="*/ 1150961 w 1594282"/>
                <a:gd name="connsiteY91" fmla="*/ 0 h 124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594282" h="1240440">
                  <a:moveTo>
                    <a:pt x="58639" y="574029"/>
                  </a:moveTo>
                  <a:lnTo>
                    <a:pt x="54876" y="574029"/>
                  </a:lnTo>
                  <a:cubicBezTo>
                    <a:pt x="51839" y="574299"/>
                    <a:pt x="48869" y="575085"/>
                    <a:pt x="46094" y="576350"/>
                  </a:cubicBezTo>
                  <a:lnTo>
                    <a:pt x="46057" y="576375"/>
                  </a:lnTo>
                  <a:cubicBezTo>
                    <a:pt x="39784" y="579223"/>
                    <a:pt x="34552" y="585269"/>
                    <a:pt x="33511" y="590853"/>
                  </a:cubicBezTo>
                  <a:cubicBezTo>
                    <a:pt x="32771" y="594842"/>
                    <a:pt x="32332" y="595142"/>
                    <a:pt x="25344" y="596522"/>
                  </a:cubicBezTo>
                  <a:cubicBezTo>
                    <a:pt x="16562" y="598241"/>
                    <a:pt x="12635" y="601252"/>
                    <a:pt x="4694" y="612392"/>
                  </a:cubicBezTo>
                  <a:cubicBezTo>
                    <a:pt x="-1906" y="621626"/>
                    <a:pt x="-2106" y="620272"/>
                    <a:pt x="7705" y="632653"/>
                  </a:cubicBezTo>
                  <a:cubicBezTo>
                    <a:pt x="14078" y="640695"/>
                    <a:pt x="17277" y="642865"/>
                    <a:pt x="25470" y="644722"/>
                  </a:cubicBezTo>
                  <a:cubicBezTo>
                    <a:pt x="31654" y="646114"/>
                    <a:pt x="31955" y="646403"/>
                    <a:pt x="35845" y="654257"/>
                  </a:cubicBezTo>
                  <a:cubicBezTo>
                    <a:pt x="40248" y="663164"/>
                    <a:pt x="44287" y="666074"/>
                    <a:pt x="53847" y="667217"/>
                  </a:cubicBezTo>
                  <a:lnTo>
                    <a:pt x="59067" y="667844"/>
                  </a:lnTo>
                  <a:lnTo>
                    <a:pt x="58953" y="659513"/>
                  </a:lnTo>
                  <a:cubicBezTo>
                    <a:pt x="58803" y="647081"/>
                    <a:pt x="63796" y="638562"/>
                    <a:pt x="77194" y="628451"/>
                  </a:cubicBezTo>
                  <a:cubicBezTo>
                    <a:pt x="81498" y="625202"/>
                    <a:pt x="85436" y="622178"/>
                    <a:pt x="85976" y="621726"/>
                  </a:cubicBezTo>
                  <a:cubicBezTo>
                    <a:pt x="86515" y="621275"/>
                    <a:pt x="82137" y="616859"/>
                    <a:pt x="76278" y="611904"/>
                  </a:cubicBezTo>
                  <a:cubicBezTo>
                    <a:pt x="63030" y="600688"/>
                    <a:pt x="58853" y="593524"/>
                    <a:pt x="58715" y="581857"/>
                  </a:cubicBezTo>
                  <a:close/>
                  <a:moveTo>
                    <a:pt x="1539406" y="574029"/>
                  </a:moveTo>
                  <a:lnTo>
                    <a:pt x="1535643" y="574029"/>
                  </a:lnTo>
                  <a:lnTo>
                    <a:pt x="1535567" y="581857"/>
                  </a:lnTo>
                  <a:cubicBezTo>
                    <a:pt x="1535429" y="593524"/>
                    <a:pt x="1531252" y="600688"/>
                    <a:pt x="1518004" y="611904"/>
                  </a:cubicBezTo>
                  <a:cubicBezTo>
                    <a:pt x="1512145" y="616859"/>
                    <a:pt x="1507767" y="621275"/>
                    <a:pt x="1508306" y="621726"/>
                  </a:cubicBezTo>
                  <a:cubicBezTo>
                    <a:pt x="1508846" y="622178"/>
                    <a:pt x="1512784" y="625202"/>
                    <a:pt x="1517088" y="628451"/>
                  </a:cubicBezTo>
                  <a:cubicBezTo>
                    <a:pt x="1530486" y="638562"/>
                    <a:pt x="1535479" y="647081"/>
                    <a:pt x="1535329" y="659513"/>
                  </a:cubicBezTo>
                  <a:lnTo>
                    <a:pt x="1535215" y="667844"/>
                  </a:lnTo>
                  <a:lnTo>
                    <a:pt x="1540435" y="667217"/>
                  </a:lnTo>
                  <a:cubicBezTo>
                    <a:pt x="1549995" y="666074"/>
                    <a:pt x="1554034" y="663164"/>
                    <a:pt x="1558437" y="654257"/>
                  </a:cubicBezTo>
                  <a:cubicBezTo>
                    <a:pt x="1562327" y="646403"/>
                    <a:pt x="1562628" y="646114"/>
                    <a:pt x="1568812" y="644722"/>
                  </a:cubicBezTo>
                  <a:cubicBezTo>
                    <a:pt x="1577005" y="642865"/>
                    <a:pt x="1580204" y="640695"/>
                    <a:pt x="1586577" y="632653"/>
                  </a:cubicBezTo>
                  <a:cubicBezTo>
                    <a:pt x="1596388" y="620272"/>
                    <a:pt x="1596188" y="621626"/>
                    <a:pt x="1589588" y="612392"/>
                  </a:cubicBezTo>
                  <a:cubicBezTo>
                    <a:pt x="1581647" y="601252"/>
                    <a:pt x="1577720" y="598241"/>
                    <a:pt x="1568938" y="596522"/>
                  </a:cubicBezTo>
                  <a:cubicBezTo>
                    <a:pt x="1561950" y="595142"/>
                    <a:pt x="1561511" y="594842"/>
                    <a:pt x="1560771" y="590853"/>
                  </a:cubicBezTo>
                  <a:cubicBezTo>
                    <a:pt x="1559730" y="585269"/>
                    <a:pt x="1554498" y="579223"/>
                    <a:pt x="1548225" y="576375"/>
                  </a:cubicBezTo>
                  <a:lnTo>
                    <a:pt x="1548188" y="576350"/>
                  </a:lnTo>
                  <a:cubicBezTo>
                    <a:pt x="1545413" y="575085"/>
                    <a:pt x="1542443" y="574299"/>
                    <a:pt x="1539406" y="574029"/>
                  </a:cubicBezTo>
                  <a:close/>
                  <a:moveTo>
                    <a:pt x="1150961" y="0"/>
                  </a:moveTo>
                  <a:lnTo>
                    <a:pt x="797141" y="0"/>
                  </a:lnTo>
                  <a:lnTo>
                    <a:pt x="443321" y="0"/>
                  </a:lnTo>
                  <a:cubicBezTo>
                    <a:pt x="354522" y="0"/>
                    <a:pt x="282536" y="71986"/>
                    <a:pt x="282536" y="160786"/>
                  </a:cubicBezTo>
                  <a:lnTo>
                    <a:pt x="282536" y="467919"/>
                  </a:lnTo>
                  <a:lnTo>
                    <a:pt x="245579" y="467994"/>
                  </a:lnTo>
                  <a:lnTo>
                    <a:pt x="237776" y="470680"/>
                  </a:lnTo>
                  <a:cubicBezTo>
                    <a:pt x="218519" y="477265"/>
                    <a:pt x="207541" y="490075"/>
                    <a:pt x="202800" y="511377"/>
                  </a:cubicBezTo>
                  <a:cubicBezTo>
                    <a:pt x="201658" y="516482"/>
                    <a:pt x="200566" y="521288"/>
                    <a:pt x="200366" y="522065"/>
                  </a:cubicBezTo>
                  <a:cubicBezTo>
                    <a:pt x="200165" y="522843"/>
                    <a:pt x="195974" y="523683"/>
                    <a:pt x="190618" y="524060"/>
                  </a:cubicBezTo>
                  <a:cubicBezTo>
                    <a:pt x="173192" y="525177"/>
                    <a:pt x="163921" y="534323"/>
                    <a:pt x="160684" y="553592"/>
                  </a:cubicBezTo>
                  <a:cubicBezTo>
                    <a:pt x="159329" y="561671"/>
                    <a:pt x="158852" y="562688"/>
                    <a:pt x="156394" y="562688"/>
                  </a:cubicBezTo>
                  <a:cubicBezTo>
                    <a:pt x="152746" y="563175"/>
                    <a:pt x="149153" y="564016"/>
                    <a:pt x="145667" y="565197"/>
                  </a:cubicBezTo>
                  <a:cubicBezTo>
                    <a:pt x="131140" y="569688"/>
                    <a:pt x="121342" y="580903"/>
                    <a:pt x="108847" y="607537"/>
                  </a:cubicBezTo>
                  <a:lnTo>
                    <a:pt x="102825" y="620384"/>
                  </a:lnTo>
                  <a:lnTo>
                    <a:pt x="107479" y="630747"/>
                  </a:lnTo>
                  <a:cubicBezTo>
                    <a:pt x="114479" y="646316"/>
                    <a:pt x="120024" y="655713"/>
                    <a:pt x="126510" y="662914"/>
                  </a:cubicBezTo>
                  <a:cubicBezTo>
                    <a:pt x="133849" y="671080"/>
                    <a:pt x="140988" y="675283"/>
                    <a:pt x="150974" y="677315"/>
                  </a:cubicBezTo>
                  <a:lnTo>
                    <a:pt x="158815" y="678909"/>
                  </a:lnTo>
                  <a:lnTo>
                    <a:pt x="160847" y="689146"/>
                  </a:lnTo>
                  <a:cubicBezTo>
                    <a:pt x="163494" y="702381"/>
                    <a:pt x="167847" y="708868"/>
                    <a:pt x="177156" y="713546"/>
                  </a:cubicBezTo>
                  <a:cubicBezTo>
                    <a:pt x="181769" y="715724"/>
                    <a:pt x="186698" y="717156"/>
                    <a:pt x="191759" y="717786"/>
                  </a:cubicBezTo>
                  <a:lnTo>
                    <a:pt x="199450" y="718578"/>
                  </a:lnTo>
                  <a:lnTo>
                    <a:pt x="202247" y="729153"/>
                  </a:lnTo>
                  <a:cubicBezTo>
                    <a:pt x="207441" y="748824"/>
                    <a:pt x="214040" y="758371"/>
                    <a:pt x="228267" y="766789"/>
                  </a:cubicBezTo>
                  <a:cubicBezTo>
                    <a:pt x="234257" y="770321"/>
                    <a:pt x="231027" y="771983"/>
                    <a:pt x="277352" y="772762"/>
                  </a:cubicBezTo>
                  <a:lnTo>
                    <a:pt x="282536" y="772829"/>
                  </a:lnTo>
                  <a:lnTo>
                    <a:pt x="282536" y="1079655"/>
                  </a:lnTo>
                  <a:cubicBezTo>
                    <a:pt x="282536" y="1168454"/>
                    <a:pt x="354522" y="1240440"/>
                    <a:pt x="443321" y="1240440"/>
                  </a:cubicBezTo>
                  <a:lnTo>
                    <a:pt x="797141" y="1240440"/>
                  </a:lnTo>
                  <a:lnTo>
                    <a:pt x="1150961" y="1240440"/>
                  </a:lnTo>
                  <a:cubicBezTo>
                    <a:pt x="1239760" y="1240440"/>
                    <a:pt x="1311746" y="1168454"/>
                    <a:pt x="1311746" y="1079655"/>
                  </a:cubicBezTo>
                  <a:lnTo>
                    <a:pt x="1311746" y="772829"/>
                  </a:lnTo>
                  <a:lnTo>
                    <a:pt x="1316930" y="772762"/>
                  </a:lnTo>
                  <a:cubicBezTo>
                    <a:pt x="1363255" y="771983"/>
                    <a:pt x="1360025" y="770321"/>
                    <a:pt x="1366015" y="766789"/>
                  </a:cubicBezTo>
                  <a:cubicBezTo>
                    <a:pt x="1380242" y="758371"/>
                    <a:pt x="1386841" y="748824"/>
                    <a:pt x="1392035" y="729153"/>
                  </a:cubicBezTo>
                  <a:lnTo>
                    <a:pt x="1394832" y="718578"/>
                  </a:lnTo>
                  <a:lnTo>
                    <a:pt x="1402523" y="717786"/>
                  </a:lnTo>
                  <a:cubicBezTo>
                    <a:pt x="1407584" y="717156"/>
                    <a:pt x="1412513" y="715724"/>
                    <a:pt x="1417126" y="713546"/>
                  </a:cubicBezTo>
                  <a:cubicBezTo>
                    <a:pt x="1426435" y="708868"/>
                    <a:pt x="1430788" y="702381"/>
                    <a:pt x="1433435" y="689146"/>
                  </a:cubicBezTo>
                  <a:lnTo>
                    <a:pt x="1435467" y="678909"/>
                  </a:lnTo>
                  <a:lnTo>
                    <a:pt x="1443308" y="677315"/>
                  </a:lnTo>
                  <a:cubicBezTo>
                    <a:pt x="1453294" y="675283"/>
                    <a:pt x="1460433" y="671080"/>
                    <a:pt x="1467772" y="662914"/>
                  </a:cubicBezTo>
                  <a:cubicBezTo>
                    <a:pt x="1474258" y="655713"/>
                    <a:pt x="1479803" y="646316"/>
                    <a:pt x="1486803" y="630747"/>
                  </a:cubicBezTo>
                  <a:lnTo>
                    <a:pt x="1491457" y="620384"/>
                  </a:lnTo>
                  <a:lnTo>
                    <a:pt x="1485435" y="607537"/>
                  </a:lnTo>
                  <a:cubicBezTo>
                    <a:pt x="1472940" y="580903"/>
                    <a:pt x="1463142" y="569688"/>
                    <a:pt x="1448615" y="565197"/>
                  </a:cubicBezTo>
                  <a:cubicBezTo>
                    <a:pt x="1445129" y="564016"/>
                    <a:pt x="1441536" y="563175"/>
                    <a:pt x="1437888" y="562688"/>
                  </a:cubicBezTo>
                  <a:cubicBezTo>
                    <a:pt x="1435430" y="562688"/>
                    <a:pt x="1434953" y="561671"/>
                    <a:pt x="1433598" y="553592"/>
                  </a:cubicBezTo>
                  <a:cubicBezTo>
                    <a:pt x="1430361" y="534323"/>
                    <a:pt x="1421090" y="525177"/>
                    <a:pt x="1403664" y="524060"/>
                  </a:cubicBezTo>
                  <a:cubicBezTo>
                    <a:pt x="1398308" y="523683"/>
                    <a:pt x="1394117" y="522843"/>
                    <a:pt x="1393916" y="522065"/>
                  </a:cubicBezTo>
                  <a:cubicBezTo>
                    <a:pt x="1393716" y="521288"/>
                    <a:pt x="1392624" y="516482"/>
                    <a:pt x="1391482" y="511377"/>
                  </a:cubicBezTo>
                  <a:cubicBezTo>
                    <a:pt x="1386741" y="490075"/>
                    <a:pt x="1375763" y="477265"/>
                    <a:pt x="1356506" y="470680"/>
                  </a:cubicBezTo>
                  <a:lnTo>
                    <a:pt x="1348703" y="467994"/>
                  </a:lnTo>
                  <a:lnTo>
                    <a:pt x="1311746" y="467919"/>
                  </a:lnTo>
                  <a:lnTo>
                    <a:pt x="1311746" y="160786"/>
                  </a:lnTo>
                  <a:cubicBezTo>
                    <a:pt x="1311746" y="71986"/>
                    <a:pt x="1239760" y="0"/>
                    <a:pt x="115096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6" name="Google Shape;1170;p76">
              <a:extLst>
                <a:ext uri="{FF2B5EF4-FFF2-40B4-BE49-F238E27FC236}">
                  <a16:creationId xmlns:a16="http://schemas.microsoft.com/office/drawing/2014/main" id="{2B5AB115-CA5F-42ED-C00D-09BFB68145A8}"/>
                </a:ext>
              </a:extLst>
            </p:cNvPr>
            <p:cNvGrpSpPr/>
            <p:nvPr/>
          </p:nvGrpSpPr>
          <p:grpSpPr>
            <a:xfrm>
              <a:off x="7116921" y="2153891"/>
              <a:ext cx="435791" cy="601052"/>
              <a:chOff x="7000625" y="3338525"/>
              <a:chExt cx="318350" cy="439075"/>
            </a:xfrm>
            <a:noFill/>
          </p:grpSpPr>
          <p:sp>
            <p:nvSpPr>
              <p:cNvPr id="30" name="Google Shape;1171;p76">
                <a:extLst>
                  <a:ext uri="{FF2B5EF4-FFF2-40B4-BE49-F238E27FC236}">
                    <a16:creationId xmlns:a16="http://schemas.microsoft.com/office/drawing/2014/main" id="{358ED4AD-094A-EFA8-3B3E-AD3BE943E0BD}"/>
                  </a:ext>
                </a:extLst>
              </p:cNvPr>
              <p:cNvSpPr/>
              <p:nvPr/>
            </p:nvSpPr>
            <p:spPr>
              <a:xfrm>
                <a:off x="7000625" y="3338525"/>
                <a:ext cx="318350" cy="439075"/>
              </a:xfrm>
              <a:custGeom>
                <a:avLst/>
                <a:gdLst/>
                <a:ahLst/>
                <a:cxnLst/>
                <a:rect l="l" t="t" r="r" b="b"/>
                <a:pathLst>
                  <a:path w="12734" h="17563" extrusionOk="0">
                    <a:moveTo>
                      <a:pt x="3855" y="6841"/>
                    </a:moveTo>
                    <a:lnTo>
                      <a:pt x="4154" y="7088"/>
                    </a:lnTo>
                    <a:cubicBezTo>
                      <a:pt x="4427" y="7296"/>
                      <a:pt x="4582" y="7555"/>
                      <a:pt x="4582" y="7763"/>
                    </a:cubicBezTo>
                    <a:lnTo>
                      <a:pt x="4582" y="8568"/>
                    </a:lnTo>
                    <a:lnTo>
                      <a:pt x="3168" y="8568"/>
                    </a:lnTo>
                    <a:lnTo>
                      <a:pt x="3168" y="7763"/>
                    </a:lnTo>
                    <a:cubicBezTo>
                      <a:pt x="3168" y="7503"/>
                      <a:pt x="3284" y="7257"/>
                      <a:pt x="3479" y="7088"/>
                    </a:cubicBezTo>
                    <a:lnTo>
                      <a:pt x="3855" y="6841"/>
                    </a:lnTo>
                    <a:close/>
                    <a:moveTo>
                      <a:pt x="7996" y="9593"/>
                    </a:moveTo>
                    <a:lnTo>
                      <a:pt x="8983" y="10190"/>
                    </a:lnTo>
                    <a:cubicBezTo>
                      <a:pt x="9450" y="10476"/>
                      <a:pt x="9722" y="10982"/>
                      <a:pt x="9722" y="11527"/>
                    </a:cubicBezTo>
                    <a:lnTo>
                      <a:pt x="9722" y="11696"/>
                    </a:lnTo>
                    <a:lnTo>
                      <a:pt x="6244" y="11696"/>
                    </a:lnTo>
                    <a:lnTo>
                      <a:pt x="6244" y="11527"/>
                    </a:lnTo>
                    <a:cubicBezTo>
                      <a:pt x="6244" y="10982"/>
                      <a:pt x="6529" y="10476"/>
                      <a:pt x="6997" y="10190"/>
                    </a:cubicBezTo>
                    <a:lnTo>
                      <a:pt x="7996" y="9593"/>
                    </a:lnTo>
                    <a:close/>
                    <a:moveTo>
                      <a:pt x="11124" y="12215"/>
                    </a:moveTo>
                    <a:lnTo>
                      <a:pt x="11124" y="12656"/>
                    </a:lnTo>
                    <a:lnTo>
                      <a:pt x="5089" y="12656"/>
                    </a:lnTo>
                    <a:lnTo>
                      <a:pt x="5089" y="12215"/>
                    </a:lnTo>
                    <a:close/>
                    <a:moveTo>
                      <a:pt x="6361" y="1766"/>
                    </a:moveTo>
                    <a:lnTo>
                      <a:pt x="9450" y="3856"/>
                    </a:lnTo>
                    <a:cubicBezTo>
                      <a:pt x="10501" y="4570"/>
                      <a:pt x="11137" y="5764"/>
                      <a:pt x="11137" y="7049"/>
                    </a:cubicBezTo>
                    <a:lnTo>
                      <a:pt x="11124" y="7049"/>
                    </a:lnTo>
                    <a:lnTo>
                      <a:pt x="11124" y="7555"/>
                    </a:lnTo>
                    <a:cubicBezTo>
                      <a:pt x="10436" y="8412"/>
                      <a:pt x="10436" y="9619"/>
                      <a:pt x="11124" y="10476"/>
                    </a:cubicBezTo>
                    <a:lnTo>
                      <a:pt x="11124" y="11696"/>
                    </a:lnTo>
                    <a:lnTo>
                      <a:pt x="10242" y="11696"/>
                    </a:lnTo>
                    <a:lnTo>
                      <a:pt x="10242" y="11527"/>
                    </a:lnTo>
                    <a:cubicBezTo>
                      <a:pt x="10242" y="10800"/>
                      <a:pt x="9865" y="10125"/>
                      <a:pt x="9242" y="9749"/>
                    </a:cubicBezTo>
                    <a:lnTo>
                      <a:pt x="8243" y="9139"/>
                    </a:lnTo>
                    <a:lnTo>
                      <a:pt x="8243" y="8009"/>
                    </a:lnTo>
                    <a:cubicBezTo>
                      <a:pt x="8230" y="7847"/>
                      <a:pt x="8110" y="7766"/>
                      <a:pt x="7990" y="7766"/>
                    </a:cubicBezTo>
                    <a:cubicBezTo>
                      <a:pt x="7869" y="7766"/>
                      <a:pt x="7749" y="7847"/>
                      <a:pt x="7736" y="8009"/>
                    </a:cubicBezTo>
                    <a:lnTo>
                      <a:pt x="7736" y="9139"/>
                    </a:lnTo>
                    <a:lnTo>
                      <a:pt x="6724" y="9749"/>
                    </a:lnTo>
                    <a:cubicBezTo>
                      <a:pt x="6114" y="10125"/>
                      <a:pt x="5738" y="10800"/>
                      <a:pt x="5738" y="11527"/>
                    </a:cubicBezTo>
                    <a:lnTo>
                      <a:pt x="5738" y="11696"/>
                    </a:lnTo>
                    <a:lnTo>
                      <a:pt x="5089" y="11696"/>
                    </a:lnTo>
                    <a:lnTo>
                      <a:pt x="5089" y="7776"/>
                    </a:lnTo>
                    <a:cubicBezTo>
                      <a:pt x="5089" y="7244"/>
                      <a:pt x="4660" y="6841"/>
                      <a:pt x="4466" y="6699"/>
                    </a:cubicBezTo>
                    <a:lnTo>
                      <a:pt x="4024" y="6335"/>
                    </a:lnTo>
                    <a:cubicBezTo>
                      <a:pt x="3974" y="6292"/>
                      <a:pt x="3916" y="6273"/>
                      <a:pt x="3859" y="6273"/>
                    </a:cubicBezTo>
                    <a:cubicBezTo>
                      <a:pt x="3813" y="6273"/>
                      <a:pt x="3767" y="6286"/>
                      <a:pt x="3726" y="6309"/>
                    </a:cubicBezTo>
                    <a:lnTo>
                      <a:pt x="3168" y="6673"/>
                    </a:lnTo>
                    <a:lnTo>
                      <a:pt x="3155" y="6699"/>
                    </a:lnTo>
                    <a:cubicBezTo>
                      <a:pt x="2830" y="6958"/>
                      <a:pt x="2635" y="7347"/>
                      <a:pt x="2635" y="7776"/>
                    </a:cubicBezTo>
                    <a:lnTo>
                      <a:pt x="2635" y="15940"/>
                    </a:lnTo>
                    <a:lnTo>
                      <a:pt x="1597" y="15940"/>
                    </a:lnTo>
                    <a:lnTo>
                      <a:pt x="1597" y="10476"/>
                    </a:lnTo>
                    <a:cubicBezTo>
                      <a:pt x="2285" y="9619"/>
                      <a:pt x="2285" y="8412"/>
                      <a:pt x="1597" y="7555"/>
                    </a:cubicBezTo>
                    <a:lnTo>
                      <a:pt x="1597" y="7049"/>
                    </a:lnTo>
                    <a:cubicBezTo>
                      <a:pt x="1597" y="5764"/>
                      <a:pt x="2233" y="4570"/>
                      <a:pt x="3284" y="3856"/>
                    </a:cubicBezTo>
                    <a:lnTo>
                      <a:pt x="6361" y="1766"/>
                    </a:lnTo>
                    <a:close/>
                    <a:moveTo>
                      <a:pt x="4582" y="9087"/>
                    </a:moveTo>
                    <a:lnTo>
                      <a:pt x="4582" y="12656"/>
                    </a:lnTo>
                    <a:lnTo>
                      <a:pt x="4414" y="12656"/>
                    </a:lnTo>
                    <a:cubicBezTo>
                      <a:pt x="4102" y="12656"/>
                      <a:pt x="3855" y="12916"/>
                      <a:pt x="3855" y="13227"/>
                    </a:cubicBezTo>
                    <a:lnTo>
                      <a:pt x="3855" y="15940"/>
                    </a:lnTo>
                    <a:lnTo>
                      <a:pt x="3155" y="15940"/>
                    </a:lnTo>
                    <a:lnTo>
                      <a:pt x="3168" y="9087"/>
                    </a:lnTo>
                    <a:lnTo>
                      <a:pt x="3622" y="9087"/>
                    </a:lnTo>
                    <a:lnTo>
                      <a:pt x="3622" y="10229"/>
                    </a:lnTo>
                    <a:cubicBezTo>
                      <a:pt x="3602" y="10411"/>
                      <a:pt x="3735" y="10502"/>
                      <a:pt x="3870" y="10502"/>
                    </a:cubicBezTo>
                    <a:cubicBezTo>
                      <a:pt x="4005" y="10502"/>
                      <a:pt x="4141" y="10411"/>
                      <a:pt x="4128" y="10229"/>
                    </a:cubicBezTo>
                    <a:lnTo>
                      <a:pt x="4128" y="9087"/>
                    </a:lnTo>
                    <a:close/>
                    <a:moveTo>
                      <a:pt x="11124" y="13175"/>
                    </a:moveTo>
                    <a:lnTo>
                      <a:pt x="11124" y="15940"/>
                    </a:lnTo>
                    <a:lnTo>
                      <a:pt x="10423" y="15940"/>
                    </a:lnTo>
                    <a:lnTo>
                      <a:pt x="10423" y="14850"/>
                    </a:lnTo>
                    <a:cubicBezTo>
                      <a:pt x="10443" y="14668"/>
                      <a:pt x="10306" y="14577"/>
                      <a:pt x="10170" y="14577"/>
                    </a:cubicBezTo>
                    <a:cubicBezTo>
                      <a:pt x="10034" y="14577"/>
                      <a:pt x="9898" y="14668"/>
                      <a:pt x="9917" y="14850"/>
                    </a:cubicBezTo>
                    <a:lnTo>
                      <a:pt x="9917" y="15940"/>
                    </a:lnTo>
                    <a:lnTo>
                      <a:pt x="7490" y="15940"/>
                    </a:lnTo>
                    <a:lnTo>
                      <a:pt x="7490" y="14824"/>
                    </a:lnTo>
                    <a:cubicBezTo>
                      <a:pt x="7490" y="14525"/>
                      <a:pt x="7734" y="14328"/>
                      <a:pt x="7988" y="14328"/>
                    </a:cubicBezTo>
                    <a:cubicBezTo>
                      <a:pt x="8109" y="14328"/>
                      <a:pt x="8233" y="14373"/>
                      <a:pt x="8334" y="14473"/>
                    </a:cubicBezTo>
                    <a:cubicBezTo>
                      <a:pt x="8437" y="14577"/>
                      <a:pt x="8489" y="14694"/>
                      <a:pt x="8489" y="14824"/>
                    </a:cubicBezTo>
                    <a:lnTo>
                      <a:pt x="8489" y="15006"/>
                    </a:lnTo>
                    <a:cubicBezTo>
                      <a:pt x="8502" y="15161"/>
                      <a:pt x="8622" y="15239"/>
                      <a:pt x="8742" y="15239"/>
                    </a:cubicBezTo>
                    <a:cubicBezTo>
                      <a:pt x="8862" y="15239"/>
                      <a:pt x="8983" y="15161"/>
                      <a:pt x="8995" y="15006"/>
                    </a:cubicBezTo>
                    <a:lnTo>
                      <a:pt x="8995" y="14824"/>
                    </a:lnTo>
                    <a:cubicBezTo>
                      <a:pt x="8995" y="14266"/>
                      <a:pt x="8541" y="13824"/>
                      <a:pt x="7983" y="13824"/>
                    </a:cubicBezTo>
                    <a:cubicBezTo>
                      <a:pt x="7425" y="13824"/>
                      <a:pt x="6984" y="14266"/>
                      <a:pt x="6984" y="14824"/>
                    </a:cubicBezTo>
                    <a:lnTo>
                      <a:pt x="6984" y="15940"/>
                    </a:lnTo>
                    <a:lnTo>
                      <a:pt x="5906" y="15940"/>
                    </a:lnTo>
                    <a:lnTo>
                      <a:pt x="5906" y="14850"/>
                    </a:lnTo>
                    <a:cubicBezTo>
                      <a:pt x="5919" y="14668"/>
                      <a:pt x="5783" y="14577"/>
                      <a:pt x="5648" y="14577"/>
                    </a:cubicBezTo>
                    <a:cubicBezTo>
                      <a:pt x="5514" y="14577"/>
                      <a:pt x="5381" y="14668"/>
                      <a:pt x="5400" y="14850"/>
                    </a:cubicBezTo>
                    <a:lnTo>
                      <a:pt x="5400" y="15940"/>
                    </a:lnTo>
                    <a:lnTo>
                      <a:pt x="4375" y="15940"/>
                    </a:lnTo>
                    <a:lnTo>
                      <a:pt x="4375" y="13227"/>
                    </a:lnTo>
                    <a:cubicBezTo>
                      <a:pt x="4375" y="13201"/>
                      <a:pt x="4388" y="13175"/>
                      <a:pt x="4427" y="13175"/>
                    </a:cubicBezTo>
                    <a:close/>
                    <a:moveTo>
                      <a:pt x="6372" y="1"/>
                    </a:moveTo>
                    <a:cubicBezTo>
                      <a:pt x="6202" y="1"/>
                      <a:pt x="6030" y="53"/>
                      <a:pt x="5880" y="157"/>
                    </a:cubicBezTo>
                    <a:lnTo>
                      <a:pt x="2389" y="2532"/>
                    </a:lnTo>
                    <a:cubicBezTo>
                      <a:pt x="2025" y="2766"/>
                      <a:pt x="1701" y="3051"/>
                      <a:pt x="1415" y="3376"/>
                    </a:cubicBezTo>
                    <a:cubicBezTo>
                      <a:pt x="1213" y="3559"/>
                      <a:pt x="1390" y="3821"/>
                      <a:pt x="1590" y="3821"/>
                    </a:cubicBezTo>
                    <a:cubicBezTo>
                      <a:pt x="1660" y="3821"/>
                      <a:pt x="1732" y="3790"/>
                      <a:pt x="1792" y="3713"/>
                    </a:cubicBezTo>
                    <a:cubicBezTo>
                      <a:pt x="2051" y="3428"/>
                      <a:pt x="2350" y="3168"/>
                      <a:pt x="2674" y="2947"/>
                    </a:cubicBezTo>
                    <a:lnTo>
                      <a:pt x="6114" y="611"/>
                    </a:lnTo>
                    <a:lnTo>
                      <a:pt x="6114" y="1325"/>
                    </a:lnTo>
                    <a:lnTo>
                      <a:pt x="3012" y="3428"/>
                    </a:lnTo>
                    <a:cubicBezTo>
                      <a:pt x="1818" y="4245"/>
                      <a:pt x="1091" y="5595"/>
                      <a:pt x="1104" y="7036"/>
                    </a:cubicBezTo>
                    <a:lnTo>
                      <a:pt x="1104" y="7646"/>
                    </a:lnTo>
                    <a:cubicBezTo>
                      <a:pt x="1104" y="7698"/>
                      <a:pt x="1117" y="7763"/>
                      <a:pt x="1156" y="7802"/>
                    </a:cubicBezTo>
                    <a:cubicBezTo>
                      <a:pt x="1766" y="8490"/>
                      <a:pt x="1766" y="9515"/>
                      <a:pt x="1156" y="10203"/>
                    </a:cubicBezTo>
                    <a:cubicBezTo>
                      <a:pt x="1117" y="10255"/>
                      <a:pt x="1104" y="10307"/>
                      <a:pt x="1104" y="10372"/>
                    </a:cubicBezTo>
                    <a:lnTo>
                      <a:pt x="1104" y="16187"/>
                    </a:lnTo>
                    <a:cubicBezTo>
                      <a:pt x="1091" y="16329"/>
                      <a:pt x="1208" y="16446"/>
                      <a:pt x="1350" y="16446"/>
                    </a:cubicBezTo>
                    <a:lnTo>
                      <a:pt x="11384" y="16446"/>
                    </a:lnTo>
                    <a:cubicBezTo>
                      <a:pt x="11527" y="16446"/>
                      <a:pt x="11643" y="16329"/>
                      <a:pt x="11643" y="16187"/>
                    </a:cubicBezTo>
                    <a:lnTo>
                      <a:pt x="11643" y="10385"/>
                    </a:lnTo>
                    <a:cubicBezTo>
                      <a:pt x="11643" y="10333"/>
                      <a:pt x="11617" y="10268"/>
                      <a:pt x="11578" y="10229"/>
                    </a:cubicBezTo>
                    <a:cubicBezTo>
                      <a:pt x="10981" y="9541"/>
                      <a:pt x="10981" y="8503"/>
                      <a:pt x="11578" y="7815"/>
                    </a:cubicBezTo>
                    <a:cubicBezTo>
                      <a:pt x="11617" y="7776"/>
                      <a:pt x="11643" y="7711"/>
                      <a:pt x="11643" y="7659"/>
                    </a:cubicBezTo>
                    <a:lnTo>
                      <a:pt x="11643" y="7062"/>
                    </a:lnTo>
                    <a:cubicBezTo>
                      <a:pt x="11643" y="5608"/>
                      <a:pt x="10929" y="4258"/>
                      <a:pt x="9735" y="3441"/>
                    </a:cubicBezTo>
                    <a:lnTo>
                      <a:pt x="6633" y="1338"/>
                    </a:lnTo>
                    <a:lnTo>
                      <a:pt x="6633" y="637"/>
                    </a:lnTo>
                    <a:lnTo>
                      <a:pt x="10060" y="2960"/>
                    </a:lnTo>
                    <a:cubicBezTo>
                      <a:pt x="11423" y="3882"/>
                      <a:pt x="12227" y="5426"/>
                      <a:pt x="12227" y="7062"/>
                    </a:cubicBezTo>
                    <a:lnTo>
                      <a:pt x="12227" y="7698"/>
                    </a:lnTo>
                    <a:cubicBezTo>
                      <a:pt x="12227" y="7880"/>
                      <a:pt x="12163" y="8048"/>
                      <a:pt x="12033" y="8178"/>
                    </a:cubicBezTo>
                    <a:cubicBezTo>
                      <a:pt x="11604" y="8658"/>
                      <a:pt x="11604" y="9385"/>
                      <a:pt x="12033" y="9866"/>
                    </a:cubicBezTo>
                    <a:cubicBezTo>
                      <a:pt x="12163" y="9995"/>
                      <a:pt x="12227" y="10164"/>
                      <a:pt x="12227" y="10346"/>
                    </a:cubicBezTo>
                    <a:lnTo>
                      <a:pt x="12227" y="16667"/>
                    </a:lnTo>
                    <a:cubicBezTo>
                      <a:pt x="12227" y="16875"/>
                      <a:pt x="12059" y="17043"/>
                      <a:pt x="11851" y="17043"/>
                    </a:cubicBezTo>
                    <a:lnTo>
                      <a:pt x="896" y="17043"/>
                    </a:lnTo>
                    <a:cubicBezTo>
                      <a:pt x="675" y="17043"/>
                      <a:pt x="507" y="16875"/>
                      <a:pt x="507" y="16667"/>
                    </a:cubicBezTo>
                    <a:lnTo>
                      <a:pt x="507" y="10346"/>
                    </a:lnTo>
                    <a:cubicBezTo>
                      <a:pt x="507" y="10164"/>
                      <a:pt x="585" y="9995"/>
                      <a:pt x="701" y="9866"/>
                    </a:cubicBezTo>
                    <a:cubicBezTo>
                      <a:pt x="1130" y="9385"/>
                      <a:pt x="1130" y="8658"/>
                      <a:pt x="701" y="8178"/>
                    </a:cubicBezTo>
                    <a:cubicBezTo>
                      <a:pt x="585" y="8048"/>
                      <a:pt x="507" y="7880"/>
                      <a:pt x="507" y="7698"/>
                    </a:cubicBezTo>
                    <a:lnTo>
                      <a:pt x="507" y="7062"/>
                    </a:lnTo>
                    <a:cubicBezTo>
                      <a:pt x="507" y="6231"/>
                      <a:pt x="714" y="5414"/>
                      <a:pt x="1117" y="4687"/>
                    </a:cubicBezTo>
                    <a:cubicBezTo>
                      <a:pt x="1249" y="4475"/>
                      <a:pt x="1063" y="4281"/>
                      <a:pt x="882" y="4281"/>
                    </a:cubicBezTo>
                    <a:cubicBezTo>
                      <a:pt x="796" y="4281"/>
                      <a:pt x="712" y="4323"/>
                      <a:pt x="662" y="4427"/>
                    </a:cubicBezTo>
                    <a:cubicBezTo>
                      <a:pt x="221" y="5232"/>
                      <a:pt x="0" y="6140"/>
                      <a:pt x="0" y="7062"/>
                    </a:cubicBezTo>
                    <a:lnTo>
                      <a:pt x="0" y="7698"/>
                    </a:lnTo>
                    <a:cubicBezTo>
                      <a:pt x="0" y="8009"/>
                      <a:pt x="104" y="8308"/>
                      <a:pt x="325" y="8542"/>
                    </a:cubicBezTo>
                    <a:cubicBezTo>
                      <a:pt x="572" y="8814"/>
                      <a:pt x="572" y="9243"/>
                      <a:pt x="325" y="9528"/>
                    </a:cubicBezTo>
                    <a:cubicBezTo>
                      <a:pt x="104" y="9749"/>
                      <a:pt x="0" y="10047"/>
                      <a:pt x="0" y="10359"/>
                    </a:cubicBezTo>
                    <a:lnTo>
                      <a:pt x="0" y="16667"/>
                    </a:lnTo>
                    <a:cubicBezTo>
                      <a:pt x="0" y="17160"/>
                      <a:pt x="390" y="17563"/>
                      <a:pt x="896" y="17563"/>
                    </a:cubicBezTo>
                    <a:lnTo>
                      <a:pt x="11851" y="17563"/>
                    </a:lnTo>
                    <a:cubicBezTo>
                      <a:pt x="12344" y="17563"/>
                      <a:pt x="12734" y="17160"/>
                      <a:pt x="12734" y="16667"/>
                    </a:cubicBezTo>
                    <a:lnTo>
                      <a:pt x="12734" y="10346"/>
                    </a:lnTo>
                    <a:cubicBezTo>
                      <a:pt x="12734" y="10034"/>
                      <a:pt x="12617" y="9736"/>
                      <a:pt x="12409" y="9515"/>
                    </a:cubicBezTo>
                    <a:cubicBezTo>
                      <a:pt x="12163" y="9230"/>
                      <a:pt x="12163" y="8801"/>
                      <a:pt x="12409" y="8516"/>
                    </a:cubicBezTo>
                    <a:cubicBezTo>
                      <a:pt x="12617" y="8295"/>
                      <a:pt x="12734" y="7996"/>
                      <a:pt x="12734" y="7685"/>
                    </a:cubicBezTo>
                    <a:lnTo>
                      <a:pt x="12734" y="7049"/>
                    </a:lnTo>
                    <a:cubicBezTo>
                      <a:pt x="12734" y="5232"/>
                      <a:pt x="11838" y="3544"/>
                      <a:pt x="10345" y="2532"/>
                    </a:cubicBezTo>
                    <a:lnTo>
                      <a:pt x="6854" y="157"/>
                    </a:lnTo>
                    <a:cubicBezTo>
                      <a:pt x="6711" y="53"/>
                      <a:pt x="6542" y="1"/>
                      <a:pt x="6372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172;p76">
                <a:extLst>
                  <a:ext uri="{FF2B5EF4-FFF2-40B4-BE49-F238E27FC236}">
                    <a16:creationId xmlns:a16="http://schemas.microsoft.com/office/drawing/2014/main" id="{2E99F8B6-D149-A1E5-A5C1-5519D514FEB5}"/>
                  </a:ext>
                </a:extLst>
              </p:cNvPr>
              <p:cNvSpPr/>
              <p:nvPr/>
            </p:nvSpPr>
            <p:spPr>
              <a:xfrm>
                <a:off x="7142425" y="3422650"/>
                <a:ext cx="43225" cy="39450"/>
              </a:xfrm>
              <a:custGeom>
                <a:avLst/>
                <a:gdLst/>
                <a:ahLst/>
                <a:cxnLst/>
                <a:rect l="l" t="t" r="r" b="b"/>
                <a:pathLst>
                  <a:path w="1729" h="1578" extrusionOk="0">
                    <a:moveTo>
                      <a:pt x="844" y="1"/>
                    </a:moveTo>
                    <a:cubicBezTo>
                      <a:pt x="708" y="1"/>
                      <a:pt x="572" y="95"/>
                      <a:pt x="585" y="283"/>
                    </a:cubicBezTo>
                    <a:lnTo>
                      <a:pt x="585" y="556"/>
                    </a:lnTo>
                    <a:lnTo>
                      <a:pt x="312" y="556"/>
                    </a:lnTo>
                    <a:cubicBezTo>
                      <a:pt x="1" y="582"/>
                      <a:pt x="1" y="1036"/>
                      <a:pt x="312" y="1062"/>
                    </a:cubicBezTo>
                    <a:lnTo>
                      <a:pt x="585" y="1062"/>
                    </a:lnTo>
                    <a:lnTo>
                      <a:pt x="585" y="1335"/>
                    </a:lnTo>
                    <a:cubicBezTo>
                      <a:pt x="598" y="1497"/>
                      <a:pt x="721" y="1578"/>
                      <a:pt x="844" y="1578"/>
                    </a:cubicBezTo>
                    <a:cubicBezTo>
                      <a:pt x="968" y="1578"/>
                      <a:pt x="1091" y="1497"/>
                      <a:pt x="1104" y="1335"/>
                    </a:cubicBezTo>
                    <a:lnTo>
                      <a:pt x="1104" y="1062"/>
                    </a:lnTo>
                    <a:lnTo>
                      <a:pt x="1377" y="1062"/>
                    </a:lnTo>
                    <a:cubicBezTo>
                      <a:pt x="1388" y="1063"/>
                      <a:pt x="1400" y="1064"/>
                      <a:pt x="1411" y="1064"/>
                    </a:cubicBezTo>
                    <a:cubicBezTo>
                      <a:pt x="1729" y="1064"/>
                      <a:pt x="1729" y="554"/>
                      <a:pt x="1411" y="554"/>
                    </a:cubicBezTo>
                    <a:cubicBezTo>
                      <a:pt x="1400" y="554"/>
                      <a:pt x="1388" y="555"/>
                      <a:pt x="1377" y="556"/>
                    </a:cubicBezTo>
                    <a:lnTo>
                      <a:pt x="1104" y="556"/>
                    </a:lnTo>
                    <a:lnTo>
                      <a:pt x="1104" y="283"/>
                    </a:lnTo>
                    <a:cubicBezTo>
                      <a:pt x="1117" y="95"/>
                      <a:pt x="981" y="1"/>
                      <a:pt x="844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173;p76">
                <a:extLst>
                  <a:ext uri="{FF2B5EF4-FFF2-40B4-BE49-F238E27FC236}">
                    <a16:creationId xmlns:a16="http://schemas.microsoft.com/office/drawing/2014/main" id="{2BC3BD18-EBD2-80F6-7004-EF4E8DAABE07}"/>
                  </a:ext>
                </a:extLst>
              </p:cNvPr>
              <p:cNvSpPr/>
              <p:nvPr/>
            </p:nvSpPr>
            <p:spPr>
              <a:xfrm>
                <a:off x="7154750" y="3488775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1"/>
                    </a:moveTo>
                    <a:cubicBezTo>
                      <a:pt x="118" y="1"/>
                      <a:pt x="1" y="286"/>
                      <a:pt x="170" y="442"/>
                    </a:cubicBezTo>
                    <a:cubicBezTo>
                      <a:pt x="225" y="497"/>
                      <a:pt x="291" y="522"/>
                      <a:pt x="355" y="522"/>
                    </a:cubicBezTo>
                    <a:cubicBezTo>
                      <a:pt x="488" y="522"/>
                      <a:pt x="611" y="417"/>
                      <a:pt x="611" y="260"/>
                    </a:cubicBezTo>
                    <a:cubicBezTo>
                      <a:pt x="611" y="117"/>
                      <a:pt x="494" y="1"/>
                      <a:pt x="35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174;p76">
                <a:extLst>
                  <a:ext uri="{FF2B5EF4-FFF2-40B4-BE49-F238E27FC236}">
                    <a16:creationId xmlns:a16="http://schemas.microsoft.com/office/drawing/2014/main" id="{F6771702-C041-CDB2-F8F2-C5796D5CDF51}"/>
                  </a:ext>
                </a:extLst>
              </p:cNvPr>
              <p:cNvSpPr/>
              <p:nvPr/>
            </p:nvSpPr>
            <p:spPr>
              <a:xfrm>
                <a:off x="7197600" y="3463800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0"/>
                    </a:moveTo>
                    <a:cubicBezTo>
                      <a:pt x="117" y="0"/>
                      <a:pt x="0" y="286"/>
                      <a:pt x="169" y="441"/>
                    </a:cubicBezTo>
                    <a:cubicBezTo>
                      <a:pt x="220" y="497"/>
                      <a:pt x="283" y="521"/>
                      <a:pt x="346" y="521"/>
                    </a:cubicBezTo>
                    <a:cubicBezTo>
                      <a:pt x="475" y="521"/>
                      <a:pt x="602" y="417"/>
                      <a:pt x="610" y="260"/>
                    </a:cubicBezTo>
                    <a:cubicBezTo>
                      <a:pt x="610" y="117"/>
                      <a:pt x="493" y="0"/>
                      <a:pt x="351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7F592F3-BECD-4F40-8E8C-B1E8680A3681}"/>
              </a:ext>
            </a:extLst>
          </p:cNvPr>
          <p:cNvGrpSpPr/>
          <p:nvPr/>
        </p:nvGrpSpPr>
        <p:grpSpPr>
          <a:xfrm>
            <a:off x="4763759" y="4312080"/>
            <a:ext cx="1040153" cy="1336863"/>
            <a:chOff x="4763759" y="4312080"/>
            <a:chExt cx="1040153" cy="1336863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B8A0676F-9452-3BF5-F184-F3714D4C23FA}"/>
                </a:ext>
              </a:extLst>
            </p:cNvPr>
            <p:cNvSpPr/>
            <p:nvPr/>
          </p:nvSpPr>
          <p:spPr>
            <a:xfrm rot="16200000" flipH="1">
              <a:off x="4615404" y="4460435"/>
              <a:ext cx="1336863" cy="1040153"/>
            </a:xfrm>
            <a:custGeom>
              <a:avLst/>
              <a:gdLst>
                <a:gd name="connsiteX0" fmla="*/ 58639 w 1594282"/>
                <a:gd name="connsiteY0" fmla="*/ 574029 h 1240440"/>
                <a:gd name="connsiteX1" fmla="*/ 54876 w 1594282"/>
                <a:gd name="connsiteY1" fmla="*/ 574029 h 1240440"/>
                <a:gd name="connsiteX2" fmla="*/ 46094 w 1594282"/>
                <a:gd name="connsiteY2" fmla="*/ 576350 h 1240440"/>
                <a:gd name="connsiteX3" fmla="*/ 46057 w 1594282"/>
                <a:gd name="connsiteY3" fmla="*/ 576375 h 1240440"/>
                <a:gd name="connsiteX4" fmla="*/ 33511 w 1594282"/>
                <a:gd name="connsiteY4" fmla="*/ 590853 h 1240440"/>
                <a:gd name="connsiteX5" fmla="*/ 25344 w 1594282"/>
                <a:gd name="connsiteY5" fmla="*/ 596522 h 1240440"/>
                <a:gd name="connsiteX6" fmla="*/ 4694 w 1594282"/>
                <a:gd name="connsiteY6" fmla="*/ 612392 h 1240440"/>
                <a:gd name="connsiteX7" fmla="*/ 7705 w 1594282"/>
                <a:gd name="connsiteY7" fmla="*/ 632653 h 1240440"/>
                <a:gd name="connsiteX8" fmla="*/ 25470 w 1594282"/>
                <a:gd name="connsiteY8" fmla="*/ 644722 h 1240440"/>
                <a:gd name="connsiteX9" fmla="*/ 35845 w 1594282"/>
                <a:gd name="connsiteY9" fmla="*/ 654257 h 1240440"/>
                <a:gd name="connsiteX10" fmla="*/ 53847 w 1594282"/>
                <a:gd name="connsiteY10" fmla="*/ 667217 h 1240440"/>
                <a:gd name="connsiteX11" fmla="*/ 59067 w 1594282"/>
                <a:gd name="connsiteY11" fmla="*/ 667844 h 1240440"/>
                <a:gd name="connsiteX12" fmla="*/ 58953 w 1594282"/>
                <a:gd name="connsiteY12" fmla="*/ 659513 h 1240440"/>
                <a:gd name="connsiteX13" fmla="*/ 77194 w 1594282"/>
                <a:gd name="connsiteY13" fmla="*/ 628451 h 1240440"/>
                <a:gd name="connsiteX14" fmla="*/ 85976 w 1594282"/>
                <a:gd name="connsiteY14" fmla="*/ 621726 h 1240440"/>
                <a:gd name="connsiteX15" fmla="*/ 76278 w 1594282"/>
                <a:gd name="connsiteY15" fmla="*/ 611904 h 1240440"/>
                <a:gd name="connsiteX16" fmla="*/ 58715 w 1594282"/>
                <a:gd name="connsiteY16" fmla="*/ 581857 h 1240440"/>
                <a:gd name="connsiteX17" fmla="*/ 1539406 w 1594282"/>
                <a:gd name="connsiteY17" fmla="*/ 574029 h 1240440"/>
                <a:gd name="connsiteX18" fmla="*/ 1535643 w 1594282"/>
                <a:gd name="connsiteY18" fmla="*/ 574029 h 1240440"/>
                <a:gd name="connsiteX19" fmla="*/ 1535567 w 1594282"/>
                <a:gd name="connsiteY19" fmla="*/ 581857 h 1240440"/>
                <a:gd name="connsiteX20" fmla="*/ 1518004 w 1594282"/>
                <a:gd name="connsiteY20" fmla="*/ 611904 h 1240440"/>
                <a:gd name="connsiteX21" fmla="*/ 1508306 w 1594282"/>
                <a:gd name="connsiteY21" fmla="*/ 621726 h 1240440"/>
                <a:gd name="connsiteX22" fmla="*/ 1517088 w 1594282"/>
                <a:gd name="connsiteY22" fmla="*/ 628451 h 1240440"/>
                <a:gd name="connsiteX23" fmla="*/ 1535329 w 1594282"/>
                <a:gd name="connsiteY23" fmla="*/ 659513 h 1240440"/>
                <a:gd name="connsiteX24" fmla="*/ 1535215 w 1594282"/>
                <a:gd name="connsiteY24" fmla="*/ 667844 h 1240440"/>
                <a:gd name="connsiteX25" fmla="*/ 1540435 w 1594282"/>
                <a:gd name="connsiteY25" fmla="*/ 667217 h 1240440"/>
                <a:gd name="connsiteX26" fmla="*/ 1558437 w 1594282"/>
                <a:gd name="connsiteY26" fmla="*/ 654257 h 1240440"/>
                <a:gd name="connsiteX27" fmla="*/ 1568812 w 1594282"/>
                <a:gd name="connsiteY27" fmla="*/ 644722 h 1240440"/>
                <a:gd name="connsiteX28" fmla="*/ 1586577 w 1594282"/>
                <a:gd name="connsiteY28" fmla="*/ 632653 h 1240440"/>
                <a:gd name="connsiteX29" fmla="*/ 1589588 w 1594282"/>
                <a:gd name="connsiteY29" fmla="*/ 612392 h 1240440"/>
                <a:gd name="connsiteX30" fmla="*/ 1568938 w 1594282"/>
                <a:gd name="connsiteY30" fmla="*/ 596522 h 1240440"/>
                <a:gd name="connsiteX31" fmla="*/ 1560771 w 1594282"/>
                <a:gd name="connsiteY31" fmla="*/ 590853 h 1240440"/>
                <a:gd name="connsiteX32" fmla="*/ 1548225 w 1594282"/>
                <a:gd name="connsiteY32" fmla="*/ 576375 h 1240440"/>
                <a:gd name="connsiteX33" fmla="*/ 1548188 w 1594282"/>
                <a:gd name="connsiteY33" fmla="*/ 576350 h 1240440"/>
                <a:gd name="connsiteX34" fmla="*/ 1539406 w 1594282"/>
                <a:gd name="connsiteY34" fmla="*/ 574029 h 1240440"/>
                <a:gd name="connsiteX35" fmla="*/ 1150961 w 1594282"/>
                <a:gd name="connsiteY35" fmla="*/ 0 h 1240440"/>
                <a:gd name="connsiteX36" fmla="*/ 797141 w 1594282"/>
                <a:gd name="connsiteY36" fmla="*/ 0 h 1240440"/>
                <a:gd name="connsiteX37" fmla="*/ 443321 w 1594282"/>
                <a:gd name="connsiteY37" fmla="*/ 0 h 1240440"/>
                <a:gd name="connsiteX38" fmla="*/ 282536 w 1594282"/>
                <a:gd name="connsiteY38" fmla="*/ 160786 h 1240440"/>
                <a:gd name="connsiteX39" fmla="*/ 282536 w 1594282"/>
                <a:gd name="connsiteY39" fmla="*/ 467919 h 1240440"/>
                <a:gd name="connsiteX40" fmla="*/ 245579 w 1594282"/>
                <a:gd name="connsiteY40" fmla="*/ 467994 h 1240440"/>
                <a:gd name="connsiteX41" fmla="*/ 237776 w 1594282"/>
                <a:gd name="connsiteY41" fmla="*/ 470680 h 1240440"/>
                <a:gd name="connsiteX42" fmla="*/ 202800 w 1594282"/>
                <a:gd name="connsiteY42" fmla="*/ 511377 h 1240440"/>
                <a:gd name="connsiteX43" fmla="*/ 200366 w 1594282"/>
                <a:gd name="connsiteY43" fmla="*/ 522065 h 1240440"/>
                <a:gd name="connsiteX44" fmla="*/ 190618 w 1594282"/>
                <a:gd name="connsiteY44" fmla="*/ 524060 h 1240440"/>
                <a:gd name="connsiteX45" fmla="*/ 160684 w 1594282"/>
                <a:gd name="connsiteY45" fmla="*/ 553592 h 1240440"/>
                <a:gd name="connsiteX46" fmla="*/ 156394 w 1594282"/>
                <a:gd name="connsiteY46" fmla="*/ 562688 h 1240440"/>
                <a:gd name="connsiteX47" fmla="*/ 145667 w 1594282"/>
                <a:gd name="connsiteY47" fmla="*/ 565197 h 1240440"/>
                <a:gd name="connsiteX48" fmla="*/ 108847 w 1594282"/>
                <a:gd name="connsiteY48" fmla="*/ 607537 h 1240440"/>
                <a:gd name="connsiteX49" fmla="*/ 102825 w 1594282"/>
                <a:gd name="connsiteY49" fmla="*/ 620384 h 1240440"/>
                <a:gd name="connsiteX50" fmla="*/ 107479 w 1594282"/>
                <a:gd name="connsiteY50" fmla="*/ 630747 h 1240440"/>
                <a:gd name="connsiteX51" fmla="*/ 126510 w 1594282"/>
                <a:gd name="connsiteY51" fmla="*/ 662914 h 1240440"/>
                <a:gd name="connsiteX52" fmla="*/ 150974 w 1594282"/>
                <a:gd name="connsiteY52" fmla="*/ 677315 h 1240440"/>
                <a:gd name="connsiteX53" fmla="*/ 158815 w 1594282"/>
                <a:gd name="connsiteY53" fmla="*/ 678909 h 1240440"/>
                <a:gd name="connsiteX54" fmla="*/ 160847 w 1594282"/>
                <a:gd name="connsiteY54" fmla="*/ 689146 h 1240440"/>
                <a:gd name="connsiteX55" fmla="*/ 177156 w 1594282"/>
                <a:gd name="connsiteY55" fmla="*/ 713546 h 1240440"/>
                <a:gd name="connsiteX56" fmla="*/ 191759 w 1594282"/>
                <a:gd name="connsiteY56" fmla="*/ 717786 h 1240440"/>
                <a:gd name="connsiteX57" fmla="*/ 199450 w 1594282"/>
                <a:gd name="connsiteY57" fmla="*/ 718578 h 1240440"/>
                <a:gd name="connsiteX58" fmla="*/ 202247 w 1594282"/>
                <a:gd name="connsiteY58" fmla="*/ 729153 h 1240440"/>
                <a:gd name="connsiteX59" fmla="*/ 228267 w 1594282"/>
                <a:gd name="connsiteY59" fmla="*/ 766789 h 1240440"/>
                <a:gd name="connsiteX60" fmla="*/ 277352 w 1594282"/>
                <a:gd name="connsiteY60" fmla="*/ 772762 h 1240440"/>
                <a:gd name="connsiteX61" fmla="*/ 282536 w 1594282"/>
                <a:gd name="connsiteY61" fmla="*/ 772829 h 1240440"/>
                <a:gd name="connsiteX62" fmla="*/ 282536 w 1594282"/>
                <a:gd name="connsiteY62" fmla="*/ 1079655 h 1240440"/>
                <a:gd name="connsiteX63" fmla="*/ 443321 w 1594282"/>
                <a:gd name="connsiteY63" fmla="*/ 1240440 h 1240440"/>
                <a:gd name="connsiteX64" fmla="*/ 797141 w 1594282"/>
                <a:gd name="connsiteY64" fmla="*/ 1240440 h 1240440"/>
                <a:gd name="connsiteX65" fmla="*/ 1150961 w 1594282"/>
                <a:gd name="connsiteY65" fmla="*/ 1240440 h 1240440"/>
                <a:gd name="connsiteX66" fmla="*/ 1311746 w 1594282"/>
                <a:gd name="connsiteY66" fmla="*/ 1079655 h 1240440"/>
                <a:gd name="connsiteX67" fmla="*/ 1311746 w 1594282"/>
                <a:gd name="connsiteY67" fmla="*/ 772829 h 1240440"/>
                <a:gd name="connsiteX68" fmla="*/ 1316930 w 1594282"/>
                <a:gd name="connsiteY68" fmla="*/ 772762 h 1240440"/>
                <a:gd name="connsiteX69" fmla="*/ 1366015 w 1594282"/>
                <a:gd name="connsiteY69" fmla="*/ 766789 h 1240440"/>
                <a:gd name="connsiteX70" fmla="*/ 1392035 w 1594282"/>
                <a:gd name="connsiteY70" fmla="*/ 729153 h 1240440"/>
                <a:gd name="connsiteX71" fmla="*/ 1394832 w 1594282"/>
                <a:gd name="connsiteY71" fmla="*/ 718578 h 1240440"/>
                <a:gd name="connsiteX72" fmla="*/ 1402523 w 1594282"/>
                <a:gd name="connsiteY72" fmla="*/ 717786 h 1240440"/>
                <a:gd name="connsiteX73" fmla="*/ 1417126 w 1594282"/>
                <a:gd name="connsiteY73" fmla="*/ 713546 h 1240440"/>
                <a:gd name="connsiteX74" fmla="*/ 1433435 w 1594282"/>
                <a:gd name="connsiteY74" fmla="*/ 689146 h 1240440"/>
                <a:gd name="connsiteX75" fmla="*/ 1435467 w 1594282"/>
                <a:gd name="connsiteY75" fmla="*/ 678909 h 1240440"/>
                <a:gd name="connsiteX76" fmla="*/ 1443308 w 1594282"/>
                <a:gd name="connsiteY76" fmla="*/ 677315 h 1240440"/>
                <a:gd name="connsiteX77" fmla="*/ 1467772 w 1594282"/>
                <a:gd name="connsiteY77" fmla="*/ 662914 h 1240440"/>
                <a:gd name="connsiteX78" fmla="*/ 1486803 w 1594282"/>
                <a:gd name="connsiteY78" fmla="*/ 630747 h 1240440"/>
                <a:gd name="connsiteX79" fmla="*/ 1491457 w 1594282"/>
                <a:gd name="connsiteY79" fmla="*/ 620384 h 1240440"/>
                <a:gd name="connsiteX80" fmla="*/ 1485435 w 1594282"/>
                <a:gd name="connsiteY80" fmla="*/ 607537 h 1240440"/>
                <a:gd name="connsiteX81" fmla="*/ 1448615 w 1594282"/>
                <a:gd name="connsiteY81" fmla="*/ 565197 h 1240440"/>
                <a:gd name="connsiteX82" fmla="*/ 1437888 w 1594282"/>
                <a:gd name="connsiteY82" fmla="*/ 562688 h 1240440"/>
                <a:gd name="connsiteX83" fmla="*/ 1433598 w 1594282"/>
                <a:gd name="connsiteY83" fmla="*/ 553592 h 1240440"/>
                <a:gd name="connsiteX84" fmla="*/ 1403664 w 1594282"/>
                <a:gd name="connsiteY84" fmla="*/ 524060 h 1240440"/>
                <a:gd name="connsiteX85" fmla="*/ 1393916 w 1594282"/>
                <a:gd name="connsiteY85" fmla="*/ 522065 h 1240440"/>
                <a:gd name="connsiteX86" fmla="*/ 1391482 w 1594282"/>
                <a:gd name="connsiteY86" fmla="*/ 511377 h 1240440"/>
                <a:gd name="connsiteX87" fmla="*/ 1356506 w 1594282"/>
                <a:gd name="connsiteY87" fmla="*/ 470680 h 1240440"/>
                <a:gd name="connsiteX88" fmla="*/ 1348703 w 1594282"/>
                <a:gd name="connsiteY88" fmla="*/ 467994 h 1240440"/>
                <a:gd name="connsiteX89" fmla="*/ 1311746 w 1594282"/>
                <a:gd name="connsiteY89" fmla="*/ 467919 h 1240440"/>
                <a:gd name="connsiteX90" fmla="*/ 1311746 w 1594282"/>
                <a:gd name="connsiteY90" fmla="*/ 160786 h 1240440"/>
                <a:gd name="connsiteX91" fmla="*/ 1150961 w 1594282"/>
                <a:gd name="connsiteY91" fmla="*/ 0 h 124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594282" h="1240440">
                  <a:moveTo>
                    <a:pt x="58639" y="574029"/>
                  </a:moveTo>
                  <a:lnTo>
                    <a:pt x="54876" y="574029"/>
                  </a:lnTo>
                  <a:cubicBezTo>
                    <a:pt x="51839" y="574299"/>
                    <a:pt x="48869" y="575085"/>
                    <a:pt x="46094" y="576350"/>
                  </a:cubicBezTo>
                  <a:lnTo>
                    <a:pt x="46057" y="576375"/>
                  </a:lnTo>
                  <a:cubicBezTo>
                    <a:pt x="39784" y="579223"/>
                    <a:pt x="34552" y="585269"/>
                    <a:pt x="33511" y="590853"/>
                  </a:cubicBezTo>
                  <a:cubicBezTo>
                    <a:pt x="32771" y="594842"/>
                    <a:pt x="32332" y="595142"/>
                    <a:pt x="25344" y="596522"/>
                  </a:cubicBezTo>
                  <a:cubicBezTo>
                    <a:pt x="16562" y="598241"/>
                    <a:pt x="12635" y="601252"/>
                    <a:pt x="4694" y="612392"/>
                  </a:cubicBezTo>
                  <a:cubicBezTo>
                    <a:pt x="-1906" y="621626"/>
                    <a:pt x="-2106" y="620272"/>
                    <a:pt x="7705" y="632653"/>
                  </a:cubicBezTo>
                  <a:cubicBezTo>
                    <a:pt x="14078" y="640695"/>
                    <a:pt x="17277" y="642865"/>
                    <a:pt x="25470" y="644722"/>
                  </a:cubicBezTo>
                  <a:cubicBezTo>
                    <a:pt x="31654" y="646114"/>
                    <a:pt x="31955" y="646403"/>
                    <a:pt x="35845" y="654257"/>
                  </a:cubicBezTo>
                  <a:cubicBezTo>
                    <a:pt x="40248" y="663164"/>
                    <a:pt x="44287" y="666074"/>
                    <a:pt x="53847" y="667217"/>
                  </a:cubicBezTo>
                  <a:lnTo>
                    <a:pt x="59067" y="667844"/>
                  </a:lnTo>
                  <a:lnTo>
                    <a:pt x="58953" y="659513"/>
                  </a:lnTo>
                  <a:cubicBezTo>
                    <a:pt x="58803" y="647081"/>
                    <a:pt x="63796" y="638562"/>
                    <a:pt x="77194" y="628451"/>
                  </a:cubicBezTo>
                  <a:cubicBezTo>
                    <a:pt x="81498" y="625202"/>
                    <a:pt x="85436" y="622178"/>
                    <a:pt x="85976" y="621726"/>
                  </a:cubicBezTo>
                  <a:cubicBezTo>
                    <a:pt x="86515" y="621275"/>
                    <a:pt x="82137" y="616859"/>
                    <a:pt x="76278" y="611904"/>
                  </a:cubicBezTo>
                  <a:cubicBezTo>
                    <a:pt x="63030" y="600688"/>
                    <a:pt x="58853" y="593524"/>
                    <a:pt x="58715" y="581857"/>
                  </a:cubicBezTo>
                  <a:close/>
                  <a:moveTo>
                    <a:pt x="1539406" y="574029"/>
                  </a:moveTo>
                  <a:lnTo>
                    <a:pt x="1535643" y="574029"/>
                  </a:lnTo>
                  <a:lnTo>
                    <a:pt x="1535567" y="581857"/>
                  </a:lnTo>
                  <a:cubicBezTo>
                    <a:pt x="1535429" y="593524"/>
                    <a:pt x="1531252" y="600688"/>
                    <a:pt x="1518004" y="611904"/>
                  </a:cubicBezTo>
                  <a:cubicBezTo>
                    <a:pt x="1512145" y="616859"/>
                    <a:pt x="1507767" y="621275"/>
                    <a:pt x="1508306" y="621726"/>
                  </a:cubicBezTo>
                  <a:cubicBezTo>
                    <a:pt x="1508846" y="622178"/>
                    <a:pt x="1512784" y="625202"/>
                    <a:pt x="1517088" y="628451"/>
                  </a:cubicBezTo>
                  <a:cubicBezTo>
                    <a:pt x="1530486" y="638562"/>
                    <a:pt x="1535479" y="647081"/>
                    <a:pt x="1535329" y="659513"/>
                  </a:cubicBezTo>
                  <a:lnTo>
                    <a:pt x="1535215" y="667844"/>
                  </a:lnTo>
                  <a:lnTo>
                    <a:pt x="1540435" y="667217"/>
                  </a:lnTo>
                  <a:cubicBezTo>
                    <a:pt x="1549995" y="666074"/>
                    <a:pt x="1554034" y="663164"/>
                    <a:pt x="1558437" y="654257"/>
                  </a:cubicBezTo>
                  <a:cubicBezTo>
                    <a:pt x="1562327" y="646403"/>
                    <a:pt x="1562628" y="646114"/>
                    <a:pt x="1568812" y="644722"/>
                  </a:cubicBezTo>
                  <a:cubicBezTo>
                    <a:pt x="1577005" y="642865"/>
                    <a:pt x="1580204" y="640695"/>
                    <a:pt x="1586577" y="632653"/>
                  </a:cubicBezTo>
                  <a:cubicBezTo>
                    <a:pt x="1596388" y="620272"/>
                    <a:pt x="1596188" y="621626"/>
                    <a:pt x="1589588" y="612392"/>
                  </a:cubicBezTo>
                  <a:cubicBezTo>
                    <a:pt x="1581647" y="601252"/>
                    <a:pt x="1577720" y="598241"/>
                    <a:pt x="1568938" y="596522"/>
                  </a:cubicBezTo>
                  <a:cubicBezTo>
                    <a:pt x="1561950" y="595142"/>
                    <a:pt x="1561511" y="594842"/>
                    <a:pt x="1560771" y="590853"/>
                  </a:cubicBezTo>
                  <a:cubicBezTo>
                    <a:pt x="1559730" y="585269"/>
                    <a:pt x="1554498" y="579223"/>
                    <a:pt x="1548225" y="576375"/>
                  </a:cubicBezTo>
                  <a:lnTo>
                    <a:pt x="1548188" y="576350"/>
                  </a:lnTo>
                  <a:cubicBezTo>
                    <a:pt x="1545413" y="575085"/>
                    <a:pt x="1542443" y="574299"/>
                    <a:pt x="1539406" y="574029"/>
                  </a:cubicBezTo>
                  <a:close/>
                  <a:moveTo>
                    <a:pt x="1150961" y="0"/>
                  </a:moveTo>
                  <a:lnTo>
                    <a:pt x="797141" y="0"/>
                  </a:lnTo>
                  <a:lnTo>
                    <a:pt x="443321" y="0"/>
                  </a:lnTo>
                  <a:cubicBezTo>
                    <a:pt x="354522" y="0"/>
                    <a:pt x="282536" y="71986"/>
                    <a:pt x="282536" y="160786"/>
                  </a:cubicBezTo>
                  <a:lnTo>
                    <a:pt x="282536" y="467919"/>
                  </a:lnTo>
                  <a:lnTo>
                    <a:pt x="245579" y="467994"/>
                  </a:lnTo>
                  <a:lnTo>
                    <a:pt x="237776" y="470680"/>
                  </a:lnTo>
                  <a:cubicBezTo>
                    <a:pt x="218519" y="477265"/>
                    <a:pt x="207541" y="490075"/>
                    <a:pt x="202800" y="511377"/>
                  </a:cubicBezTo>
                  <a:cubicBezTo>
                    <a:pt x="201658" y="516482"/>
                    <a:pt x="200566" y="521288"/>
                    <a:pt x="200366" y="522065"/>
                  </a:cubicBezTo>
                  <a:cubicBezTo>
                    <a:pt x="200165" y="522843"/>
                    <a:pt x="195974" y="523683"/>
                    <a:pt x="190618" y="524060"/>
                  </a:cubicBezTo>
                  <a:cubicBezTo>
                    <a:pt x="173192" y="525177"/>
                    <a:pt x="163921" y="534323"/>
                    <a:pt x="160684" y="553592"/>
                  </a:cubicBezTo>
                  <a:cubicBezTo>
                    <a:pt x="159329" y="561671"/>
                    <a:pt x="158852" y="562688"/>
                    <a:pt x="156394" y="562688"/>
                  </a:cubicBezTo>
                  <a:cubicBezTo>
                    <a:pt x="152746" y="563175"/>
                    <a:pt x="149153" y="564016"/>
                    <a:pt x="145667" y="565197"/>
                  </a:cubicBezTo>
                  <a:cubicBezTo>
                    <a:pt x="131140" y="569688"/>
                    <a:pt x="121342" y="580903"/>
                    <a:pt x="108847" y="607537"/>
                  </a:cubicBezTo>
                  <a:lnTo>
                    <a:pt x="102825" y="620384"/>
                  </a:lnTo>
                  <a:lnTo>
                    <a:pt x="107479" y="630747"/>
                  </a:lnTo>
                  <a:cubicBezTo>
                    <a:pt x="114479" y="646316"/>
                    <a:pt x="120024" y="655713"/>
                    <a:pt x="126510" y="662914"/>
                  </a:cubicBezTo>
                  <a:cubicBezTo>
                    <a:pt x="133849" y="671080"/>
                    <a:pt x="140988" y="675283"/>
                    <a:pt x="150974" y="677315"/>
                  </a:cubicBezTo>
                  <a:lnTo>
                    <a:pt x="158815" y="678909"/>
                  </a:lnTo>
                  <a:lnTo>
                    <a:pt x="160847" y="689146"/>
                  </a:lnTo>
                  <a:cubicBezTo>
                    <a:pt x="163494" y="702381"/>
                    <a:pt x="167847" y="708868"/>
                    <a:pt x="177156" y="713546"/>
                  </a:cubicBezTo>
                  <a:cubicBezTo>
                    <a:pt x="181769" y="715724"/>
                    <a:pt x="186698" y="717156"/>
                    <a:pt x="191759" y="717786"/>
                  </a:cubicBezTo>
                  <a:lnTo>
                    <a:pt x="199450" y="718578"/>
                  </a:lnTo>
                  <a:lnTo>
                    <a:pt x="202247" y="729153"/>
                  </a:lnTo>
                  <a:cubicBezTo>
                    <a:pt x="207441" y="748824"/>
                    <a:pt x="214040" y="758371"/>
                    <a:pt x="228267" y="766789"/>
                  </a:cubicBezTo>
                  <a:cubicBezTo>
                    <a:pt x="234257" y="770321"/>
                    <a:pt x="231027" y="771983"/>
                    <a:pt x="277352" y="772762"/>
                  </a:cubicBezTo>
                  <a:lnTo>
                    <a:pt x="282536" y="772829"/>
                  </a:lnTo>
                  <a:lnTo>
                    <a:pt x="282536" y="1079655"/>
                  </a:lnTo>
                  <a:cubicBezTo>
                    <a:pt x="282536" y="1168454"/>
                    <a:pt x="354522" y="1240440"/>
                    <a:pt x="443321" y="1240440"/>
                  </a:cubicBezTo>
                  <a:lnTo>
                    <a:pt x="797141" y="1240440"/>
                  </a:lnTo>
                  <a:lnTo>
                    <a:pt x="1150961" y="1240440"/>
                  </a:lnTo>
                  <a:cubicBezTo>
                    <a:pt x="1239760" y="1240440"/>
                    <a:pt x="1311746" y="1168454"/>
                    <a:pt x="1311746" y="1079655"/>
                  </a:cubicBezTo>
                  <a:lnTo>
                    <a:pt x="1311746" y="772829"/>
                  </a:lnTo>
                  <a:lnTo>
                    <a:pt x="1316930" y="772762"/>
                  </a:lnTo>
                  <a:cubicBezTo>
                    <a:pt x="1363255" y="771983"/>
                    <a:pt x="1360025" y="770321"/>
                    <a:pt x="1366015" y="766789"/>
                  </a:cubicBezTo>
                  <a:cubicBezTo>
                    <a:pt x="1380242" y="758371"/>
                    <a:pt x="1386841" y="748824"/>
                    <a:pt x="1392035" y="729153"/>
                  </a:cubicBezTo>
                  <a:lnTo>
                    <a:pt x="1394832" y="718578"/>
                  </a:lnTo>
                  <a:lnTo>
                    <a:pt x="1402523" y="717786"/>
                  </a:lnTo>
                  <a:cubicBezTo>
                    <a:pt x="1407584" y="717156"/>
                    <a:pt x="1412513" y="715724"/>
                    <a:pt x="1417126" y="713546"/>
                  </a:cubicBezTo>
                  <a:cubicBezTo>
                    <a:pt x="1426435" y="708868"/>
                    <a:pt x="1430788" y="702381"/>
                    <a:pt x="1433435" y="689146"/>
                  </a:cubicBezTo>
                  <a:lnTo>
                    <a:pt x="1435467" y="678909"/>
                  </a:lnTo>
                  <a:lnTo>
                    <a:pt x="1443308" y="677315"/>
                  </a:lnTo>
                  <a:cubicBezTo>
                    <a:pt x="1453294" y="675283"/>
                    <a:pt x="1460433" y="671080"/>
                    <a:pt x="1467772" y="662914"/>
                  </a:cubicBezTo>
                  <a:cubicBezTo>
                    <a:pt x="1474258" y="655713"/>
                    <a:pt x="1479803" y="646316"/>
                    <a:pt x="1486803" y="630747"/>
                  </a:cubicBezTo>
                  <a:lnTo>
                    <a:pt x="1491457" y="620384"/>
                  </a:lnTo>
                  <a:lnTo>
                    <a:pt x="1485435" y="607537"/>
                  </a:lnTo>
                  <a:cubicBezTo>
                    <a:pt x="1472940" y="580903"/>
                    <a:pt x="1463142" y="569688"/>
                    <a:pt x="1448615" y="565197"/>
                  </a:cubicBezTo>
                  <a:cubicBezTo>
                    <a:pt x="1445129" y="564016"/>
                    <a:pt x="1441536" y="563175"/>
                    <a:pt x="1437888" y="562688"/>
                  </a:cubicBezTo>
                  <a:cubicBezTo>
                    <a:pt x="1435430" y="562688"/>
                    <a:pt x="1434953" y="561671"/>
                    <a:pt x="1433598" y="553592"/>
                  </a:cubicBezTo>
                  <a:cubicBezTo>
                    <a:pt x="1430361" y="534323"/>
                    <a:pt x="1421090" y="525177"/>
                    <a:pt x="1403664" y="524060"/>
                  </a:cubicBezTo>
                  <a:cubicBezTo>
                    <a:pt x="1398308" y="523683"/>
                    <a:pt x="1394117" y="522843"/>
                    <a:pt x="1393916" y="522065"/>
                  </a:cubicBezTo>
                  <a:cubicBezTo>
                    <a:pt x="1393716" y="521288"/>
                    <a:pt x="1392624" y="516482"/>
                    <a:pt x="1391482" y="511377"/>
                  </a:cubicBezTo>
                  <a:cubicBezTo>
                    <a:pt x="1386741" y="490075"/>
                    <a:pt x="1375763" y="477265"/>
                    <a:pt x="1356506" y="470680"/>
                  </a:cubicBezTo>
                  <a:lnTo>
                    <a:pt x="1348703" y="467994"/>
                  </a:lnTo>
                  <a:lnTo>
                    <a:pt x="1311746" y="467919"/>
                  </a:lnTo>
                  <a:lnTo>
                    <a:pt x="1311746" y="160786"/>
                  </a:lnTo>
                  <a:cubicBezTo>
                    <a:pt x="1311746" y="71986"/>
                    <a:pt x="1239760" y="0"/>
                    <a:pt x="115096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7" name="Google Shape;1213;p76">
              <a:extLst>
                <a:ext uri="{FF2B5EF4-FFF2-40B4-BE49-F238E27FC236}">
                  <a16:creationId xmlns:a16="http://schemas.microsoft.com/office/drawing/2014/main" id="{56C3F6A9-8548-2B6B-D9E3-F00154F706C9}"/>
                </a:ext>
              </a:extLst>
            </p:cNvPr>
            <p:cNvGrpSpPr/>
            <p:nvPr/>
          </p:nvGrpSpPr>
          <p:grpSpPr>
            <a:xfrm>
              <a:off x="5044819" y="4680380"/>
              <a:ext cx="547733" cy="600265"/>
              <a:chOff x="6194900" y="3338950"/>
              <a:chExt cx="400125" cy="438500"/>
            </a:xfrm>
            <a:noFill/>
          </p:grpSpPr>
          <p:sp>
            <p:nvSpPr>
              <p:cNvPr id="19" name="Google Shape;1214;p76">
                <a:extLst>
                  <a:ext uri="{FF2B5EF4-FFF2-40B4-BE49-F238E27FC236}">
                    <a16:creationId xmlns:a16="http://schemas.microsoft.com/office/drawing/2014/main" id="{11938DB9-967B-9143-8BEC-44486D4390AA}"/>
                  </a:ext>
                </a:extLst>
              </p:cNvPr>
              <p:cNvSpPr/>
              <p:nvPr/>
            </p:nvSpPr>
            <p:spPr>
              <a:xfrm>
                <a:off x="6405500" y="3494300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0"/>
                    </a:moveTo>
                    <a:cubicBezTo>
                      <a:pt x="117" y="0"/>
                      <a:pt x="1" y="273"/>
                      <a:pt x="156" y="442"/>
                    </a:cubicBezTo>
                    <a:cubicBezTo>
                      <a:pt x="212" y="497"/>
                      <a:pt x="279" y="521"/>
                      <a:pt x="345" y="521"/>
                    </a:cubicBezTo>
                    <a:cubicBezTo>
                      <a:pt x="481" y="521"/>
                      <a:pt x="611" y="417"/>
                      <a:pt x="611" y="260"/>
                    </a:cubicBezTo>
                    <a:cubicBezTo>
                      <a:pt x="611" y="117"/>
                      <a:pt x="494" y="0"/>
                      <a:pt x="351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1215;p76">
                <a:extLst>
                  <a:ext uri="{FF2B5EF4-FFF2-40B4-BE49-F238E27FC236}">
                    <a16:creationId xmlns:a16="http://schemas.microsoft.com/office/drawing/2014/main" id="{1815C9BD-37AD-9955-8FF8-AE8070CA8160}"/>
                  </a:ext>
                </a:extLst>
              </p:cNvPr>
              <p:cNvSpPr/>
              <p:nvPr/>
            </p:nvSpPr>
            <p:spPr>
              <a:xfrm>
                <a:off x="6433725" y="3494300"/>
                <a:ext cx="15275" cy="128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13" extrusionOk="0">
                    <a:moveTo>
                      <a:pt x="351" y="0"/>
                    </a:moveTo>
                    <a:cubicBezTo>
                      <a:pt x="118" y="0"/>
                      <a:pt x="1" y="273"/>
                      <a:pt x="170" y="442"/>
                    </a:cubicBezTo>
                    <a:cubicBezTo>
                      <a:pt x="219" y="491"/>
                      <a:pt x="281" y="513"/>
                      <a:pt x="343" y="513"/>
                    </a:cubicBezTo>
                    <a:cubicBezTo>
                      <a:pt x="478" y="513"/>
                      <a:pt x="611" y="411"/>
                      <a:pt x="611" y="260"/>
                    </a:cubicBezTo>
                    <a:cubicBezTo>
                      <a:pt x="611" y="117"/>
                      <a:pt x="494" y="0"/>
                      <a:pt x="351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216;p76">
                <a:extLst>
                  <a:ext uri="{FF2B5EF4-FFF2-40B4-BE49-F238E27FC236}">
                    <a16:creationId xmlns:a16="http://schemas.microsoft.com/office/drawing/2014/main" id="{A973978F-1900-DDD6-3069-CA901FD19285}"/>
                  </a:ext>
                </a:extLst>
              </p:cNvPr>
              <p:cNvSpPr/>
              <p:nvPr/>
            </p:nvSpPr>
            <p:spPr>
              <a:xfrm>
                <a:off x="6502525" y="3494150"/>
                <a:ext cx="15275" cy="131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6" extrusionOk="0">
                    <a:moveTo>
                      <a:pt x="270" y="0"/>
                    </a:moveTo>
                    <a:cubicBezTo>
                      <a:pt x="135" y="0"/>
                      <a:pt x="1" y="106"/>
                      <a:pt x="1" y="266"/>
                    </a:cubicBezTo>
                    <a:cubicBezTo>
                      <a:pt x="1" y="409"/>
                      <a:pt x="117" y="525"/>
                      <a:pt x="260" y="525"/>
                    </a:cubicBezTo>
                    <a:cubicBezTo>
                      <a:pt x="494" y="525"/>
                      <a:pt x="611" y="240"/>
                      <a:pt x="442" y="71"/>
                    </a:cubicBezTo>
                    <a:cubicBezTo>
                      <a:pt x="393" y="22"/>
                      <a:pt x="331" y="0"/>
                      <a:pt x="27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217;p76">
                <a:extLst>
                  <a:ext uri="{FF2B5EF4-FFF2-40B4-BE49-F238E27FC236}">
                    <a16:creationId xmlns:a16="http://schemas.microsoft.com/office/drawing/2014/main" id="{CE6F0464-465A-75D7-3552-B87E00D5F8BB}"/>
                  </a:ext>
                </a:extLst>
              </p:cNvPr>
              <p:cNvSpPr/>
              <p:nvPr/>
            </p:nvSpPr>
            <p:spPr>
              <a:xfrm>
                <a:off x="6528475" y="3494300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0"/>
                    </a:moveTo>
                    <a:cubicBezTo>
                      <a:pt x="118" y="0"/>
                      <a:pt x="1" y="273"/>
                      <a:pt x="170" y="442"/>
                    </a:cubicBezTo>
                    <a:cubicBezTo>
                      <a:pt x="225" y="497"/>
                      <a:pt x="291" y="521"/>
                      <a:pt x="355" y="521"/>
                    </a:cubicBezTo>
                    <a:cubicBezTo>
                      <a:pt x="488" y="521"/>
                      <a:pt x="611" y="417"/>
                      <a:pt x="611" y="260"/>
                    </a:cubicBezTo>
                    <a:cubicBezTo>
                      <a:pt x="611" y="117"/>
                      <a:pt x="494" y="0"/>
                      <a:pt x="351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218;p76">
                <a:extLst>
                  <a:ext uri="{FF2B5EF4-FFF2-40B4-BE49-F238E27FC236}">
                    <a16:creationId xmlns:a16="http://schemas.microsoft.com/office/drawing/2014/main" id="{EA9D0835-8386-4850-6E30-FE44A6B0B09F}"/>
                  </a:ext>
                </a:extLst>
              </p:cNvPr>
              <p:cNvSpPr/>
              <p:nvPr/>
            </p:nvSpPr>
            <p:spPr>
              <a:xfrm>
                <a:off x="6405825" y="3691225"/>
                <a:ext cx="15175" cy="13125"/>
              </a:xfrm>
              <a:custGeom>
                <a:avLst/>
                <a:gdLst/>
                <a:ahLst/>
                <a:cxnLst/>
                <a:rect l="l" t="t" r="r" b="b"/>
                <a:pathLst>
                  <a:path w="607" h="525" extrusionOk="0">
                    <a:moveTo>
                      <a:pt x="347" y="1"/>
                    </a:moveTo>
                    <a:cubicBezTo>
                      <a:pt x="340" y="1"/>
                      <a:pt x="332" y="1"/>
                      <a:pt x="325" y="2"/>
                    </a:cubicBezTo>
                    <a:cubicBezTo>
                      <a:pt x="91" y="28"/>
                      <a:pt x="1" y="313"/>
                      <a:pt x="169" y="456"/>
                    </a:cubicBezTo>
                    <a:cubicBezTo>
                      <a:pt x="220" y="503"/>
                      <a:pt x="281" y="524"/>
                      <a:pt x="340" y="524"/>
                    </a:cubicBezTo>
                    <a:cubicBezTo>
                      <a:pt x="476" y="524"/>
                      <a:pt x="607" y="412"/>
                      <a:pt x="598" y="249"/>
                    </a:cubicBezTo>
                    <a:cubicBezTo>
                      <a:pt x="585" y="113"/>
                      <a:pt x="479" y="1"/>
                      <a:pt x="347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219;p76">
                <a:extLst>
                  <a:ext uri="{FF2B5EF4-FFF2-40B4-BE49-F238E27FC236}">
                    <a16:creationId xmlns:a16="http://schemas.microsoft.com/office/drawing/2014/main" id="{479DEE72-311F-4D96-3B7E-ACE587141868}"/>
                  </a:ext>
                </a:extLst>
              </p:cNvPr>
              <p:cNvSpPr/>
              <p:nvPr/>
            </p:nvSpPr>
            <p:spPr>
              <a:xfrm>
                <a:off x="6436000" y="3691200"/>
                <a:ext cx="149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23" extrusionOk="0">
                    <a:moveTo>
                      <a:pt x="256" y="1"/>
                    </a:moveTo>
                    <a:cubicBezTo>
                      <a:pt x="124" y="1"/>
                      <a:pt x="1" y="105"/>
                      <a:pt x="1" y="263"/>
                    </a:cubicBezTo>
                    <a:cubicBezTo>
                      <a:pt x="1" y="405"/>
                      <a:pt x="117" y="522"/>
                      <a:pt x="260" y="522"/>
                    </a:cubicBezTo>
                    <a:cubicBezTo>
                      <a:pt x="494" y="522"/>
                      <a:pt x="598" y="237"/>
                      <a:pt x="442" y="81"/>
                    </a:cubicBezTo>
                    <a:cubicBezTo>
                      <a:pt x="387" y="26"/>
                      <a:pt x="320" y="1"/>
                      <a:pt x="256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220;p76">
                <a:extLst>
                  <a:ext uri="{FF2B5EF4-FFF2-40B4-BE49-F238E27FC236}">
                    <a16:creationId xmlns:a16="http://schemas.microsoft.com/office/drawing/2014/main" id="{7C8C284F-9A9D-DEF7-EF5C-4E8C962C564F}"/>
                  </a:ext>
                </a:extLst>
              </p:cNvPr>
              <p:cNvSpPr/>
              <p:nvPr/>
            </p:nvSpPr>
            <p:spPr>
              <a:xfrm>
                <a:off x="6500250" y="3691250"/>
                <a:ext cx="152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17" extrusionOk="0">
                    <a:moveTo>
                      <a:pt x="351" y="1"/>
                    </a:moveTo>
                    <a:cubicBezTo>
                      <a:pt x="117" y="1"/>
                      <a:pt x="1" y="274"/>
                      <a:pt x="169" y="442"/>
                    </a:cubicBezTo>
                    <a:cubicBezTo>
                      <a:pt x="220" y="493"/>
                      <a:pt x="285" y="516"/>
                      <a:pt x="349" y="516"/>
                    </a:cubicBezTo>
                    <a:cubicBezTo>
                      <a:pt x="481" y="516"/>
                      <a:pt x="611" y="418"/>
                      <a:pt x="611" y="261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221;p76">
                <a:extLst>
                  <a:ext uri="{FF2B5EF4-FFF2-40B4-BE49-F238E27FC236}">
                    <a16:creationId xmlns:a16="http://schemas.microsoft.com/office/drawing/2014/main" id="{1C550B6F-1C3F-87F0-A2E1-0B53C359C110}"/>
                  </a:ext>
                </a:extLst>
              </p:cNvPr>
              <p:cNvSpPr/>
              <p:nvPr/>
            </p:nvSpPr>
            <p:spPr>
              <a:xfrm>
                <a:off x="6528475" y="3691250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51" y="1"/>
                    </a:moveTo>
                    <a:cubicBezTo>
                      <a:pt x="118" y="1"/>
                      <a:pt x="1" y="274"/>
                      <a:pt x="170" y="442"/>
                    </a:cubicBezTo>
                    <a:cubicBezTo>
                      <a:pt x="225" y="497"/>
                      <a:pt x="291" y="522"/>
                      <a:pt x="355" y="522"/>
                    </a:cubicBezTo>
                    <a:cubicBezTo>
                      <a:pt x="488" y="522"/>
                      <a:pt x="611" y="418"/>
                      <a:pt x="611" y="261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222;p76">
                <a:extLst>
                  <a:ext uri="{FF2B5EF4-FFF2-40B4-BE49-F238E27FC236}">
                    <a16:creationId xmlns:a16="http://schemas.microsoft.com/office/drawing/2014/main" id="{72D31109-90FC-1219-1ADE-8EA4D80E316C}"/>
                  </a:ext>
                </a:extLst>
              </p:cNvPr>
              <p:cNvSpPr/>
              <p:nvPr/>
            </p:nvSpPr>
            <p:spPr>
              <a:xfrm>
                <a:off x="6354875" y="3338950"/>
                <a:ext cx="240150" cy="438500"/>
              </a:xfrm>
              <a:custGeom>
                <a:avLst/>
                <a:gdLst/>
                <a:ahLst/>
                <a:cxnLst/>
                <a:rect l="l" t="t" r="r" b="b"/>
                <a:pathLst>
                  <a:path w="9606" h="17540" extrusionOk="0">
                    <a:moveTo>
                      <a:pt x="5063" y="3800"/>
                    </a:moveTo>
                    <a:lnTo>
                      <a:pt x="7321" y="4981"/>
                    </a:lnTo>
                    <a:cubicBezTo>
                      <a:pt x="7931" y="5306"/>
                      <a:pt x="8308" y="5929"/>
                      <a:pt x="8308" y="6617"/>
                    </a:cubicBezTo>
                    <a:lnTo>
                      <a:pt x="8308" y="7253"/>
                    </a:lnTo>
                    <a:lnTo>
                      <a:pt x="1325" y="7253"/>
                    </a:lnTo>
                    <a:lnTo>
                      <a:pt x="1325" y="6617"/>
                    </a:lnTo>
                    <a:cubicBezTo>
                      <a:pt x="1325" y="5929"/>
                      <a:pt x="1701" y="5306"/>
                      <a:pt x="2311" y="4981"/>
                    </a:cubicBezTo>
                    <a:lnTo>
                      <a:pt x="4557" y="3800"/>
                    </a:lnTo>
                    <a:lnTo>
                      <a:pt x="4557" y="6253"/>
                    </a:lnTo>
                    <a:cubicBezTo>
                      <a:pt x="4570" y="6409"/>
                      <a:pt x="4693" y="6487"/>
                      <a:pt x="4815" y="6487"/>
                    </a:cubicBezTo>
                    <a:cubicBezTo>
                      <a:pt x="4936" y="6487"/>
                      <a:pt x="5056" y="6409"/>
                      <a:pt x="5063" y="6253"/>
                    </a:cubicBezTo>
                    <a:lnTo>
                      <a:pt x="5063" y="3800"/>
                    </a:lnTo>
                    <a:close/>
                    <a:moveTo>
                      <a:pt x="2921" y="8810"/>
                    </a:moveTo>
                    <a:lnTo>
                      <a:pt x="3298" y="9096"/>
                    </a:lnTo>
                    <a:cubicBezTo>
                      <a:pt x="3401" y="9174"/>
                      <a:pt x="3466" y="9290"/>
                      <a:pt x="3466" y="9433"/>
                    </a:cubicBezTo>
                    <a:lnTo>
                      <a:pt x="3466" y="11666"/>
                    </a:lnTo>
                    <a:lnTo>
                      <a:pt x="2363" y="11666"/>
                    </a:lnTo>
                    <a:lnTo>
                      <a:pt x="2363" y="9433"/>
                    </a:lnTo>
                    <a:cubicBezTo>
                      <a:pt x="2363" y="9290"/>
                      <a:pt x="2428" y="9174"/>
                      <a:pt x="2532" y="9096"/>
                    </a:cubicBezTo>
                    <a:lnTo>
                      <a:pt x="2921" y="8810"/>
                    </a:lnTo>
                    <a:close/>
                    <a:moveTo>
                      <a:pt x="4557" y="7772"/>
                    </a:moveTo>
                    <a:lnTo>
                      <a:pt x="4557" y="11666"/>
                    </a:lnTo>
                    <a:lnTo>
                      <a:pt x="3986" y="11666"/>
                    </a:lnTo>
                    <a:lnTo>
                      <a:pt x="3986" y="9433"/>
                    </a:lnTo>
                    <a:cubicBezTo>
                      <a:pt x="3986" y="9135"/>
                      <a:pt x="3843" y="8862"/>
                      <a:pt x="3609" y="8680"/>
                    </a:cubicBezTo>
                    <a:lnTo>
                      <a:pt x="3077" y="8278"/>
                    </a:lnTo>
                    <a:cubicBezTo>
                      <a:pt x="3031" y="8246"/>
                      <a:pt x="2976" y="8229"/>
                      <a:pt x="2921" y="8229"/>
                    </a:cubicBezTo>
                    <a:cubicBezTo>
                      <a:pt x="2866" y="8229"/>
                      <a:pt x="2811" y="8246"/>
                      <a:pt x="2765" y="8278"/>
                    </a:cubicBezTo>
                    <a:lnTo>
                      <a:pt x="2233" y="8680"/>
                    </a:lnTo>
                    <a:cubicBezTo>
                      <a:pt x="1987" y="8862"/>
                      <a:pt x="1857" y="9135"/>
                      <a:pt x="1857" y="9433"/>
                    </a:cubicBezTo>
                    <a:lnTo>
                      <a:pt x="1857" y="11666"/>
                    </a:lnTo>
                    <a:lnTo>
                      <a:pt x="1312" y="11666"/>
                    </a:lnTo>
                    <a:lnTo>
                      <a:pt x="1312" y="7772"/>
                    </a:lnTo>
                    <a:close/>
                    <a:moveTo>
                      <a:pt x="6672" y="8810"/>
                    </a:moveTo>
                    <a:lnTo>
                      <a:pt x="7049" y="9096"/>
                    </a:lnTo>
                    <a:cubicBezTo>
                      <a:pt x="7153" y="9174"/>
                      <a:pt x="7217" y="9303"/>
                      <a:pt x="7217" y="9433"/>
                    </a:cubicBezTo>
                    <a:lnTo>
                      <a:pt x="7217" y="11666"/>
                    </a:lnTo>
                    <a:lnTo>
                      <a:pt x="6127" y="11666"/>
                    </a:lnTo>
                    <a:lnTo>
                      <a:pt x="6127" y="9433"/>
                    </a:lnTo>
                    <a:cubicBezTo>
                      <a:pt x="6127" y="9303"/>
                      <a:pt x="6179" y="9174"/>
                      <a:pt x="6296" y="9096"/>
                    </a:cubicBezTo>
                    <a:lnTo>
                      <a:pt x="6672" y="8810"/>
                    </a:lnTo>
                    <a:close/>
                    <a:moveTo>
                      <a:pt x="8308" y="7772"/>
                    </a:moveTo>
                    <a:lnTo>
                      <a:pt x="8308" y="11666"/>
                    </a:lnTo>
                    <a:lnTo>
                      <a:pt x="7750" y="11666"/>
                    </a:lnTo>
                    <a:lnTo>
                      <a:pt x="7750" y="9433"/>
                    </a:lnTo>
                    <a:cubicBezTo>
                      <a:pt x="7750" y="9135"/>
                      <a:pt x="7607" y="8862"/>
                      <a:pt x="7373" y="8680"/>
                    </a:cubicBezTo>
                    <a:lnTo>
                      <a:pt x="6841" y="8278"/>
                    </a:lnTo>
                    <a:cubicBezTo>
                      <a:pt x="6796" y="8246"/>
                      <a:pt x="6740" y="8229"/>
                      <a:pt x="6685" y="8229"/>
                    </a:cubicBezTo>
                    <a:cubicBezTo>
                      <a:pt x="6630" y="8229"/>
                      <a:pt x="6575" y="8246"/>
                      <a:pt x="6530" y="8278"/>
                    </a:cubicBezTo>
                    <a:lnTo>
                      <a:pt x="5997" y="8680"/>
                    </a:lnTo>
                    <a:cubicBezTo>
                      <a:pt x="5764" y="8862"/>
                      <a:pt x="5621" y="9135"/>
                      <a:pt x="5621" y="9433"/>
                    </a:cubicBezTo>
                    <a:lnTo>
                      <a:pt x="5621" y="11666"/>
                    </a:lnTo>
                    <a:lnTo>
                      <a:pt x="5076" y="11666"/>
                    </a:lnTo>
                    <a:lnTo>
                      <a:pt x="5063" y="7772"/>
                    </a:lnTo>
                    <a:close/>
                    <a:moveTo>
                      <a:pt x="2662" y="12172"/>
                    </a:moveTo>
                    <a:lnTo>
                      <a:pt x="2662" y="13055"/>
                    </a:lnTo>
                    <a:lnTo>
                      <a:pt x="1325" y="13055"/>
                    </a:lnTo>
                    <a:lnTo>
                      <a:pt x="1325" y="12172"/>
                    </a:lnTo>
                    <a:close/>
                    <a:moveTo>
                      <a:pt x="4557" y="12172"/>
                    </a:moveTo>
                    <a:lnTo>
                      <a:pt x="4557" y="13055"/>
                    </a:lnTo>
                    <a:lnTo>
                      <a:pt x="3181" y="13055"/>
                    </a:lnTo>
                    <a:lnTo>
                      <a:pt x="3181" y="12172"/>
                    </a:lnTo>
                    <a:close/>
                    <a:moveTo>
                      <a:pt x="6413" y="12172"/>
                    </a:moveTo>
                    <a:lnTo>
                      <a:pt x="6413" y="13055"/>
                    </a:lnTo>
                    <a:lnTo>
                      <a:pt x="5063" y="13055"/>
                    </a:lnTo>
                    <a:lnTo>
                      <a:pt x="5063" y="12172"/>
                    </a:lnTo>
                    <a:close/>
                    <a:moveTo>
                      <a:pt x="8308" y="12172"/>
                    </a:moveTo>
                    <a:lnTo>
                      <a:pt x="8308" y="13055"/>
                    </a:lnTo>
                    <a:lnTo>
                      <a:pt x="6945" y="13055"/>
                    </a:lnTo>
                    <a:lnTo>
                      <a:pt x="6945" y="12172"/>
                    </a:lnTo>
                    <a:close/>
                    <a:moveTo>
                      <a:pt x="8321" y="13574"/>
                    </a:moveTo>
                    <a:lnTo>
                      <a:pt x="8308" y="14197"/>
                    </a:lnTo>
                    <a:cubicBezTo>
                      <a:pt x="8308" y="14885"/>
                      <a:pt x="7931" y="15521"/>
                      <a:pt x="7321" y="15832"/>
                    </a:cubicBezTo>
                    <a:lnTo>
                      <a:pt x="5283" y="16910"/>
                    </a:lnTo>
                    <a:cubicBezTo>
                      <a:pt x="5219" y="16948"/>
                      <a:pt x="5141" y="16974"/>
                      <a:pt x="5076" y="16987"/>
                    </a:cubicBezTo>
                    <a:lnTo>
                      <a:pt x="5076" y="13574"/>
                    </a:lnTo>
                    <a:close/>
                    <a:moveTo>
                      <a:pt x="4810" y="0"/>
                    </a:moveTo>
                    <a:cubicBezTo>
                      <a:pt x="4690" y="0"/>
                      <a:pt x="4570" y="81"/>
                      <a:pt x="4557" y="244"/>
                    </a:cubicBezTo>
                    <a:lnTo>
                      <a:pt x="4557" y="1944"/>
                    </a:lnTo>
                    <a:lnTo>
                      <a:pt x="3129" y="2710"/>
                    </a:lnTo>
                    <a:cubicBezTo>
                      <a:pt x="2862" y="2843"/>
                      <a:pt x="3005" y="3196"/>
                      <a:pt x="3239" y="3196"/>
                    </a:cubicBezTo>
                    <a:cubicBezTo>
                      <a:pt x="3278" y="3196"/>
                      <a:pt x="3320" y="3186"/>
                      <a:pt x="3362" y="3164"/>
                    </a:cubicBezTo>
                    <a:lnTo>
                      <a:pt x="4557" y="2528"/>
                    </a:lnTo>
                    <a:lnTo>
                      <a:pt x="4557" y="3216"/>
                    </a:lnTo>
                    <a:lnTo>
                      <a:pt x="2065" y="4527"/>
                    </a:lnTo>
                    <a:cubicBezTo>
                      <a:pt x="1286" y="4929"/>
                      <a:pt x="805" y="5734"/>
                      <a:pt x="805" y="6617"/>
                    </a:cubicBezTo>
                    <a:lnTo>
                      <a:pt x="805" y="7253"/>
                    </a:lnTo>
                    <a:lnTo>
                      <a:pt x="312" y="7253"/>
                    </a:lnTo>
                    <a:cubicBezTo>
                      <a:pt x="1" y="7279"/>
                      <a:pt x="1" y="7746"/>
                      <a:pt x="312" y="7759"/>
                    </a:cubicBezTo>
                    <a:lnTo>
                      <a:pt x="805" y="7759"/>
                    </a:lnTo>
                    <a:lnTo>
                      <a:pt x="805" y="13055"/>
                    </a:lnTo>
                    <a:lnTo>
                      <a:pt x="312" y="13055"/>
                    </a:lnTo>
                    <a:cubicBezTo>
                      <a:pt x="1" y="13081"/>
                      <a:pt x="1" y="13548"/>
                      <a:pt x="312" y="13561"/>
                    </a:cubicBezTo>
                    <a:lnTo>
                      <a:pt x="805" y="13561"/>
                    </a:lnTo>
                    <a:lnTo>
                      <a:pt x="805" y="14197"/>
                    </a:lnTo>
                    <a:cubicBezTo>
                      <a:pt x="805" y="15079"/>
                      <a:pt x="1286" y="15884"/>
                      <a:pt x="2065" y="16287"/>
                    </a:cubicBezTo>
                    <a:lnTo>
                      <a:pt x="2350" y="16442"/>
                    </a:lnTo>
                    <a:cubicBezTo>
                      <a:pt x="2393" y="16465"/>
                      <a:pt x="2434" y="16474"/>
                      <a:pt x="2473" y="16474"/>
                    </a:cubicBezTo>
                    <a:cubicBezTo>
                      <a:pt x="2708" y="16474"/>
                      <a:pt x="2851" y="16121"/>
                      <a:pt x="2584" y="15988"/>
                    </a:cubicBezTo>
                    <a:lnTo>
                      <a:pt x="2311" y="15832"/>
                    </a:lnTo>
                    <a:cubicBezTo>
                      <a:pt x="1701" y="15521"/>
                      <a:pt x="1312" y="14885"/>
                      <a:pt x="1325" y="14197"/>
                    </a:cubicBezTo>
                    <a:lnTo>
                      <a:pt x="1325" y="13574"/>
                    </a:lnTo>
                    <a:lnTo>
                      <a:pt x="4557" y="13574"/>
                    </a:lnTo>
                    <a:lnTo>
                      <a:pt x="4557" y="16987"/>
                    </a:lnTo>
                    <a:cubicBezTo>
                      <a:pt x="4479" y="16974"/>
                      <a:pt x="4401" y="16948"/>
                      <a:pt x="4336" y="16910"/>
                    </a:cubicBezTo>
                    <a:lnTo>
                      <a:pt x="3661" y="16546"/>
                    </a:lnTo>
                    <a:cubicBezTo>
                      <a:pt x="3617" y="16524"/>
                      <a:pt x="3574" y="16514"/>
                      <a:pt x="3534" y="16514"/>
                    </a:cubicBezTo>
                    <a:cubicBezTo>
                      <a:pt x="3294" y="16514"/>
                      <a:pt x="3159" y="16867"/>
                      <a:pt x="3414" y="17000"/>
                    </a:cubicBezTo>
                    <a:lnTo>
                      <a:pt x="4102" y="17364"/>
                    </a:lnTo>
                    <a:cubicBezTo>
                      <a:pt x="4323" y="17481"/>
                      <a:pt x="4566" y="17539"/>
                      <a:pt x="4811" y="17539"/>
                    </a:cubicBezTo>
                    <a:cubicBezTo>
                      <a:pt x="5056" y="17539"/>
                      <a:pt x="5303" y="17481"/>
                      <a:pt x="5530" y="17364"/>
                    </a:cubicBezTo>
                    <a:lnTo>
                      <a:pt x="7555" y="16287"/>
                    </a:lnTo>
                    <a:cubicBezTo>
                      <a:pt x="8334" y="15884"/>
                      <a:pt x="8814" y="15079"/>
                      <a:pt x="8814" y="14197"/>
                    </a:cubicBezTo>
                    <a:lnTo>
                      <a:pt x="8814" y="13574"/>
                    </a:lnTo>
                    <a:lnTo>
                      <a:pt x="9281" y="13574"/>
                    </a:lnTo>
                    <a:cubicBezTo>
                      <a:pt x="9606" y="13548"/>
                      <a:pt x="9606" y="13081"/>
                      <a:pt x="9281" y="13055"/>
                    </a:cubicBezTo>
                    <a:lnTo>
                      <a:pt x="8814" y="13055"/>
                    </a:lnTo>
                    <a:lnTo>
                      <a:pt x="8814" y="7772"/>
                    </a:lnTo>
                    <a:lnTo>
                      <a:pt x="9281" y="7772"/>
                    </a:lnTo>
                    <a:cubicBezTo>
                      <a:pt x="9606" y="7746"/>
                      <a:pt x="9606" y="7279"/>
                      <a:pt x="9281" y="7253"/>
                    </a:cubicBezTo>
                    <a:lnTo>
                      <a:pt x="8814" y="7253"/>
                    </a:lnTo>
                    <a:lnTo>
                      <a:pt x="8814" y="6617"/>
                    </a:lnTo>
                    <a:cubicBezTo>
                      <a:pt x="8814" y="5734"/>
                      <a:pt x="8334" y="4929"/>
                      <a:pt x="7555" y="4527"/>
                    </a:cubicBezTo>
                    <a:lnTo>
                      <a:pt x="5063" y="3216"/>
                    </a:lnTo>
                    <a:lnTo>
                      <a:pt x="5063" y="2541"/>
                    </a:lnTo>
                    <a:lnTo>
                      <a:pt x="6257" y="3164"/>
                    </a:lnTo>
                    <a:cubicBezTo>
                      <a:pt x="6283" y="3177"/>
                      <a:pt x="6335" y="3190"/>
                      <a:pt x="6374" y="3190"/>
                    </a:cubicBezTo>
                    <a:cubicBezTo>
                      <a:pt x="6646" y="3190"/>
                      <a:pt x="6737" y="2827"/>
                      <a:pt x="6491" y="2697"/>
                    </a:cubicBezTo>
                    <a:lnTo>
                      <a:pt x="5063" y="1957"/>
                    </a:lnTo>
                    <a:lnTo>
                      <a:pt x="5063" y="244"/>
                    </a:lnTo>
                    <a:cubicBezTo>
                      <a:pt x="5050" y="81"/>
                      <a:pt x="4930" y="0"/>
                      <a:pt x="481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223;p76">
                <a:extLst>
                  <a:ext uri="{FF2B5EF4-FFF2-40B4-BE49-F238E27FC236}">
                    <a16:creationId xmlns:a16="http://schemas.microsoft.com/office/drawing/2014/main" id="{D33C5A79-A817-233A-9C5B-7E27C648DC27}"/>
                  </a:ext>
                </a:extLst>
              </p:cNvPr>
              <p:cNvSpPr/>
              <p:nvPr/>
            </p:nvSpPr>
            <p:spPr>
              <a:xfrm>
                <a:off x="6194900" y="3411150"/>
                <a:ext cx="1587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6348" h="8843" extrusionOk="0">
                    <a:moveTo>
                      <a:pt x="2921" y="691"/>
                    </a:moveTo>
                    <a:lnTo>
                      <a:pt x="2921" y="2483"/>
                    </a:lnTo>
                    <a:lnTo>
                      <a:pt x="1195" y="2483"/>
                    </a:lnTo>
                    <a:lnTo>
                      <a:pt x="1195" y="2197"/>
                    </a:lnTo>
                    <a:cubicBezTo>
                      <a:pt x="1182" y="1834"/>
                      <a:pt x="1390" y="1483"/>
                      <a:pt x="1727" y="1314"/>
                    </a:cubicBezTo>
                    <a:lnTo>
                      <a:pt x="2921" y="691"/>
                    </a:lnTo>
                    <a:close/>
                    <a:moveTo>
                      <a:pt x="3427" y="691"/>
                    </a:moveTo>
                    <a:lnTo>
                      <a:pt x="4634" y="1314"/>
                    </a:lnTo>
                    <a:cubicBezTo>
                      <a:pt x="4959" y="1483"/>
                      <a:pt x="5167" y="1834"/>
                      <a:pt x="5167" y="2197"/>
                    </a:cubicBezTo>
                    <a:lnTo>
                      <a:pt x="5167" y="2483"/>
                    </a:lnTo>
                    <a:lnTo>
                      <a:pt x="3427" y="2483"/>
                    </a:lnTo>
                    <a:lnTo>
                      <a:pt x="3427" y="691"/>
                    </a:lnTo>
                    <a:close/>
                    <a:moveTo>
                      <a:pt x="2026" y="3586"/>
                    </a:moveTo>
                    <a:cubicBezTo>
                      <a:pt x="2028" y="3586"/>
                      <a:pt x="2030" y="3586"/>
                      <a:pt x="2032" y="3586"/>
                    </a:cubicBezTo>
                    <a:lnTo>
                      <a:pt x="2032" y="3586"/>
                    </a:lnTo>
                    <a:cubicBezTo>
                      <a:pt x="2034" y="3586"/>
                      <a:pt x="2036" y="3586"/>
                      <a:pt x="2039" y="3586"/>
                    </a:cubicBezTo>
                    <a:close/>
                    <a:moveTo>
                      <a:pt x="2921" y="2989"/>
                    </a:moveTo>
                    <a:lnTo>
                      <a:pt x="2921" y="4430"/>
                    </a:lnTo>
                    <a:lnTo>
                      <a:pt x="2285" y="4430"/>
                    </a:lnTo>
                    <a:lnTo>
                      <a:pt x="2285" y="3845"/>
                    </a:lnTo>
                    <a:cubicBezTo>
                      <a:pt x="2285" y="3705"/>
                      <a:pt x="2172" y="3589"/>
                      <a:pt x="2032" y="3586"/>
                    </a:cubicBezTo>
                    <a:lnTo>
                      <a:pt x="2032" y="3586"/>
                    </a:lnTo>
                    <a:cubicBezTo>
                      <a:pt x="1892" y="3589"/>
                      <a:pt x="1779" y="3705"/>
                      <a:pt x="1779" y="3845"/>
                    </a:cubicBezTo>
                    <a:lnTo>
                      <a:pt x="1779" y="4430"/>
                    </a:lnTo>
                    <a:lnTo>
                      <a:pt x="1195" y="4430"/>
                    </a:lnTo>
                    <a:lnTo>
                      <a:pt x="1195" y="2989"/>
                    </a:lnTo>
                    <a:close/>
                    <a:moveTo>
                      <a:pt x="5167" y="2989"/>
                    </a:moveTo>
                    <a:lnTo>
                      <a:pt x="5167" y="4430"/>
                    </a:lnTo>
                    <a:lnTo>
                      <a:pt x="4583" y="4430"/>
                    </a:lnTo>
                    <a:lnTo>
                      <a:pt x="4583" y="3845"/>
                    </a:lnTo>
                    <a:cubicBezTo>
                      <a:pt x="4596" y="3657"/>
                      <a:pt x="4459" y="3563"/>
                      <a:pt x="4323" y="3563"/>
                    </a:cubicBezTo>
                    <a:cubicBezTo>
                      <a:pt x="4187" y="3563"/>
                      <a:pt x="4050" y="3657"/>
                      <a:pt x="4063" y="3845"/>
                    </a:cubicBezTo>
                    <a:lnTo>
                      <a:pt x="4063" y="4430"/>
                    </a:lnTo>
                    <a:lnTo>
                      <a:pt x="3427" y="4430"/>
                    </a:lnTo>
                    <a:lnTo>
                      <a:pt x="3427" y="2989"/>
                    </a:lnTo>
                    <a:close/>
                    <a:moveTo>
                      <a:pt x="2921" y="4949"/>
                    </a:moveTo>
                    <a:lnTo>
                      <a:pt x="2921" y="5948"/>
                    </a:lnTo>
                    <a:lnTo>
                      <a:pt x="1195" y="5948"/>
                    </a:lnTo>
                    <a:lnTo>
                      <a:pt x="1195" y="4949"/>
                    </a:lnTo>
                    <a:close/>
                    <a:moveTo>
                      <a:pt x="5167" y="4949"/>
                    </a:moveTo>
                    <a:lnTo>
                      <a:pt x="5167" y="5948"/>
                    </a:lnTo>
                    <a:lnTo>
                      <a:pt x="3427" y="5948"/>
                    </a:lnTo>
                    <a:lnTo>
                      <a:pt x="3427" y="4949"/>
                    </a:lnTo>
                    <a:close/>
                    <a:moveTo>
                      <a:pt x="2921" y="6467"/>
                    </a:moveTo>
                    <a:lnTo>
                      <a:pt x="2921" y="8259"/>
                    </a:lnTo>
                    <a:lnTo>
                      <a:pt x="1727" y="7623"/>
                    </a:lnTo>
                    <a:cubicBezTo>
                      <a:pt x="1390" y="7454"/>
                      <a:pt x="1182" y="7116"/>
                      <a:pt x="1195" y="6740"/>
                    </a:cubicBezTo>
                    <a:lnTo>
                      <a:pt x="1195" y="6467"/>
                    </a:lnTo>
                    <a:close/>
                    <a:moveTo>
                      <a:pt x="5167" y="6467"/>
                    </a:moveTo>
                    <a:lnTo>
                      <a:pt x="5167" y="6740"/>
                    </a:lnTo>
                    <a:cubicBezTo>
                      <a:pt x="5167" y="7116"/>
                      <a:pt x="4959" y="7454"/>
                      <a:pt x="4621" y="7623"/>
                    </a:cubicBezTo>
                    <a:lnTo>
                      <a:pt x="3427" y="8259"/>
                    </a:lnTo>
                    <a:lnTo>
                      <a:pt x="3427" y="6467"/>
                    </a:lnTo>
                    <a:close/>
                    <a:moveTo>
                      <a:pt x="3174" y="0"/>
                    </a:moveTo>
                    <a:cubicBezTo>
                      <a:pt x="3132" y="0"/>
                      <a:pt x="3090" y="10"/>
                      <a:pt x="3051" y="29"/>
                    </a:cubicBezTo>
                    <a:lnTo>
                      <a:pt x="1480" y="860"/>
                    </a:lnTo>
                    <a:cubicBezTo>
                      <a:pt x="987" y="1120"/>
                      <a:pt x="676" y="1639"/>
                      <a:pt x="676" y="2197"/>
                    </a:cubicBezTo>
                    <a:lnTo>
                      <a:pt x="676" y="2483"/>
                    </a:lnTo>
                    <a:lnTo>
                      <a:pt x="312" y="2483"/>
                    </a:lnTo>
                    <a:cubicBezTo>
                      <a:pt x="1" y="2509"/>
                      <a:pt x="1" y="2963"/>
                      <a:pt x="312" y="2989"/>
                    </a:cubicBezTo>
                    <a:lnTo>
                      <a:pt x="676" y="2989"/>
                    </a:lnTo>
                    <a:lnTo>
                      <a:pt x="676" y="5948"/>
                    </a:lnTo>
                    <a:lnTo>
                      <a:pt x="312" y="5948"/>
                    </a:lnTo>
                    <a:cubicBezTo>
                      <a:pt x="1" y="5974"/>
                      <a:pt x="1" y="6441"/>
                      <a:pt x="312" y="6467"/>
                    </a:cubicBezTo>
                    <a:lnTo>
                      <a:pt x="676" y="6467"/>
                    </a:lnTo>
                    <a:lnTo>
                      <a:pt x="676" y="6740"/>
                    </a:lnTo>
                    <a:cubicBezTo>
                      <a:pt x="676" y="7311"/>
                      <a:pt x="987" y="7817"/>
                      <a:pt x="1480" y="8090"/>
                    </a:cubicBezTo>
                    <a:lnTo>
                      <a:pt x="2700" y="8726"/>
                    </a:lnTo>
                    <a:cubicBezTo>
                      <a:pt x="2850" y="8804"/>
                      <a:pt x="3012" y="8843"/>
                      <a:pt x="3174" y="8843"/>
                    </a:cubicBezTo>
                    <a:cubicBezTo>
                      <a:pt x="3336" y="8843"/>
                      <a:pt x="3499" y="8804"/>
                      <a:pt x="3648" y="8726"/>
                    </a:cubicBezTo>
                    <a:lnTo>
                      <a:pt x="4868" y="8090"/>
                    </a:lnTo>
                    <a:cubicBezTo>
                      <a:pt x="5361" y="7817"/>
                      <a:pt x="5686" y="7311"/>
                      <a:pt x="5673" y="6740"/>
                    </a:cubicBezTo>
                    <a:lnTo>
                      <a:pt x="5673" y="6467"/>
                    </a:lnTo>
                    <a:lnTo>
                      <a:pt x="6023" y="6467"/>
                    </a:lnTo>
                    <a:cubicBezTo>
                      <a:pt x="6348" y="6441"/>
                      <a:pt x="6348" y="5974"/>
                      <a:pt x="6023" y="5948"/>
                    </a:cubicBezTo>
                    <a:lnTo>
                      <a:pt x="5673" y="5948"/>
                    </a:lnTo>
                    <a:lnTo>
                      <a:pt x="5673" y="2989"/>
                    </a:lnTo>
                    <a:lnTo>
                      <a:pt x="6023" y="2989"/>
                    </a:lnTo>
                    <a:cubicBezTo>
                      <a:pt x="6348" y="2963"/>
                      <a:pt x="6348" y="2509"/>
                      <a:pt x="6023" y="2483"/>
                    </a:cubicBezTo>
                    <a:lnTo>
                      <a:pt x="5673" y="2483"/>
                    </a:lnTo>
                    <a:lnTo>
                      <a:pt x="5673" y="2197"/>
                    </a:lnTo>
                    <a:cubicBezTo>
                      <a:pt x="5673" y="1639"/>
                      <a:pt x="5361" y="1120"/>
                      <a:pt x="4868" y="860"/>
                    </a:cubicBezTo>
                    <a:lnTo>
                      <a:pt x="3298" y="29"/>
                    </a:lnTo>
                    <a:cubicBezTo>
                      <a:pt x="3259" y="10"/>
                      <a:pt x="3216" y="0"/>
                      <a:pt x="3174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224;p76">
                <a:extLst>
                  <a:ext uri="{FF2B5EF4-FFF2-40B4-BE49-F238E27FC236}">
                    <a16:creationId xmlns:a16="http://schemas.microsoft.com/office/drawing/2014/main" id="{341322C4-E4CD-C3EF-29E7-FD3D121FDBAE}"/>
                  </a:ext>
                </a:extLst>
              </p:cNvPr>
              <p:cNvSpPr/>
              <p:nvPr/>
            </p:nvSpPr>
            <p:spPr>
              <a:xfrm>
                <a:off x="6267925" y="3338950"/>
                <a:ext cx="13000" cy="557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2230" extrusionOk="0">
                    <a:moveTo>
                      <a:pt x="258" y="0"/>
                    </a:moveTo>
                    <a:cubicBezTo>
                      <a:pt x="136" y="0"/>
                      <a:pt x="13" y="81"/>
                      <a:pt x="0" y="244"/>
                    </a:cubicBezTo>
                    <a:lnTo>
                      <a:pt x="0" y="1970"/>
                    </a:lnTo>
                    <a:cubicBezTo>
                      <a:pt x="0" y="2113"/>
                      <a:pt x="117" y="2229"/>
                      <a:pt x="260" y="2229"/>
                    </a:cubicBezTo>
                    <a:cubicBezTo>
                      <a:pt x="403" y="2216"/>
                      <a:pt x="519" y="2113"/>
                      <a:pt x="506" y="1970"/>
                    </a:cubicBezTo>
                    <a:lnTo>
                      <a:pt x="506" y="244"/>
                    </a:lnTo>
                    <a:cubicBezTo>
                      <a:pt x="500" y="81"/>
                      <a:pt x="380" y="0"/>
                      <a:pt x="25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5C9AF6B-3815-88E9-BC0F-7852ECA86499}"/>
              </a:ext>
            </a:extLst>
          </p:cNvPr>
          <p:cNvGrpSpPr/>
          <p:nvPr/>
        </p:nvGrpSpPr>
        <p:grpSpPr>
          <a:xfrm>
            <a:off x="858169" y="4245114"/>
            <a:ext cx="1040153" cy="1336863"/>
            <a:chOff x="858169" y="4245114"/>
            <a:chExt cx="1040153" cy="1336863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F184998A-03C8-C167-5414-1EFE6DED9CA5}"/>
                </a:ext>
              </a:extLst>
            </p:cNvPr>
            <p:cNvSpPr/>
            <p:nvPr/>
          </p:nvSpPr>
          <p:spPr>
            <a:xfrm rot="16200000" flipH="1">
              <a:off x="709814" y="4393469"/>
              <a:ext cx="1336863" cy="1040153"/>
            </a:xfrm>
            <a:custGeom>
              <a:avLst/>
              <a:gdLst>
                <a:gd name="connsiteX0" fmla="*/ 58639 w 1594282"/>
                <a:gd name="connsiteY0" fmla="*/ 574029 h 1240440"/>
                <a:gd name="connsiteX1" fmla="*/ 54876 w 1594282"/>
                <a:gd name="connsiteY1" fmla="*/ 574029 h 1240440"/>
                <a:gd name="connsiteX2" fmla="*/ 46094 w 1594282"/>
                <a:gd name="connsiteY2" fmla="*/ 576350 h 1240440"/>
                <a:gd name="connsiteX3" fmla="*/ 46057 w 1594282"/>
                <a:gd name="connsiteY3" fmla="*/ 576375 h 1240440"/>
                <a:gd name="connsiteX4" fmla="*/ 33511 w 1594282"/>
                <a:gd name="connsiteY4" fmla="*/ 590853 h 1240440"/>
                <a:gd name="connsiteX5" fmla="*/ 25344 w 1594282"/>
                <a:gd name="connsiteY5" fmla="*/ 596522 h 1240440"/>
                <a:gd name="connsiteX6" fmla="*/ 4694 w 1594282"/>
                <a:gd name="connsiteY6" fmla="*/ 612392 h 1240440"/>
                <a:gd name="connsiteX7" fmla="*/ 7705 w 1594282"/>
                <a:gd name="connsiteY7" fmla="*/ 632653 h 1240440"/>
                <a:gd name="connsiteX8" fmla="*/ 25470 w 1594282"/>
                <a:gd name="connsiteY8" fmla="*/ 644722 h 1240440"/>
                <a:gd name="connsiteX9" fmla="*/ 35845 w 1594282"/>
                <a:gd name="connsiteY9" fmla="*/ 654257 h 1240440"/>
                <a:gd name="connsiteX10" fmla="*/ 53847 w 1594282"/>
                <a:gd name="connsiteY10" fmla="*/ 667217 h 1240440"/>
                <a:gd name="connsiteX11" fmla="*/ 59067 w 1594282"/>
                <a:gd name="connsiteY11" fmla="*/ 667844 h 1240440"/>
                <a:gd name="connsiteX12" fmla="*/ 58953 w 1594282"/>
                <a:gd name="connsiteY12" fmla="*/ 659513 h 1240440"/>
                <a:gd name="connsiteX13" fmla="*/ 77194 w 1594282"/>
                <a:gd name="connsiteY13" fmla="*/ 628451 h 1240440"/>
                <a:gd name="connsiteX14" fmla="*/ 85976 w 1594282"/>
                <a:gd name="connsiteY14" fmla="*/ 621726 h 1240440"/>
                <a:gd name="connsiteX15" fmla="*/ 76278 w 1594282"/>
                <a:gd name="connsiteY15" fmla="*/ 611904 h 1240440"/>
                <a:gd name="connsiteX16" fmla="*/ 58715 w 1594282"/>
                <a:gd name="connsiteY16" fmla="*/ 581857 h 1240440"/>
                <a:gd name="connsiteX17" fmla="*/ 1539406 w 1594282"/>
                <a:gd name="connsiteY17" fmla="*/ 574029 h 1240440"/>
                <a:gd name="connsiteX18" fmla="*/ 1535643 w 1594282"/>
                <a:gd name="connsiteY18" fmla="*/ 574029 h 1240440"/>
                <a:gd name="connsiteX19" fmla="*/ 1535567 w 1594282"/>
                <a:gd name="connsiteY19" fmla="*/ 581857 h 1240440"/>
                <a:gd name="connsiteX20" fmla="*/ 1518004 w 1594282"/>
                <a:gd name="connsiteY20" fmla="*/ 611904 h 1240440"/>
                <a:gd name="connsiteX21" fmla="*/ 1508306 w 1594282"/>
                <a:gd name="connsiteY21" fmla="*/ 621726 h 1240440"/>
                <a:gd name="connsiteX22" fmla="*/ 1517088 w 1594282"/>
                <a:gd name="connsiteY22" fmla="*/ 628451 h 1240440"/>
                <a:gd name="connsiteX23" fmla="*/ 1535329 w 1594282"/>
                <a:gd name="connsiteY23" fmla="*/ 659513 h 1240440"/>
                <a:gd name="connsiteX24" fmla="*/ 1535215 w 1594282"/>
                <a:gd name="connsiteY24" fmla="*/ 667844 h 1240440"/>
                <a:gd name="connsiteX25" fmla="*/ 1540435 w 1594282"/>
                <a:gd name="connsiteY25" fmla="*/ 667217 h 1240440"/>
                <a:gd name="connsiteX26" fmla="*/ 1558437 w 1594282"/>
                <a:gd name="connsiteY26" fmla="*/ 654257 h 1240440"/>
                <a:gd name="connsiteX27" fmla="*/ 1568812 w 1594282"/>
                <a:gd name="connsiteY27" fmla="*/ 644722 h 1240440"/>
                <a:gd name="connsiteX28" fmla="*/ 1586577 w 1594282"/>
                <a:gd name="connsiteY28" fmla="*/ 632653 h 1240440"/>
                <a:gd name="connsiteX29" fmla="*/ 1589588 w 1594282"/>
                <a:gd name="connsiteY29" fmla="*/ 612392 h 1240440"/>
                <a:gd name="connsiteX30" fmla="*/ 1568938 w 1594282"/>
                <a:gd name="connsiteY30" fmla="*/ 596522 h 1240440"/>
                <a:gd name="connsiteX31" fmla="*/ 1560771 w 1594282"/>
                <a:gd name="connsiteY31" fmla="*/ 590853 h 1240440"/>
                <a:gd name="connsiteX32" fmla="*/ 1548225 w 1594282"/>
                <a:gd name="connsiteY32" fmla="*/ 576375 h 1240440"/>
                <a:gd name="connsiteX33" fmla="*/ 1548188 w 1594282"/>
                <a:gd name="connsiteY33" fmla="*/ 576350 h 1240440"/>
                <a:gd name="connsiteX34" fmla="*/ 1539406 w 1594282"/>
                <a:gd name="connsiteY34" fmla="*/ 574029 h 1240440"/>
                <a:gd name="connsiteX35" fmla="*/ 1150961 w 1594282"/>
                <a:gd name="connsiteY35" fmla="*/ 0 h 1240440"/>
                <a:gd name="connsiteX36" fmla="*/ 797141 w 1594282"/>
                <a:gd name="connsiteY36" fmla="*/ 0 h 1240440"/>
                <a:gd name="connsiteX37" fmla="*/ 443321 w 1594282"/>
                <a:gd name="connsiteY37" fmla="*/ 0 h 1240440"/>
                <a:gd name="connsiteX38" fmla="*/ 282536 w 1594282"/>
                <a:gd name="connsiteY38" fmla="*/ 160786 h 1240440"/>
                <a:gd name="connsiteX39" fmla="*/ 282536 w 1594282"/>
                <a:gd name="connsiteY39" fmla="*/ 467919 h 1240440"/>
                <a:gd name="connsiteX40" fmla="*/ 245579 w 1594282"/>
                <a:gd name="connsiteY40" fmla="*/ 467994 h 1240440"/>
                <a:gd name="connsiteX41" fmla="*/ 237776 w 1594282"/>
                <a:gd name="connsiteY41" fmla="*/ 470680 h 1240440"/>
                <a:gd name="connsiteX42" fmla="*/ 202800 w 1594282"/>
                <a:gd name="connsiteY42" fmla="*/ 511377 h 1240440"/>
                <a:gd name="connsiteX43" fmla="*/ 200366 w 1594282"/>
                <a:gd name="connsiteY43" fmla="*/ 522065 h 1240440"/>
                <a:gd name="connsiteX44" fmla="*/ 190618 w 1594282"/>
                <a:gd name="connsiteY44" fmla="*/ 524060 h 1240440"/>
                <a:gd name="connsiteX45" fmla="*/ 160684 w 1594282"/>
                <a:gd name="connsiteY45" fmla="*/ 553592 h 1240440"/>
                <a:gd name="connsiteX46" fmla="*/ 156394 w 1594282"/>
                <a:gd name="connsiteY46" fmla="*/ 562688 h 1240440"/>
                <a:gd name="connsiteX47" fmla="*/ 145667 w 1594282"/>
                <a:gd name="connsiteY47" fmla="*/ 565197 h 1240440"/>
                <a:gd name="connsiteX48" fmla="*/ 108847 w 1594282"/>
                <a:gd name="connsiteY48" fmla="*/ 607537 h 1240440"/>
                <a:gd name="connsiteX49" fmla="*/ 102825 w 1594282"/>
                <a:gd name="connsiteY49" fmla="*/ 620384 h 1240440"/>
                <a:gd name="connsiteX50" fmla="*/ 107479 w 1594282"/>
                <a:gd name="connsiteY50" fmla="*/ 630747 h 1240440"/>
                <a:gd name="connsiteX51" fmla="*/ 126510 w 1594282"/>
                <a:gd name="connsiteY51" fmla="*/ 662914 h 1240440"/>
                <a:gd name="connsiteX52" fmla="*/ 150974 w 1594282"/>
                <a:gd name="connsiteY52" fmla="*/ 677315 h 1240440"/>
                <a:gd name="connsiteX53" fmla="*/ 158815 w 1594282"/>
                <a:gd name="connsiteY53" fmla="*/ 678909 h 1240440"/>
                <a:gd name="connsiteX54" fmla="*/ 160847 w 1594282"/>
                <a:gd name="connsiteY54" fmla="*/ 689146 h 1240440"/>
                <a:gd name="connsiteX55" fmla="*/ 177156 w 1594282"/>
                <a:gd name="connsiteY55" fmla="*/ 713546 h 1240440"/>
                <a:gd name="connsiteX56" fmla="*/ 191759 w 1594282"/>
                <a:gd name="connsiteY56" fmla="*/ 717786 h 1240440"/>
                <a:gd name="connsiteX57" fmla="*/ 199450 w 1594282"/>
                <a:gd name="connsiteY57" fmla="*/ 718578 h 1240440"/>
                <a:gd name="connsiteX58" fmla="*/ 202247 w 1594282"/>
                <a:gd name="connsiteY58" fmla="*/ 729153 h 1240440"/>
                <a:gd name="connsiteX59" fmla="*/ 228267 w 1594282"/>
                <a:gd name="connsiteY59" fmla="*/ 766789 h 1240440"/>
                <a:gd name="connsiteX60" fmla="*/ 277352 w 1594282"/>
                <a:gd name="connsiteY60" fmla="*/ 772762 h 1240440"/>
                <a:gd name="connsiteX61" fmla="*/ 282536 w 1594282"/>
                <a:gd name="connsiteY61" fmla="*/ 772829 h 1240440"/>
                <a:gd name="connsiteX62" fmla="*/ 282536 w 1594282"/>
                <a:gd name="connsiteY62" fmla="*/ 1079655 h 1240440"/>
                <a:gd name="connsiteX63" fmla="*/ 443321 w 1594282"/>
                <a:gd name="connsiteY63" fmla="*/ 1240440 h 1240440"/>
                <a:gd name="connsiteX64" fmla="*/ 797141 w 1594282"/>
                <a:gd name="connsiteY64" fmla="*/ 1240440 h 1240440"/>
                <a:gd name="connsiteX65" fmla="*/ 1150961 w 1594282"/>
                <a:gd name="connsiteY65" fmla="*/ 1240440 h 1240440"/>
                <a:gd name="connsiteX66" fmla="*/ 1311746 w 1594282"/>
                <a:gd name="connsiteY66" fmla="*/ 1079655 h 1240440"/>
                <a:gd name="connsiteX67" fmla="*/ 1311746 w 1594282"/>
                <a:gd name="connsiteY67" fmla="*/ 772829 h 1240440"/>
                <a:gd name="connsiteX68" fmla="*/ 1316930 w 1594282"/>
                <a:gd name="connsiteY68" fmla="*/ 772762 h 1240440"/>
                <a:gd name="connsiteX69" fmla="*/ 1366015 w 1594282"/>
                <a:gd name="connsiteY69" fmla="*/ 766789 h 1240440"/>
                <a:gd name="connsiteX70" fmla="*/ 1392035 w 1594282"/>
                <a:gd name="connsiteY70" fmla="*/ 729153 h 1240440"/>
                <a:gd name="connsiteX71" fmla="*/ 1394832 w 1594282"/>
                <a:gd name="connsiteY71" fmla="*/ 718578 h 1240440"/>
                <a:gd name="connsiteX72" fmla="*/ 1402523 w 1594282"/>
                <a:gd name="connsiteY72" fmla="*/ 717786 h 1240440"/>
                <a:gd name="connsiteX73" fmla="*/ 1417126 w 1594282"/>
                <a:gd name="connsiteY73" fmla="*/ 713546 h 1240440"/>
                <a:gd name="connsiteX74" fmla="*/ 1433435 w 1594282"/>
                <a:gd name="connsiteY74" fmla="*/ 689146 h 1240440"/>
                <a:gd name="connsiteX75" fmla="*/ 1435467 w 1594282"/>
                <a:gd name="connsiteY75" fmla="*/ 678909 h 1240440"/>
                <a:gd name="connsiteX76" fmla="*/ 1443308 w 1594282"/>
                <a:gd name="connsiteY76" fmla="*/ 677315 h 1240440"/>
                <a:gd name="connsiteX77" fmla="*/ 1467772 w 1594282"/>
                <a:gd name="connsiteY77" fmla="*/ 662914 h 1240440"/>
                <a:gd name="connsiteX78" fmla="*/ 1486803 w 1594282"/>
                <a:gd name="connsiteY78" fmla="*/ 630747 h 1240440"/>
                <a:gd name="connsiteX79" fmla="*/ 1491457 w 1594282"/>
                <a:gd name="connsiteY79" fmla="*/ 620384 h 1240440"/>
                <a:gd name="connsiteX80" fmla="*/ 1485435 w 1594282"/>
                <a:gd name="connsiteY80" fmla="*/ 607537 h 1240440"/>
                <a:gd name="connsiteX81" fmla="*/ 1448615 w 1594282"/>
                <a:gd name="connsiteY81" fmla="*/ 565197 h 1240440"/>
                <a:gd name="connsiteX82" fmla="*/ 1437888 w 1594282"/>
                <a:gd name="connsiteY82" fmla="*/ 562688 h 1240440"/>
                <a:gd name="connsiteX83" fmla="*/ 1433598 w 1594282"/>
                <a:gd name="connsiteY83" fmla="*/ 553592 h 1240440"/>
                <a:gd name="connsiteX84" fmla="*/ 1403664 w 1594282"/>
                <a:gd name="connsiteY84" fmla="*/ 524060 h 1240440"/>
                <a:gd name="connsiteX85" fmla="*/ 1393916 w 1594282"/>
                <a:gd name="connsiteY85" fmla="*/ 522065 h 1240440"/>
                <a:gd name="connsiteX86" fmla="*/ 1391482 w 1594282"/>
                <a:gd name="connsiteY86" fmla="*/ 511377 h 1240440"/>
                <a:gd name="connsiteX87" fmla="*/ 1356506 w 1594282"/>
                <a:gd name="connsiteY87" fmla="*/ 470680 h 1240440"/>
                <a:gd name="connsiteX88" fmla="*/ 1348703 w 1594282"/>
                <a:gd name="connsiteY88" fmla="*/ 467994 h 1240440"/>
                <a:gd name="connsiteX89" fmla="*/ 1311746 w 1594282"/>
                <a:gd name="connsiteY89" fmla="*/ 467919 h 1240440"/>
                <a:gd name="connsiteX90" fmla="*/ 1311746 w 1594282"/>
                <a:gd name="connsiteY90" fmla="*/ 160786 h 1240440"/>
                <a:gd name="connsiteX91" fmla="*/ 1150961 w 1594282"/>
                <a:gd name="connsiteY91" fmla="*/ 0 h 124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594282" h="1240440">
                  <a:moveTo>
                    <a:pt x="58639" y="574029"/>
                  </a:moveTo>
                  <a:lnTo>
                    <a:pt x="54876" y="574029"/>
                  </a:lnTo>
                  <a:cubicBezTo>
                    <a:pt x="51839" y="574299"/>
                    <a:pt x="48869" y="575085"/>
                    <a:pt x="46094" y="576350"/>
                  </a:cubicBezTo>
                  <a:lnTo>
                    <a:pt x="46057" y="576375"/>
                  </a:lnTo>
                  <a:cubicBezTo>
                    <a:pt x="39784" y="579223"/>
                    <a:pt x="34552" y="585269"/>
                    <a:pt x="33511" y="590853"/>
                  </a:cubicBezTo>
                  <a:cubicBezTo>
                    <a:pt x="32771" y="594842"/>
                    <a:pt x="32332" y="595142"/>
                    <a:pt x="25344" y="596522"/>
                  </a:cubicBezTo>
                  <a:cubicBezTo>
                    <a:pt x="16562" y="598241"/>
                    <a:pt x="12635" y="601252"/>
                    <a:pt x="4694" y="612392"/>
                  </a:cubicBezTo>
                  <a:cubicBezTo>
                    <a:pt x="-1906" y="621626"/>
                    <a:pt x="-2106" y="620272"/>
                    <a:pt x="7705" y="632653"/>
                  </a:cubicBezTo>
                  <a:cubicBezTo>
                    <a:pt x="14078" y="640695"/>
                    <a:pt x="17277" y="642865"/>
                    <a:pt x="25470" y="644722"/>
                  </a:cubicBezTo>
                  <a:cubicBezTo>
                    <a:pt x="31654" y="646114"/>
                    <a:pt x="31955" y="646403"/>
                    <a:pt x="35845" y="654257"/>
                  </a:cubicBezTo>
                  <a:cubicBezTo>
                    <a:pt x="40248" y="663164"/>
                    <a:pt x="44287" y="666074"/>
                    <a:pt x="53847" y="667217"/>
                  </a:cubicBezTo>
                  <a:lnTo>
                    <a:pt x="59067" y="667844"/>
                  </a:lnTo>
                  <a:lnTo>
                    <a:pt x="58953" y="659513"/>
                  </a:lnTo>
                  <a:cubicBezTo>
                    <a:pt x="58803" y="647081"/>
                    <a:pt x="63796" y="638562"/>
                    <a:pt x="77194" y="628451"/>
                  </a:cubicBezTo>
                  <a:cubicBezTo>
                    <a:pt x="81498" y="625202"/>
                    <a:pt x="85436" y="622178"/>
                    <a:pt x="85976" y="621726"/>
                  </a:cubicBezTo>
                  <a:cubicBezTo>
                    <a:pt x="86515" y="621275"/>
                    <a:pt x="82137" y="616859"/>
                    <a:pt x="76278" y="611904"/>
                  </a:cubicBezTo>
                  <a:cubicBezTo>
                    <a:pt x="63030" y="600688"/>
                    <a:pt x="58853" y="593524"/>
                    <a:pt x="58715" y="581857"/>
                  </a:cubicBezTo>
                  <a:close/>
                  <a:moveTo>
                    <a:pt x="1539406" y="574029"/>
                  </a:moveTo>
                  <a:lnTo>
                    <a:pt x="1535643" y="574029"/>
                  </a:lnTo>
                  <a:lnTo>
                    <a:pt x="1535567" y="581857"/>
                  </a:lnTo>
                  <a:cubicBezTo>
                    <a:pt x="1535429" y="593524"/>
                    <a:pt x="1531252" y="600688"/>
                    <a:pt x="1518004" y="611904"/>
                  </a:cubicBezTo>
                  <a:cubicBezTo>
                    <a:pt x="1512145" y="616859"/>
                    <a:pt x="1507767" y="621275"/>
                    <a:pt x="1508306" y="621726"/>
                  </a:cubicBezTo>
                  <a:cubicBezTo>
                    <a:pt x="1508846" y="622178"/>
                    <a:pt x="1512784" y="625202"/>
                    <a:pt x="1517088" y="628451"/>
                  </a:cubicBezTo>
                  <a:cubicBezTo>
                    <a:pt x="1530486" y="638562"/>
                    <a:pt x="1535479" y="647081"/>
                    <a:pt x="1535329" y="659513"/>
                  </a:cubicBezTo>
                  <a:lnTo>
                    <a:pt x="1535215" y="667844"/>
                  </a:lnTo>
                  <a:lnTo>
                    <a:pt x="1540435" y="667217"/>
                  </a:lnTo>
                  <a:cubicBezTo>
                    <a:pt x="1549995" y="666074"/>
                    <a:pt x="1554034" y="663164"/>
                    <a:pt x="1558437" y="654257"/>
                  </a:cubicBezTo>
                  <a:cubicBezTo>
                    <a:pt x="1562327" y="646403"/>
                    <a:pt x="1562628" y="646114"/>
                    <a:pt x="1568812" y="644722"/>
                  </a:cubicBezTo>
                  <a:cubicBezTo>
                    <a:pt x="1577005" y="642865"/>
                    <a:pt x="1580204" y="640695"/>
                    <a:pt x="1586577" y="632653"/>
                  </a:cubicBezTo>
                  <a:cubicBezTo>
                    <a:pt x="1596388" y="620272"/>
                    <a:pt x="1596188" y="621626"/>
                    <a:pt x="1589588" y="612392"/>
                  </a:cubicBezTo>
                  <a:cubicBezTo>
                    <a:pt x="1581647" y="601252"/>
                    <a:pt x="1577720" y="598241"/>
                    <a:pt x="1568938" y="596522"/>
                  </a:cubicBezTo>
                  <a:cubicBezTo>
                    <a:pt x="1561950" y="595142"/>
                    <a:pt x="1561511" y="594842"/>
                    <a:pt x="1560771" y="590853"/>
                  </a:cubicBezTo>
                  <a:cubicBezTo>
                    <a:pt x="1559730" y="585269"/>
                    <a:pt x="1554498" y="579223"/>
                    <a:pt x="1548225" y="576375"/>
                  </a:cubicBezTo>
                  <a:lnTo>
                    <a:pt x="1548188" y="576350"/>
                  </a:lnTo>
                  <a:cubicBezTo>
                    <a:pt x="1545413" y="575085"/>
                    <a:pt x="1542443" y="574299"/>
                    <a:pt x="1539406" y="574029"/>
                  </a:cubicBezTo>
                  <a:close/>
                  <a:moveTo>
                    <a:pt x="1150961" y="0"/>
                  </a:moveTo>
                  <a:lnTo>
                    <a:pt x="797141" y="0"/>
                  </a:lnTo>
                  <a:lnTo>
                    <a:pt x="443321" y="0"/>
                  </a:lnTo>
                  <a:cubicBezTo>
                    <a:pt x="354522" y="0"/>
                    <a:pt x="282536" y="71986"/>
                    <a:pt x="282536" y="160786"/>
                  </a:cubicBezTo>
                  <a:lnTo>
                    <a:pt x="282536" y="467919"/>
                  </a:lnTo>
                  <a:lnTo>
                    <a:pt x="245579" y="467994"/>
                  </a:lnTo>
                  <a:lnTo>
                    <a:pt x="237776" y="470680"/>
                  </a:lnTo>
                  <a:cubicBezTo>
                    <a:pt x="218519" y="477265"/>
                    <a:pt x="207541" y="490075"/>
                    <a:pt x="202800" y="511377"/>
                  </a:cubicBezTo>
                  <a:cubicBezTo>
                    <a:pt x="201658" y="516482"/>
                    <a:pt x="200566" y="521288"/>
                    <a:pt x="200366" y="522065"/>
                  </a:cubicBezTo>
                  <a:cubicBezTo>
                    <a:pt x="200165" y="522843"/>
                    <a:pt x="195974" y="523683"/>
                    <a:pt x="190618" y="524060"/>
                  </a:cubicBezTo>
                  <a:cubicBezTo>
                    <a:pt x="173192" y="525177"/>
                    <a:pt x="163921" y="534323"/>
                    <a:pt x="160684" y="553592"/>
                  </a:cubicBezTo>
                  <a:cubicBezTo>
                    <a:pt x="159329" y="561671"/>
                    <a:pt x="158852" y="562688"/>
                    <a:pt x="156394" y="562688"/>
                  </a:cubicBezTo>
                  <a:cubicBezTo>
                    <a:pt x="152746" y="563175"/>
                    <a:pt x="149153" y="564016"/>
                    <a:pt x="145667" y="565197"/>
                  </a:cubicBezTo>
                  <a:cubicBezTo>
                    <a:pt x="131140" y="569688"/>
                    <a:pt x="121342" y="580903"/>
                    <a:pt x="108847" y="607537"/>
                  </a:cubicBezTo>
                  <a:lnTo>
                    <a:pt x="102825" y="620384"/>
                  </a:lnTo>
                  <a:lnTo>
                    <a:pt x="107479" y="630747"/>
                  </a:lnTo>
                  <a:cubicBezTo>
                    <a:pt x="114479" y="646316"/>
                    <a:pt x="120024" y="655713"/>
                    <a:pt x="126510" y="662914"/>
                  </a:cubicBezTo>
                  <a:cubicBezTo>
                    <a:pt x="133849" y="671080"/>
                    <a:pt x="140988" y="675283"/>
                    <a:pt x="150974" y="677315"/>
                  </a:cubicBezTo>
                  <a:lnTo>
                    <a:pt x="158815" y="678909"/>
                  </a:lnTo>
                  <a:lnTo>
                    <a:pt x="160847" y="689146"/>
                  </a:lnTo>
                  <a:cubicBezTo>
                    <a:pt x="163494" y="702381"/>
                    <a:pt x="167847" y="708868"/>
                    <a:pt x="177156" y="713546"/>
                  </a:cubicBezTo>
                  <a:cubicBezTo>
                    <a:pt x="181769" y="715724"/>
                    <a:pt x="186698" y="717156"/>
                    <a:pt x="191759" y="717786"/>
                  </a:cubicBezTo>
                  <a:lnTo>
                    <a:pt x="199450" y="718578"/>
                  </a:lnTo>
                  <a:lnTo>
                    <a:pt x="202247" y="729153"/>
                  </a:lnTo>
                  <a:cubicBezTo>
                    <a:pt x="207441" y="748824"/>
                    <a:pt x="214040" y="758371"/>
                    <a:pt x="228267" y="766789"/>
                  </a:cubicBezTo>
                  <a:cubicBezTo>
                    <a:pt x="234257" y="770321"/>
                    <a:pt x="231027" y="771983"/>
                    <a:pt x="277352" y="772762"/>
                  </a:cubicBezTo>
                  <a:lnTo>
                    <a:pt x="282536" y="772829"/>
                  </a:lnTo>
                  <a:lnTo>
                    <a:pt x="282536" y="1079655"/>
                  </a:lnTo>
                  <a:cubicBezTo>
                    <a:pt x="282536" y="1168454"/>
                    <a:pt x="354522" y="1240440"/>
                    <a:pt x="443321" y="1240440"/>
                  </a:cubicBezTo>
                  <a:lnTo>
                    <a:pt x="797141" y="1240440"/>
                  </a:lnTo>
                  <a:lnTo>
                    <a:pt x="1150961" y="1240440"/>
                  </a:lnTo>
                  <a:cubicBezTo>
                    <a:pt x="1239760" y="1240440"/>
                    <a:pt x="1311746" y="1168454"/>
                    <a:pt x="1311746" y="1079655"/>
                  </a:cubicBezTo>
                  <a:lnTo>
                    <a:pt x="1311746" y="772829"/>
                  </a:lnTo>
                  <a:lnTo>
                    <a:pt x="1316930" y="772762"/>
                  </a:lnTo>
                  <a:cubicBezTo>
                    <a:pt x="1363255" y="771983"/>
                    <a:pt x="1360025" y="770321"/>
                    <a:pt x="1366015" y="766789"/>
                  </a:cubicBezTo>
                  <a:cubicBezTo>
                    <a:pt x="1380242" y="758371"/>
                    <a:pt x="1386841" y="748824"/>
                    <a:pt x="1392035" y="729153"/>
                  </a:cubicBezTo>
                  <a:lnTo>
                    <a:pt x="1394832" y="718578"/>
                  </a:lnTo>
                  <a:lnTo>
                    <a:pt x="1402523" y="717786"/>
                  </a:lnTo>
                  <a:cubicBezTo>
                    <a:pt x="1407584" y="717156"/>
                    <a:pt x="1412513" y="715724"/>
                    <a:pt x="1417126" y="713546"/>
                  </a:cubicBezTo>
                  <a:cubicBezTo>
                    <a:pt x="1426435" y="708868"/>
                    <a:pt x="1430788" y="702381"/>
                    <a:pt x="1433435" y="689146"/>
                  </a:cubicBezTo>
                  <a:lnTo>
                    <a:pt x="1435467" y="678909"/>
                  </a:lnTo>
                  <a:lnTo>
                    <a:pt x="1443308" y="677315"/>
                  </a:lnTo>
                  <a:cubicBezTo>
                    <a:pt x="1453294" y="675283"/>
                    <a:pt x="1460433" y="671080"/>
                    <a:pt x="1467772" y="662914"/>
                  </a:cubicBezTo>
                  <a:cubicBezTo>
                    <a:pt x="1474258" y="655713"/>
                    <a:pt x="1479803" y="646316"/>
                    <a:pt x="1486803" y="630747"/>
                  </a:cubicBezTo>
                  <a:lnTo>
                    <a:pt x="1491457" y="620384"/>
                  </a:lnTo>
                  <a:lnTo>
                    <a:pt x="1485435" y="607537"/>
                  </a:lnTo>
                  <a:cubicBezTo>
                    <a:pt x="1472940" y="580903"/>
                    <a:pt x="1463142" y="569688"/>
                    <a:pt x="1448615" y="565197"/>
                  </a:cubicBezTo>
                  <a:cubicBezTo>
                    <a:pt x="1445129" y="564016"/>
                    <a:pt x="1441536" y="563175"/>
                    <a:pt x="1437888" y="562688"/>
                  </a:cubicBezTo>
                  <a:cubicBezTo>
                    <a:pt x="1435430" y="562688"/>
                    <a:pt x="1434953" y="561671"/>
                    <a:pt x="1433598" y="553592"/>
                  </a:cubicBezTo>
                  <a:cubicBezTo>
                    <a:pt x="1430361" y="534323"/>
                    <a:pt x="1421090" y="525177"/>
                    <a:pt x="1403664" y="524060"/>
                  </a:cubicBezTo>
                  <a:cubicBezTo>
                    <a:pt x="1398308" y="523683"/>
                    <a:pt x="1394117" y="522843"/>
                    <a:pt x="1393916" y="522065"/>
                  </a:cubicBezTo>
                  <a:cubicBezTo>
                    <a:pt x="1393716" y="521288"/>
                    <a:pt x="1392624" y="516482"/>
                    <a:pt x="1391482" y="511377"/>
                  </a:cubicBezTo>
                  <a:cubicBezTo>
                    <a:pt x="1386741" y="490075"/>
                    <a:pt x="1375763" y="477265"/>
                    <a:pt x="1356506" y="470680"/>
                  </a:cubicBezTo>
                  <a:lnTo>
                    <a:pt x="1348703" y="467994"/>
                  </a:lnTo>
                  <a:lnTo>
                    <a:pt x="1311746" y="467919"/>
                  </a:lnTo>
                  <a:lnTo>
                    <a:pt x="1311746" y="160786"/>
                  </a:lnTo>
                  <a:cubicBezTo>
                    <a:pt x="1311746" y="71986"/>
                    <a:pt x="1239760" y="0"/>
                    <a:pt x="115096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8" name="Google Shape;1244;p76">
              <a:extLst>
                <a:ext uri="{FF2B5EF4-FFF2-40B4-BE49-F238E27FC236}">
                  <a16:creationId xmlns:a16="http://schemas.microsoft.com/office/drawing/2014/main" id="{7737ADFD-B4EE-3F8D-AF09-31CAAE6B1024}"/>
                </a:ext>
              </a:extLst>
            </p:cNvPr>
            <p:cNvGrpSpPr/>
            <p:nvPr/>
          </p:nvGrpSpPr>
          <p:grpSpPr>
            <a:xfrm>
              <a:off x="1088102" y="4575888"/>
              <a:ext cx="601052" cy="600163"/>
              <a:chOff x="5409300" y="3339175"/>
              <a:chExt cx="439075" cy="438425"/>
            </a:xfrm>
            <a:noFill/>
          </p:grpSpPr>
          <p:sp>
            <p:nvSpPr>
              <p:cNvPr id="16" name="Google Shape;1245;p76">
                <a:extLst>
                  <a:ext uri="{FF2B5EF4-FFF2-40B4-BE49-F238E27FC236}">
                    <a16:creationId xmlns:a16="http://schemas.microsoft.com/office/drawing/2014/main" id="{8F0C18D1-60D1-71D2-CF38-047C8269507B}"/>
                  </a:ext>
                </a:extLst>
              </p:cNvPr>
              <p:cNvSpPr/>
              <p:nvPr/>
            </p:nvSpPr>
            <p:spPr>
              <a:xfrm>
                <a:off x="5457325" y="3532175"/>
                <a:ext cx="123650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4946" h="7247" extrusionOk="0">
                    <a:moveTo>
                      <a:pt x="2493" y="536"/>
                    </a:moveTo>
                    <a:lnTo>
                      <a:pt x="2908" y="744"/>
                    </a:lnTo>
                    <a:cubicBezTo>
                      <a:pt x="3414" y="1003"/>
                      <a:pt x="3752" y="1535"/>
                      <a:pt x="3739" y="2107"/>
                    </a:cubicBezTo>
                    <a:cubicBezTo>
                      <a:pt x="3739" y="2158"/>
                      <a:pt x="3765" y="2223"/>
                      <a:pt x="3791" y="2262"/>
                    </a:cubicBezTo>
                    <a:lnTo>
                      <a:pt x="4375" y="3054"/>
                    </a:lnTo>
                    <a:cubicBezTo>
                      <a:pt x="4466" y="3171"/>
                      <a:pt x="4427" y="3366"/>
                      <a:pt x="4427" y="3495"/>
                    </a:cubicBezTo>
                    <a:lnTo>
                      <a:pt x="3596" y="4326"/>
                    </a:lnTo>
                    <a:lnTo>
                      <a:pt x="2674" y="3418"/>
                    </a:lnTo>
                    <a:cubicBezTo>
                      <a:pt x="2629" y="3366"/>
                      <a:pt x="2564" y="3340"/>
                      <a:pt x="2498" y="3340"/>
                    </a:cubicBezTo>
                    <a:cubicBezTo>
                      <a:pt x="2431" y="3340"/>
                      <a:pt x="2363" y="3366"/>
                      <a:pt x="2311" y="3418"/>
                    </a:cubicBezTo>
                    <a:lnTo>
                      <a:pt x="1402" y="4326"/>
                    </a:lnTo>
                    <a:lnTo>
                      <a:pt x="559" y="3495"/>
                    </a:lnTo>
                    <a:cubicBezTo>
                      <a:pt x="559" y="3366"/>
                      <a:pt x="520" y="3171"/>
                      <a:pt x="611" y="3054"/>
                    </a:cubicBezTo>
                    <a:lnTo>
                      <a:pt x="598" y="3054"/>
                    </a:lnTo>
                    <a:lnTo>
                      <a:pt x="1182" y="2262"/>
                    </a:lnTo>
                    <a:cubicBezTo>
                      <a:pt x="1221" y="2223"/>
                      <a:pt x="1247" y="2158"/>
                      <a:pt x="1234" y="2107"/>
                    </a:cubicBezTo>
                    <a:cubicBezTo>
                      <a:pt x="1234" y="1535"/>
                      <a:pt x="1558" y="1003"/>
                      <a:pt x="2077" y="744"/>
                    </a:cubicBezTo>
                    <a:lnTo>
                      <a:pt x="2493" y="536"/>
                    </a:lnTo>
                    <a:close/>
                    <a:moveTo>
                      <a:pt x="2493" y="3963"/>
                    </a:moveTo>
                    <a:lnTo>
                      <a:pt x="3220" y="4690"/>
                    </a:lnTo>
                    <a:lnTo>
                      <a:pt x="2493" y="5429"/>
                    </a:lnTo>
                    <a:lnTo>
                      <a:pt x="1753" y="4690"/>
                    </a:lnTo>
                    <a:lnTo>
                      <a:pt x="2493" y="3963"/>
                    </a:lnTo>
                    <a:close/>
                    <a:moveTo>
                      <a:pt x="4427" y="4222"/>
                    </a:moveTo>
                    <a:lnTo>
                      <a:pt x="4427" y="6494"/>
                    </a:lnTo>
                    <a:cubicBezTo>
                      <a:pt x="4427" y="6624"/>
                      <a:pt x="4323" y="6727"/>
                      <a:pt x="4180" y="6727"/>
                    </a:cubicBezTo>
                    <a:lnTo>
                      <a:pt x="805" y="6727"/>
                    </a:lnTo>
                    <a:cubicBezTo>
                      <a:pt x="663" y="6727"/>
                      <a:pt x="559" y="6611"/>
                      <a:pt x="559" y="6481"/>
                    </a:cubicBezTo>
                    <a:lnTo>
                      <a:pt x="559" y="4222"/>
                    </a:lnTo>
                    <a:lnTo>
                      <a:pt x="2311" y="5975"/>
                    </a:lnTo>
                    <a:cubicBezTo>
                      <a:pt x="2363" y="6013"/>
                      <a:pt x="2428" y="6052"/>
                      <a:pt x="2493" y="6052"/>
                    </a:cubicBezTo>
                    <a:cubicBezTo>
                      <a:pt x="2558" y="6052"/>
                      <a:pt x="2623" y="6013"/>
                      <a:pt x="2674" y="5975"/>
                    </a:cubicBezTo>
                    <a:lnTo>
                      <a:pt x="4427" y="4222"/>
                    </a:lnTo>
                    <a:close/>
                    <a:moveTo>
                      <a:pt x="2493" y="1"/>
                    </a:moveTo>
                    <a:cubicBezTo>
                      <a:pt x="2454" y="1"/>
                      <a:pt x="2415" y="10"/>
                      <a:pt x="2376" y="30"/>
                    </a:cubicBezTo>
                    <a:lnTo>
                      <a:pt x="1844" y="302"/>
                    </a:lnTo>
                    <a:cubicBezTo>
                      <a:pt x="1182" y="627"/>
                      <a:pt x="753" y="1289"/>
                      <a:pt x="727" y="2029"/>
                    </a:cubicBezTo>
                    <a:lnTo>
                      <a:pt x="195" y="2743"/>
                    </a:lnTo>
                    <a:cubicBezTo>
                      <a:pt x="1" y="2989"/>
                      <a:pt x="40" y="3301"/>
                      <a:pt x="40" y="3599"/>
                    </a:cubicBezTo>
                    <a:lnTo>
                      <a:pt x="40" y="6494"/>
                    </a:lnTo>
                    <a:cubicBezTo>
                      <a:pt x="40" y="6909"/>
                      <a:pt x="377" y="7247"/>
                      <a:pt x="792" y="7247"/>
                    </a:cubicBezTo>
                    <a:lnTo>
                      <a:pt x="4180" y="7247"/>
                    </a:lnTo>
                    <a:cubicBezTo>
                      <a:pt x="4608" y="7247"/>
                      <a:pt x="4946" y="6909"/>
                      <a:pt x="4946" y="6494"/>
                    </a:cubicBezTo>
                    <a:lnTo>
                      <a:pt x="4946" y="3197"/>
                    </a:lnTo>
                    <a:cubicBezTo>
                      <a:pt x="4946" y="3041"/>
                      <a:pt x="4894" y="2872"/>
                      <a:pt x="4790" y="2743"/>
                    </a:cubicBezTo>
                    <a:lnTo>
                      <a:pt x="4258" y="2029"/>
                    </a:lnTo>
                    <a:cubicBezTo>
                      <a:pt x="4232" y="1289"/>
                      <a:pt x="3804" y="627"/>
                      <a:pt x="3129" y="302"/>
                    </a:cubicBezTo>
                    <a:lnTo>
                      <a:pt x="2610" y="30"/>
                    </a:lnTo>
                    <a:cubicBezTo>
                      <a:pt x="2571" y="10"/>
                      <a:pt x="2532" y="1"/>
                      <a:pt x="2493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246;p76">
                <a:extLst>
                  <a:ext uri="{FF2B5EF4-FFF2-40B4-BE49-F238E27FC236}">
                    <a16:creationId xmlns:a16="http://schemas.microsoft.com/office/drawing/2014/main" id="{B5F021D8-4CDC-2771-2202-4E3579F9C984}"/>
                  </a:ext>
                </a:extLst>
              </p:cNvPr>
              <p:cNvSpPr/>
              <p:nvPr/>
            </p:nvSpPr>
            <p:spPr>
              <a:xfrm>
                <a:off x="5409300" y="3339175"/>
                <a:ext cx="439075" cy="438425"/>
              </a:xfrm>
              <a:custGeom>
                <a:avLst/>
                <a:gdLst/>
                <a:ahLst/>
                <a:cxnLst/>
                <a:rect l="l" t="t" r="r" b="b"/>
                <a:pathLst>
                  <a:path w="17563" h="17537" extrusionOk="0">
                    <a:moveTo>
                      <a:pt x="4414" y="1182"/>
                    </a:moveTo>
                    <a:lnTo>
                      <a:pt x="6452" y="2402"/>
                    </a:lnTo>
                    <a:cubicBezTo>
                      <a:pt x="6945" y="2714"/>
                      <a:pt x="7282" y="3220"/>
                      <a:pt x="7360" y="3804"/>
                    </a:cubicBezTo>
                    <a:lnTo>
                      <a:pt x="1467" y="3804"/>
                    </a:lnTo>
                    <a:cubicBezTo>
                      <a:pt x="1545" y="3220"/>
                      <a:pt x="1883" y="2714"/>
                      <a:pt x="2376" y="2402"/>
                    </a:cubicBezTo>
                    <a:lnTo>
                      <a:pt x="2389" y="2402"/>
                    </a:lnTo>
                    <a:lnTo>
                      <a:pt x="4414" y="1182"/>
                    </a:lnTo>
                    <a:close/>
                    <a:moveTo>
                      <a:pt x="4154" y="4323"/>
                    </a:moveTo>
                    <a:lnTo>
                      <a:pt x="4154" y="5452"/>
                    </a:lnTo>
                    <a:lnTo>
                      <a:pt x="1454" y="5452"/>
                    </a:lnTo>
                    <a:lnTo>
                      <a:pt x="1454" y="4323"/>
                    </a:lnTo>
                    <a:close/>
                    <a:moveTo>
                      <a:pt x="7386" y="4323"/>
                    </a:moveTo>
                    <a:lnTo>
                      <a:pt x="7386" y="5452"/>
                    </a:lnTo>
                    <a:lnTo>
                      <a:pt x="4673" y="5452"/>
                    </a:lnTo>
                    <a:lnTo>
                      <a:pt x="4673" y="4323"/>
                    </a:lnTo>
                    <a:close/>
                    <a:moveTo>
                      <a:pt x="7386" y="5972"/>
                    </a:moveTo>
                    <a:lnTo>
                      <a:pt x="7386" y="6698"/>
                    </a:lnTo>
                    <a:lnTo>
                      <a:pt x="3310" y="6698"/>
                    </a:lnTo>
                    <a:cubicBezTo>
                      <a:pt x="2999" y="6724"/>
                      <a:pt x="2999" y="7192"/>
                      <a:pt x="3310" y="7218"/>
                    </a:cubicBezTo>
                    <a:lnTo>
                      <a:pt x="7373" y="7218"/>
                    </a:lnTo>
                    <a:lnTo>
                      <a:pt x="7373" y="15486"/>
                    </a:lnTo>
                    <a:lnTo>
                      <a:pt x="1441" y="15486"/>
                    </a:lnTo>
                    <a:lnTo>
                      <a:pt x="1454" y="7218"/>
                    </a:lnTo>
                    <a:lnTo>
                      <a:pt x="2077" y="7218"/>
                    </a:lnTo>
                    <a:cubicBezTo>
                      <a:pt x="2389" y="7192"/>
                      <a:pt x="2389" y="6724"/>
                      <a:pt x="2077" y="6698"/>
                    </a:cubicBezTo>
                    <a:lnTo>
                      <a:pt x="1454" y="6698"/>
                    </a:lnTo>
                    <a:lnTo>
                      <a:pt x="1454" y="5972"/>
                    </a:lnTo>
                    <a:close/>
                    <a:moveTo>
                      <a:pt x="9891" y="9242"/>
                    </a:moveTo>
                    <a:cubicBezTo>
                      <a:pt x="10112" y="9242"/>
                      <a:pt x="10281" y="9411"/>
                      <a:pt x="10281" y="9632"/>
                    </a:cubicBezTo>
                    <a:lnTo>
                      <a:pt x="10281" y="12150"/>
                    </a:lnTo>
                    <a:cubicBezTo>
                      <a:pt x="10268" y="12338"/>
                      <a:pt x="10404" y="12432"/>
                      <a:pt x="10540" y="12432"/>
                    </a:cubicBezTo>
                    <a:cubicBezTo>
                      <a:pt x="10676" y="12432"/>
                      <a:pt x="10813" y="12338"/>
                      <a:pt x="10800" y="12150"/>
                    </a:cubicBezTo>
                    <a:lnTo>
                      <a:pt x="10800" y="11488"/>
                    </a:lnTo>
                    <a:lnTo>
                      <a:pt x="12786" y="11488"/>
                    </a:lnTo>
                    <a:cubicBezTo>
                      <a:pt x="13006" y="11488"/>
                      <a:pt x="13188" y="11670"/>
                      <a:pt x="13188" y="11890"/>
                    </a:cubicBezTo>
                    <a:lnTo>
                      <a:pt x="13188" y="15486"/>
                    </a:lnTo>
                    <a:lnTo>
                      <a:pt x="10800" y="15486"/>
                    </a:lnTo>
                    <a:lnTo>
                      <a:pt x="10800" y="13383"/>
                    </a:lnTo>
                    <a:cubicBezTo>
                      <a:pt x="10787" y="13227"/>
                      <a:pt x="10664" y="13149"/>
                      <a:pt x="10540" y="13149"/>
                    </a:cubicBezTo>
                    <a:cubicBezTo>
                      <a:pt x="10417" y="13149"/>
                      <a:pt x="10294" y="13227"/>
                      <a:pt x="10281" y="13383"/>
                    </a:cubicBezTo>
                    <a:lnTo>
                      <a:pt x="10281" y="15486"/>
                    </a:lnTo>
                    <a:lnTo>
                      <a:pt x="7892" y="15486"/>
                    </a:lnTo>
                    <a:lnTo>
                      <a:pt x="7892" y="9242"/>
                    </a:lnTo>
                    <a:close/>
                    <a:moveTo>
                      <a:pt x="15875" y="13746"/>
                    </a:moveTo>
                    <a:cubicBezTo>
                      <a:pt x="15992" y="13746"/>
                      <a:pt x="16083" y="13837"/>
                      <a:pt x="16083" y="13954"/>
                    </a:cubicBezTo>
                    <a:lnTo>
                      <a:pt x="16083" y="15486"/>
                    </a:lnTo>
                    <a:lnTo>
                      <a:pt x="13694" y="15486"/>
                    </a:lnTo>
                    <a:lnTo>
                      <a:pt x="13694" y="13746"/>
                    </a:lnTo>
                    <a:close/>
                    <a:moveTo>
                      <a:pt x="16965" y="16005"/>
                    </a:moveTo>
                    <a:cubicBezTo>
                      <a:pt x="17004" y="16005"/>
                      <a:pt x="17056" y="16044"/>
                      <a:pt x="17056" y="16083"/>
                    </a:cubicBezTo>
                    <a:lnTo>
                      <a:pt x="17056" y="16926"/>
                    </a:lnTo>
                    <a:cubicBezTo>
                      <a:pt x="17056" y="16978"/>
                      <a:pt x="17017" y="17017"/>
                      <a:pt x="16965" y="17017"/>
                    </a:cubicBezTo>
                    <a:lnTo>
                      <a:pt x="611" y="17017"/>
                    </a:lnTo>
                    <a:cubicBezTo>
                      <a:pt x="559" y="17017"/>
                      <a:pt x="520" y="16978"/>
                      <a:pt x="520" y="16926"/>
                    </a:cubicBezTo>
                    <a:lnTo>
                      <a:pt x="520" y="16083"/>
                    </a:lnTo>
                    <a:cubicBezTo>
                      <a:pt x="520" y="16044"/>
                      <a:pt x="559" y="16005"/>
                      <a:pt x="611" y="16005"/>
                    </a:cubicBezTo>
                    <a:close/>
                    <a:moveTo>
                      <a:pt x="4414" y="1"/>
                    </a:moveTo>
                    <a:cubicBezTo>
                      <a:pt x="4290" y="1"/>
                      <a:pt x="4167" y="79"/>
                      <a:pt x="4154" y="235"/>
                    </a:cubicBezTo>
                    <a:lnTo>
                      <a:pt x="4154" y="741"/>
                    </a:lnTo>
                    <a:lnTo>
                      <a:pt x="2116" y="1961"/>
                    </a:lnTo>
                    <a:cubicBezTo>
                      <a:pt x="1389" y="2415"/>
                      <a:pt x="935" y="3207"/>
                      <a:pt x="935" y="4064"/>
                    </a:cubicBezTo>
                    <a:lnTo>
                      <a:pt x="935" y="15486"/>
                    </a:lnTo>
                    <a:lnTo>
                      <a:pt x="611" y="15486"/>
                    </a:lnTo>
                    <a:cubicBezTo>
                      <a:pt x="273" y="15486"/>
                      <a:pt x="1" y="15758"/>
                      <a:pt x="1" y="16083"/>
                    </a:cubicBezTo>
                    <a:lnTo>
                      <a:pt x="1" y="16939"/>
                    </a:lnTo>
                    <a:cubicBezTo>
                      <a:pt x="1" y="17264"/>
                      <a:pt x="273" y="17537"/>
                      <a:pt x="611" y="17537"/>
                    </a:cubicBezTo>
                    <a:lnTo>
                      <a:pt x="16952" y="17537"/>
                    </a:lnTo>
                    <a:cubicBezTo>
                      <a:pt x="17290" y="17537"/>
                      <a:pt x="17562" y="17264"/>
                      <a:pt x="17562" y="16939"/>
                    </a:cubicBezTo>
                    <a:lnTo>
                      <a:pt x="17562" y="16083"/>
                    </a:lnTo>
                    <a:cubicBezTo>
                      <a:pt x="17562" y="15758"/>
                      <a:pt x="17290" y="15486"/>
                      <a:pt x="16952" y="15486"/>
                    </a:cubicBezTo>
                    <a:lnTo>
                      <a:pt x="16602" y="15486"/>
                    </a:lnTo>
                    <a:lnTo>
                      <a:pt x="16602" y="13954"/>
                    </a:lnTo>
                    <a:cubicBezTo>
                      <a:pt x="16602" y="13552"/>
                      <a:pt x="16277" y="13227"/>
                      <a:pt x="15875" y="13227"/>
                    </a:cubicBezTo>
                    <a:lnTo>
                      <a:pt x="13694" y="13227"/>
                    </a:lnTo>
                    <a:lnTo>
                      <a:pt x="13694" y="11890"/>
                    </a:lnTo>
                    <a:cubicBezTo>
                      <a:pt x="13694" y="11384"/>
                      <a:pt x="13292" y="10982"/>
                      <a:pt x="12786" y="10982"/>
                    </a:cubicBezTo>
                    <a:lnTo>
                      <a:pt x="10800" y="10982"/>
                    </a:lnTo>
                    <a:lnTo>
                      <a:pt x="10800" y="9632"/>
                    </a:lnTo>
                    <a:cubicBezTo>
                      <a:pt x="10800" y="9139"/>
                      <a:pt x="10384" y="8723"/>
                      <a:pt x="9891" y="8723"/>
                    </a:cubicBezTo>
                    <a:lnTo>
                      <a:pt x="7892" y="8723"/>
                    </a:lnTo>
                    <a:lnTo>
                      <a:pt x="7892" y="7205"/>
                    </a:lnTo>
                    <a:lnTo>
                      <a:pt x="10462" y="7205"/>
                    </a:lnTo>
                    <a:lnTo>
                      <a:pt x="16083" y="10787"/>
                    </a:lnTo>
                    <a:lnTo>
                      <a:pt x="16083" y="12267"/>
                    </a:lnTo>
                    <a:cubicBezTo>
                      <a:pt x="16070" y="12455"/>
                      <a:pt x="16206" y="12549"/>
                      <a:pt x="16342" y="12549"/>
                    </a:cubicBezTo>
                    <a:cubicBezTo>
                      <a:pt x="16478" y="12549"/>
                      <a:pt x="16615" y="12455"/>
                      <a:pt x="16602" y="12267"/>
                    </a:cubicBezTo>
                    <a:lnTo>
                      <a:pt x="16602" y="9671"/>
                    </a:lnTo>
                    <a:cubicBezTo>
                      <a:pt x="16589" y="9509"/>
                      <a:pt x="16465" y="9427"/>
                      <a:pt x="16342" y="9427"/>
                    </a:cubicBezTo>
                    <a:cubicBezTo>
                      <a:pt x="16219" y="9427"/>
                      <a:pt x="16096" y="9509"/>
                      <a:pt x="16083" y="9671"/>
                    </a:cubicBezTo>
                    <a:lnTo>
                      <a:pt x="16083" y="10190"/>
                    </a:lnTo>
                    <a:lnTo>
                      <a:pt x="13694" y="8671"/>
                    </a:lnTo>
                    <a:lnTo>
                      <a:pt x="13694" y="7880"/>
                    </a:lnTo>
                    <a:cubicBezTo>
                      <a:pt x="13681" y="7717"/>
                      <a:pt x="13561" y="7636"/>
                      <a:pt x="13441" y="7636"/>
                    </a:cubicBezTo>
                    <a:cubicBezTo>
                      <a:pt x="13321" y="7636"/>
                      <a:pt x="13201" y="7717"/>
                      <a:pt x="13188" y="7880"/>
                    </a:cubicBezTo>
                    <a:lnTo>
                      <a:pt x="13188" y="8334"/>
                    </a:lnTo>
                    <a:lnTo>
                      <a:pt x="10800" y="6815"/>
                    </a:lnTo>
                    <a:lnTo>
                      <a:pt x="10800" y="6024"/>
                    </a:lnTo>
                    <a:cubicBezTo>
                      <a:pt x="10813" y="5842"/>
                      <a:pt x="10676" y="5751"/>
                      <a:pt x="10540" y="5751"/>
                    </a:cubicBezTo>
                    <a:cubicBezTo>
                      <a:pt x="10404" y="5751"/>
                      <a:pt x="10268" y="5842"/>
                      <a:pt x="10281" y="6024"/>
                    </a:cubicBezTo>
                    <a:lnTo>
                      <a:pt x="10281" y="6698"/>
                    </a:lnTo>
                    <a:lnTo>
                      <a:pt x="7892" y="6698"/>
                    </a:lnTo>
                    <a:lnTo>
                      <a:pt x="7892" y="4064"/>
                    </a:lnTo>
                    <a:cubicBezTo>
                      <a:pt x="7892" y="3207"/>
                      <a:pt x="7438" y="2402"/>
                      <a:pt x="6711" y="1961"/>
                    </a:cubicBezTo>
                    <a:lnTo>
                      <a:pt x="4673" y="741"/>
                    </a:lnTo>
                    <a:lnTo>
                      <a:pt x="4673" y="235"/>
                    </a:lnTo>
                    <a:cubicBezTo>
                      <a:pt x="4660" y="79"/>
                      <a:pt x="4537" y="1"/>
                      <a:pt x="4414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247;p76">
                <a:extLst>
                  <a:ext uri="{FF2B5EF4-FFF2-40B4-BE49-F238E27FC236}">
                    <a16:creationId xmlns:a16="http://schemas.microsoft.com/office/drawing/2014/main" id="{F506CCC6-8042-06C3-7D7E-3D79CD691EF7}"/>
                  </a:ext>
                </a:extLst>
              </p:cNvPr>
              <p:cNvSpPr/>
              <p:nvPr/>
            </p:nvSpPr>
            <p:spPr>
              <a:xfrm>
                <a:off x="5510875" y="3579300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51" y="1"/>
                    </a:moveTo>
                    <a:cubicBezTo>
                      <a:pt x="117" y="1"/>
                      <a:pt x="0" y="286"/>
                      <a:pt x="169" y="442"/>
                    </a:cubicBezTo>
                    <a:cubicBezTo>
                      <a:pt x="220" y="497"/>
                      <a:pt x="285" y="522"/>
                      <a:pt x="349" y="522"/>
                    </a:cubicBezTo>
                    <a:cubicBezTo>
                      <a:pt x="481" y="522"/>
                      <a:pt x="610" y="418"/>
                      <a:pt x="610" y="261"/>
                    </a:cubicBezTo>
                    <a:cubicBezTo>
                      <a:pt x="610" y="118"/>
                      <a:pt x="494" y="1"/>
                      <a:pt x="35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71E412E-0E33-7A57-61FE-9599845AA033}"/>
              </a:ext>
            </a:extLst>
          </p:cNvPr>
          <p:cNvGrpSpPr/>
          <p:nvPr/>
        </p:nvGrpSpPr>
        <p:grpSpPr>
          <a:xfrm>
            <a:off x="2826117" y="1838054"/>
            <a:ext cx="1040153" cy="1336863"/>
            <a:chOff x="2826117" y="1838054"/>
            <a:chExt cx="1040153" cy="1336863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2FD6459-D9A1-214E-CB9A-AC26347FA1C9}"/>
                </a:ext>
              </a:extLst>
            </p:cNvPr>
            <p:cNvSpPr/>
            <p:nvPr/>
          </p:nvSpPr>
          <p:spPr>
            <a:xfrm rot="16200000" flipH="1">
              <a:off x="2677762" y="1986409"/>
              <a:ext cx="1336863" cy="1040153"/>
            </a:xfrm>
            <a:custGeom>
              <a:avLst/>
              <a:gdLst>
                <a:gd name="connsiteX0" fmla="*/ 58639 w 1594282"/>
                <a:gd name="connsiteY0" fmla="*/ 574029 h 1240440"/>
                <a:gd name="connsiteX1" fmla="*/ 54876 w 1594282"/>
                <a:gd name="connsiteY1" fmla="*/ 574029 h 1240440"/>
                <a:gd name="connsiteX2" fmla="*/ 46094 w 1594282"/>
                <a:gd name="connsiteY2" fmla="*/ 576350 h 1240440"/>
                <a:gd name="connsiteX3" fmla="*/ 46057 w 1594282"/>
                <a:gd name="connsiteY3" fmla="*/ 576375 h 1240440"/>
                <a:gd name="connsiteX4" fmla="*/ 33511 w 1594282"/>
                <a:gd name="connsiteY4" fmla="*/ 590853 h 1240440"/>
                <a:gd name="connsiteX5" fmla="*/ 25344 w 1594282"/>
                <a:gd name="connsiteY5" fmla="*/ 596522 h 1240440"/>
                <a:gd name="connsiteX6" fmla="*/ 4694 w 1594282"/>
                <a:gd name="connsiteY6" fmla="*/ 612392 h 1240440"/>
                <a:gd name="connsiteX7" fmla="*/ 7705 w 1594282"/>
                <a:gd name="connsiteY7" fmla="*/ 632653 h 1240440"/>
                <a:gd name="connsiteX8" fmla="*/ 25470 w 1594282"/>
                <a:gd name="connsiteY8" fmla="*/ 644722 h 1240440"/>
                <a:gd name="connsiteX9" fmla="*/ 35845 w 1594282"/>
                <a:gd name="connsiteY9" fmla="*/ 654257 h 1240440"/>
                <a:gd name="connsiteX10" fmla="*/ 53847 w 1594282"/>
                <a:gd name="connsiteY10" fmla="*/ 667217 h 1240440"/>
                <a:gd name="connsiteX11" fmla="*/ 59067 w 1594282"/>
                <a:gd name="connsiteY11" fmla="*/ 667844 h 1240440"/>
                <a:gd name="connsiteX12" fmla="*/ 58953 w 1594282"/>
                <a:gd name="connsiteY12" fmla="*/ 659513 h 1240440"/>
                <a:gd name="connsiteX13" fmla="*/ 77194 w 1594282"/>
                <a:gd name="connsiteY13" fmla="*/ 628451 h 1240440"/>
                <a:gd name="connsiteX14" fmla="*/ 85976 w 1594282"/>
                <a:gd name="connsiteY14" fmla="*/ 621726 h 1240440"/>
                <a:gd name="connsiteX15" fmla="*/ 76278 w 1594282"/>
                <a:gd name="connsiteY15" fmla="*/ 611904 h 1240440"/>
                <a:gd name="connsiteX16" fmla="*/ 58715 w 1594282"/>
                <a:gd name="connsiteY16" fmla="*/ 581857 h 1240440"/>
                <a:gd name="connsiteX17" fmla="*/ 1539406 w 1594282"/>
                <a:gd name="connsiteY17" fmla="*/ 574029 h 1240440"/>
                <a:gd name="connsiteX18" fmla="*/ 1535643 w 1594282"/>
                <a:gd name="connsiteY18" fmla="*/ 574029 h 1240440"/>
                <a:gd name="connsiteX19" fmla="*/ 1535567 w 1594282"/>
                <a:gd name="connsiteY19" fmla="*/ 581857 h 1240440"/>
                <a:gd name="connsiteX20" fmla="*/ 1518004 w 1594282"/>
                <a:gd name="connsiteY20" fmla="*/ 611904 h 1240440"/>
                <a:gd name="connsiteX21" fmla="*/ 1508306 w 1594282"/>
                <a:gd name="connsiteY21" fmla="*/ 621726 h 1240440"/>
                <a:gd name="connsiteX22" fmla="*/ 1517088 w 1594282"/>
                <a:gd name="connsiteY22" fmla="*/ 628451 h 1240440"/>
                <a:gd name="connsiteX23" fmla="*/ 1535329 w 1594282"/>
                <a:gd name="connsiteY23" fmla="*/ 659513 h 1240440"/>
                <a:gd name="connsiteX24" fmla="*/ 1535215 w 1594282"/>
                <a:gd name="connsiteY24" fmla="*/ 667844 h 1240440"/>
                <a:gd name="connsiteX25" fmla="*/ 1540435 w 1594282"/>
                <a:gd name="connsiteY25" fmla="*/ 667217 h 1240440"/>
                <a:gd name="connsiteX26" fmla="*/ 1558437 w 1594282"/>
                <a:gd name="connsiteY26" fmla="*/ 654257 h 1240440"/>
                <a:gd name="connsiteX27" fmla="*/ 1568812 w 1594282"/>
                <a:gd name="connsiteY27" fmla="*/ 644722 h 1240440"/>
                <a:gd name="connsiteX28" fmla="*/ 1586577 w 1594282"/>
                <a:gd name="connsiteY28" fmla="*/ 632653 h 1240440"/>
                <a:gd name="connsiteX29" fmla="*/ 1589588 w 1594282"/>
                <a:gd name="connsiteY29" fmla="*/ 612392 h 1240440"/>
                <a:gd name="connsiteX30" fmla="*/ 1568938 w 1594282"/>
                <a:gd name="connsiteY30" fmla="*/ 596522 h 1240440"/>
                <a:gd name="connsiteX31" fmla="*/ 1560771 w 1594282"/>
                <a:gd name="connsiteY31" fmla="*/ 590853 h 1240440"/>
                <a:gd name="connsiteX32" fmla="*/ 1548225 w 1594282"/>
                <a:gd name="connsiteY32" fmla="*/ 576375 h 1240440"/>
                <a:gd name="connsiteX33" fmla="*/ 1548188 w 1594282"/>
                <a:gd name="connsiteY33" fmla="*/ 576350 h 1240440"/>
                <a:gd name="connsiteX34" fmla="*/ 1539406 w 1594282"/>
                <a:gd name="connsiteY34" fmla="*/ 574029 h 1240440"/>
                <a:gd name="connsiteX35" fmla="*/ 1150961 w 1594282"/>
                <a:gd name="connsiteY35" fmla="*/ 0 h 1240440"/>
                <a:gd name="connsiteX36" fmla="*/ 797141 w 1594282"/>
                <a:gd name="connsiteY36" fmla="*/ 0 h 1240440"/>
                <a:gd name="connsiteX37" fmla="*/ 443321 w 1594282"/>
                <a:gd name="connsiteY37" fmla="*/ 0 h 1240440"/>
                <a:gd name="connsiteX38" fmla="*/ 282536 w 1594282"/>
                <a:gd name="connsiteY38" fmla="*/ 160786 h 1240440"/>
                <a:gd name="connsiteX39" fmla="*/ 282536 w 1594282"/>
                <a:gd name="connsiteY39" fmla="*/ 467919 h 1240440"/>
                <a:gd name="connsiteX40" fmla="*/ 245579 w 1594282"/>
                <a:gd name="connsiteY40" fmla="*/ 467994 h 1240440"/>
                <a:gd name="connsiteX41" fmla="*/ 237776 w 1594282"/>
                <a:gd name="connsiteY41" fmla="*/ 470680 h 1240440"/>
                <a:gd name="connsiteX42" fmla="*/ 202800 w 1594282"/>
                <a:gd name="connsiteY42" fmla="*/ 511377 h 1240440"/>
                <a:gd name="connsiteX43" fmla="*/ 200366 w 1594282"/>
                <a:gd name="connsiteY43" fmla="*/ 522065 h 1240440"/>
                <a:gd name="connsiteX44" fmla="*/ 190618 w 1594282"/>
                <a:gd name="connsiteY44" fmla="*/ 524060 h 1240440"/>
                <a:gd name="connsiteX45" fmla="*/ 160684 w 1594282"/>
                <a:gd name="connsiteY45" fmla="*/ 553592 h 1240440"/>
                <a:gd name="connsiteX46" fmla="*/ 156394 w 1594282"/>
                <a:gd name="connsiteY46" fmla="*/ 562688 h 1240440"/>
                <a:gd name="connsiteX47" fmla="*/ 145667 w 1594282"/>
                <a:gd name="connsiteY47" fmla="*/ 565197 h 1240440"/>
                <a:gd name="connsiteX48" fmla="*/ 108847 w 1594282"/>
                <a:gd name="connsiteY48" fmla="*/ 607537 h 1240440"/>
                <a:gd name="connsiteX49" fmla="*/ 102825 w 1594282"/>
                <a:gd name="connsiteY49" fmla="*/ 620384 h 1240440"/>
                <a:gd name="connsiteX50" fmla="*/ 107479 w 1594282"/>
                <a:gd name="connsiteY50" fmla="*/ 630747 h 1240440"/>
                <a:gd name="connsiteX51" fmla="*/ 126510 w 1594282"/>
                <a:gd name="connsiteY51" fmla="*/ 662914 h 1240440"/>
                <a:gd name="connsiteX52" fmla="*/ 150974 w 1594282"/>
                <a:gd name="connsiteY52" fmla="*/ 677315 h 1240440"/>
                <a:gd name="connsiteX53" fmla="*/ 158815 w 1594282"/>
                <a:gd name="connsiteY53" fmla="*/ 678909 h 1240440"/>
                <a:gd name="connsiteX54" fmla="*/ 160847 w 1594282"/>
                <a:gd name="connsiteY54" fmla="*/ 689146 h 1240440"/>
                <a:gd name="connsiteX55" fmla="*/ 177156 w 1594282"/>
                <a:gd name="connsiteY55" fmla="*/ 713546 h 1240440"/>
                <a:gd name="connsiteX56" fmla="*/ 191759 w 1594282"/>
                <a:gd name="connsiteY56" fmla="*/ 717786 h 1240440"/>
                <a:gd name="connsiteX57" fmla="*/ 199450 w 1594282"/>
                <a:gd name="connsiteY57" fmla="*/ 718578 h 1240440"/>
                <a:gd name="connsiteX58" fmla="*/ 202247 w 1594282"/>
                <a:gd name="connsiteY58" fmla="*/ 729153 h 1240440"/>
                <a:gd name="connsiteX59" fmla="*/ 228267 w 1594282"/>
                <a:gd name="connsiteY59" fmla="*/ 766789 h 1240440"/>
                <a:gd name="connsiteX60" fmla="*/ 277352 w 1594282"/>
                <a:gd name="connsiteY60" fmla="*/ 772762 h 1240440"/>
                <a:gd name="connsiteX61" fmla="*/ 282536 w 1594282"/>
                <a:gd name="connsiteY61" fmla="*/ 772829 h 1240440"/>
                <a:gd name="connsiteX62" fmla="*/ 282536 w 1594282"/>
                <a:gd name="connsiteY62" fmla="*/ 1079655 h 1240440"/>
                <a:gd name="connsiteX63" fmla="*/ 443321 w 1594282"/>
                <a:gd name="connsiteY63" fmla="*/ 1240440 h 1240440"/>
                <a:gd name="connsiteX64" fmla="*/ 797141 w 1594282"/>
                <a:gd name="connsiteY64" fmla="*/ 1240440 h 1240440"/>
                <a:gd name="connsiteX65" fmla="*/ 1150961 w 1594282"/>
                <a:gd name="connsiteY65" fmla="*/ 1240440 h 1240440"/>
                <a:gd name="connsiteX66" fmla="*/ 1311746 w 1594282"/>
                <a:gd name="connsiteY66" fmla="*/ 1079655 h 1240440"/>
                <a:gd name="connsiteX67" fmla="*/ 1311746 w 1594282"/>
                <a:gd name="connsiteY67" fmla="*/ 772829 h 1240440"/>
                <a:gd name="connsiteX68" fmla="*/ 1316930 w 1594282"/>
                <a:gd name="connsiteY68" fmla="*/ 772762 h 1240440"/>
                <a:gd name="connsiteX69" fmla="*/ 1366015 w 1594282"/>
                <a:gd name="connsiteY69" fmla="*/ 766789 h 1240440"/>
                <a:gd name="connsiteX70" fmla="*/ 1392035 w 1594282"/>
                <a:gd name="connsiteY70" fmla="*/ 729153 h 1240440"/>
                <a:gd name="connsiteX71" fmla="*/ 1394832 w 1594282"/>
                <a:gd name="connsiteY71" fmla="*/ 718578 h 1240440"/>
                <a:gd name="connsiteX72" fmla="*/ 1402523 w 1594282"/>
                <a:gd name="connsiteY72" fmla="*/ 717786 h 1240440"/>
                <a:gd name="connsiteX73" fmla="*/ 1417126 w 1594282"/>
                <a:gd name="connsiteY73" fmla="*/ 713546 h 1240440"/>
                <a:gd name="connsiteX74" fmla="*/ 1433435 w 1594282"/>
                <a:gd name="connsiteY74" fmla="*/ 689146 h 1240440"/>
                <a:gd name="connsiteX75" fmla="*/ 1435467 w 1594282"/>
                <a:gd name="connsiteY75" fmla="*/ 678909 h 1240440"/>
                <a:gd name="connsiteX76" fmla="*/ 1443308 w 1594282"/>
                <a:gd name="connsiteY76" fmla="*/ 677315 h 1240440"/>
                <a:gd name="connsiteX77" fmla="*/ 1467772 w 1594282"/>
                <a:gd name="connsiteY77" fmla="*/ 662914 h 1240440"/>
                <a:gd name="connsiteX78" fmla="*/ 1486803 w 1594282"/>
                <a:gd name="connsiteY78" fmla="*/ 630747 h 1240440"/>
                <a:gd name="connsiteX79" fmla="*/ 1491457 w 1594282"/>
                <a:gd name="connsiteY79" fmla="*/ 620384 h 1240440"/>
                <a:gd name="connsiteX80" fmla="*/ 1485435 w 1594282"/>
                <a:gd name="connsiteY80" fmla="*/ 607537 h 1240440"/>
                <a:gd name="connsiteX81" fmla="*/ 1448615 w 1594282"/>
                <a:gd name="connsiteY81" fmla="*/ 565197 h 1240440"/>
                <a:gd name="connsiteX82" fmla="*/ 1437888 w 1594282"/>
                <a:gd name="connsiteY82" fmla="*/ 562688 h 1240440"/>
                <a:gd name="connsiteX83" fmla="*/ 1433598 w 1594282"/>
                <a:gd name="connsiteY83" fmla="*/ 553592 h 1240440"/>
                <a:gd name="connsiteX84" fmla="*/ 1403664 w 1594282"/>
                <a:gd name="connsiteY84" fmla="*/ 524060 h 1240440"/>
                <a:gd name="connsiteX85" fmla="*/ 1393916 w 1594282"/>
                <a:gd name="connsiteY85" fmla="*/ 522065 h 1240440"/>
                <a:gd name="connsiteX86" fmla="*/ 1391482 w 1594282"/>
                <a:gd name="connsiteY86" fmla="*/ 511377 h 1240440"/>
                <a:gd name="connsiteX87" fmla="*/ 1356506 w 1594282"/>
                <a:gd name="connsiteY87" fmla="*/ 470680 h 1240440"/>
                <a:gd name="connsiteX88" fmla="*/ 1348703 w 1594282"/>
                <a:gd name="connsiteY88" fmla="*/ 467994 h 1240440"/>
                <a:gd name="connsiteX89" fmla="*/ 1311746 w 1594282"/>
                <a:gd name="connsiteY89" fmla="*/ 467919 h 1240440"/>
                <a:gd name="connsiteX90" fmla="*/ 1311746 w 1594282"/>
                <a:gd name="connsiteY90" fmla="*/ 160786 h 1240440"/>
                <a:gd name="connsiteX91" fmla="*/ 1150961 w 1594282"/>
                <a:gd name="connsiteY91" fmla="*/ 0 h 124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594282" h="1240440">
                  <a:moveTo>
                    <a:pt x="58639" y="574029"/>
                  </a:moveTo>
                  <a:lnTo>
                    <a:pt x="54876" y="574029"/>
                  </a:lnTo>
                  <a:cubicBezTo>
                    <a:pt x="51839" y="574299"/>
                    <a:pt x="48869" y="575085"/>
                    <a:pt x="46094" y="576350"/>
                  </a:cubicBezTo>
                  <a:lnTo>
                    <a:pt x="46057" y="576375"/>
                  </a:lnTo>
                  <a:cubicBezTo>
                    <a:pt x="39784" y="579223"/>
                    <a:pt x="34552" y="585269"/>
                    <a:pt x="33511" y="590853"/>
                  </a:cubicBezTo>
                  <a:cubicBezTo>
                    <a:pt x="32771" y="594842"/>
                    <a:pt x="32332" y="595142"/>
                    <a:pt x="25344" y="596522"/>
                  </a:cubicBezTo>
                  <a:cubicBezTo>
                    <a:pt x="16562" y="598241"/>
                    <a:pt x="12635" y="601252"/>
                    <a:pt x="4694" y="612392"/>
                  </a:cubicBezTo>
                  <a:cubicBezTo>
                    <a:pt x="-1906" y="621626"/>
                    <a:pt x="-2106" y="620272"/>
                    <a:pt x="7705" y="632653"/>
                  </a:cubicBezTo>
                  <a:cubicBezTo>
                    <a:pt x="14078" y="640695"/>
                    <a:pt x="17277" y="642865"/>
                    <a:pt x="25470" y="644722"/>
                  </a:cubicBezTo>
                  <a:cubicBezTo>
                    <a:pt x="31654" y="646114"/>
                    <a:pt x="31955" y="646403"/>
                    <a:pt x="35845" y="654257"/>
                  </a:cubicBezTo>
                  <a:cubicBezTo>
                    <a:pt x="40248" y="663164"/>
                    <a:pt x="44287" y="666074"/>
                    <a:pt x="53847" y="667217"/>
                  </a:cubicBezTo>
                  <a:lnTo>
                    <a:pt x="59067" y="667844"/>
                  </a:lnTo>
                  <a:lnTo>
                    <a:pt x="58953" y="659513"/>
                  </a:lnTo>
                  <a:cubicBezTo>
                    <a:pt x="58803" y="647081"/>
                    <a:pt x="63796" y="638562"/>
                    <a:pt x="77194" y="628451"/>
                  </a:cubicBezTo>
                  <a:cubicBezTo>
                    <a:pt x="81498" y="625202"/>
                    <a:pt x="85436" y="622178"/>
                    <a:pt x="85976" y="621726"/>
                  </a:cubicBezTo>
                  <a:cubicBezTo>
                    <a:pt x="86515" y="621275"/>
                    <a:pt x="82137" y="616859"/>
                    <a:pt x="76278" y="611904"/>
                  </a:cubicBezTo>
                  <a:cubicBezTo>
                    <a:pt x="63030" y="600688"/>
                    <a:pt x="58853" y="593524"/>
                    <a:pt x="58715" y="581857"/>
                  </a:cubicBezTo>
                  <a:close/>
                  <a:moveTo>
                    <a:pt x="1539406" y="574029"/>
                  </a:moveTo>
                  <a:lnTo>
                    <a:pt x="1535643" y="574029"/>
                  </a:lnTo>
                  <a:lnTo>
                    <a:pt x="1535567" y="581857"/>
                  </a:lnTo>
                  <a:cubicBezTo>
                    <a:pt x="1535429" y="593524"/>
                    <a:pt x="1531252" y="600688"/>
                    <a:pt x="1518004" y="611904"/>
                  </a:cubicBezTo>
                  <a:cubicBezTo>
                    <a:pt x="1512145" y="616859"/>
                    <a:pt x="1507767" y="621275"/>
                    <a:pt x="1508306" y="621726"/>
                  </a:cubicBezTo>
                  <a:cubicBezTo>
                    <a:pt x="1508846" y="622178"/>
                    <a:pt x="1512784" y="625202"/>
                    <a:pt x="1517088" y="628451"/>
                  </a:cubicBezTo>
                  <a:cubicBezTo>
                    <a:pt x="1530486" y="638562"/>
                    <a:pt x="1535479" y="647081"/>
                    <a:pt x="1535329" y="659513"/>
                  </a:cubicBezTo>
                  <a:lnTo>
                    <a:pt x="1535215" y="667844"/>
                  </a:lnTo>
                  <a:lnTo>
                    <a:pt x="1540435" y="667217"/>
                  </a:lnTo>
                  <a:cubicBezTo>
                    <a:pt x="1549995" y="666074"/>
                    <a:pt x="1554034" y="663164"/>
                    <a:pt x="1558437" y="654257"/>
                  </a:cubicBezTo>
                  <a:cubicBezTo>
                    <a:pt x="1562327" y="646403"/>
                    <a:pt x="1562628" y="646114"/>
                    <a:pt x="1568812" y="644722"/>
                  </a:cubicBezTo>
                  <a:cubicBezTo>
                    <a:pt x="1577005" y="642865"/>
                    <a:pt x="1580204" y="640695"/>
                    <a:pt x="1586577" y="632653"/>
                  </a:cubicBezTo>
                  <a:cubicBezTo>
                    <a:pt x="1596388" y="620272"/>
                    <a:pt x="1596188" y="621626"/>
                    <a:pt x="1589588" y="612392"/>
                  </a:cubicBezTo>
                  <a:cubicBezTo>
                    <a:pt x="1581647" y="601252"/>
                    <a:pt x="1577720" y="598241"/>
                    <a:pt x="1568938" y="596522"/>
                  </a:cubicBezTo>
                  <a:cubicBezTo>
                    <a:pt x="1561950" y="595142"/>
                    <a:pt x="1561511" y="594842"/>
                    <a:pt x="1560771" y="590853"/>
                  </a:cubicBezTo>
                  <a:cubicBezTo>
                    <a:pt x="1559730" y="585269"/>
                    <a:pt x="1554498" y="579223"/>
                    <a:pt x="1548225" y="576375"/>
                  </a:cubicBezTo>
                  <a:lnTo>
                    <a:pt x="1548188" y="576350"/>
                  </a:lnTo>
                  <a:cubicBezTo>
                    <a:pt x="1545413" y="575085"/>
                    <a:pt x="1542443" y="574299"/>
                    <a:pt x="1539406" y="574029"/>
                  </a:cubicBezTo>
                  <a:close/>
                  <a:moveTo>
                    <a:pt x="1150961" y="0"/>
                  </a:moveTo>
                  <a:lnTo>
                    <a:pt x="797141" y="0"/>
                  </a:lnTo>
                  <a:lnTo>
                    <a:pt x="443321" y="0"/>
                  </a:lnTo>
                  <a:cubicBezTo>
                    <a:pt x="354522" y="0"/>
                    <a:pt x="282536" y="71986"/>
                    <a:pt x="282536" y="160786"/>
                  </a:cubicBezTo>
                  <a:lnTo>
                    <a:pt x="282536" y="467919"/>
                  </a:lnTo>
                  <a:lnTo>
                    <a:pt x="245579" y="467994"/>
                  </a:lnTo>
                  <a:lnTo>
                    <a:pt x="237776" y="470680"/>
                  </a:lnTo>
                  <a:cubicBezTo>
                    <a:pt x="218519" y="477265"/>
                    <a:pt x="207541" y="490075"/>
                    <a:pt x="202800" y="511377"/>
                  </a:cubicBezTo>
                  <a:cubicBezTo>
                    <a:pt x="201658" y="516482"/>
                    <a:pt x="200566" y="521288"/>
                    <a:pt x="200366" y="522065"/>
                  </a:cubicBezTo>
                  <a:cubicBezTo>
                    <a:pt x="200165" y="522843"/>
                    <a:pt x="195974" y="523683"/>
                    <a:pt x="190618" y="524060"/>
                  </a:cubicBezTo>
                  <a:cubicBezTo>
                    <a:pt x="173192" y="525177"/>
                    <a:pt x="163921" y="534323"/>
                    <a:pt x="160684" y="553592"/>
                  </a:cubicBezTo>
                  <a:cubicBezTo>
                    <a:pt x="159329" y="561671"/>
                    <a:pt x="158852" y="562688"/>
                    <a:pt x="156394" y="562688"/>
                  </a:cubicBezTo>
                  <a:cubicBezTo>
                    <a:pt x="152746" y="563175"/>
                    <a:pt x="149153" y="564016"/>
                    <a:pt x="145667" y="565197"/>
                  </a:cubicBezTo>
                  <a:cubicBezTo>
                    <a:pt x="131140" y="569688"/>
                    <a:pt x="121342" y="580903"/>
                    <a:pt x="108847" y="607537"/>
                  </a:cubicBezTo>
                  <a:lnTo>
                    <a:pt x="102825" y="620384"/>
                  </a:lnTo>
                  <a:lnTo>
                    <a:pt x="107479" y="630747"/>
                  </a:lnTo>
                  <a:cubicBezTo>
                    <a:pt x="114479" y="646316"/>
                    <a:pt x="120024" y="655713"/>
                    <a:pt x="126510" y="662914"/>
                  </a:cubicBezTo>
                  <a:cubicBezTo>
                    <a:pt x="133849" y="671080"/>
                    <a:pt x="140988" y="675283"/>
                    <a:pt x="150974" y="677315"/>
                  </a:cubicBezTo>
                  <a:lnTo>
                    <a:pt x="158815" y="678909"/>
                  </a:lnTo>
                  <a:lnTo>
                    <a:pt x="160847" y="689146"/>
                  </a:lnTo>
                  <a:cubicBezTo>
                    <a:pt x="163494" y="702381"/>
                    <a:pt x="167847" y="708868"/>
                    <a:pt x="177156" y="713546"/>
                  </a:cubicBezTo>
                  <a:cubicBezTo>
                    <a:pt x="181769" y="715724"/>
                    <a:pt x="186698" y="717156"/>
                    <a:pt x="191759" y="717786"/>
                  </a:cubicBezTo>
                  <a:lnTo>
                    <a:pt x="199450" y="718578"/>
                  </a:lnTo>
                  <a:lnTo>
                    <a:pt x="202247" y="729153"/>
                  </a:lnTo>
                  <a:cubicBezTo>
                    <a:pt x="207441" y="748824"/>
                    <a:pt x="214040" y="758371"/>
                    <a:pt x="228267" y="766789"/>
                  </a:cubicBezTo>
                  <a:cubicBezTo>
                    <a:pt x="234257" y="770321"/>
                    <a:pt x="231027" y="771983"/>
                    <a:pt x="277352" y="772762"/>
                  </a:cubicBezTo>
                  <a:lnTo>
                    <a:pt x="282536" y="772829"/>
                  </a:lnTo>
                  <a:lnTo>
                    <a:pt x="282536" y="1079655"/>
                  </a:lnTo>
                  <a:cubicBezTo>
                    <a:pt x="282536" y="1168454"/>
                    <a:pt x="354522" y="1240440"/>
                    <a:pt x="443321" y="1240440"/>
                  </a:cubicBezTo>
                  <a:lnTo>
                    <a:pt x="797141" y="1240440"/>
                  </a:lnTo>
                  <a:lnTo>
                    <a:pt x="1150961" y="1240440"/>
                  </a:lnTo>
                  <a:cubicBezTo>
                    <a:pt x="1239760" y="1240440"/>
                    <a:pt x="1311746" y="1168454"/>
                    <a:pt x="1311746" y="1079655"/>
                  </a:cubicBezTo>
                  <a:lnTo>
                    <a:pt x="1311746" y="772829"/>
                  </a:lnTo>
                  <a:lnTo>
                    <a:pt x="1316930" y="772762"/>
                  </a:lnTo>
                  <a:cubicBezTo>
                    <a:pt x="1363255" y="771983"/>
                    <a:pt x="1360025" y="770321"/>
                    <a:pt x="1366015" y="766789"/>
                  </a:cubicBezTo>
                  <a:cubicBezTo>
                    <a:pt x="1380242" y="758371"/>
                    <a:pt x="1386841" y="748824"/>
                    <a:pt x="1392035" y="729153"/>
                  </a:cubicBezTo>
                  <a:lnTo>
                    <a:pt x="1394832" y="718578"/>
                  </a:lnTo>
                  <a:lnTo>
                    <a:pt x="1402523" y="717786"/>
                  </a:lnTo>
                  <a:cubicBezTo>
                    <a:pt x="1407584" y="717156"/>
                    <a:pt x="1412513" y="715724"/>
                    <a:pt x="1417126" y="713546"/>
                  </a:cubicBezTo>
                  <a:cubicBezTo>
                    <a:pt x="1426435" y="708868"/>
                    <a:pt x="1430788" y="702381"/>
                    <a:pt x="1433435" y="689146"/>
                  </a:cubicBezTo>
                  <a:lnTo>
                    <a:pt x="1435467" y="678909"/>
                  </a:lnTo>
                  <a:lnTo>
                    <a:pt x="1443308" y="677315"/>
                  </a:lnTo>
                  <a:cubicBezTo>
                    <a:pt x="1453294" y="675283"/>
                    <a:pt x="1460433" y="671080"/>
                    <a:pt x="1467772" y="662914"/>
                  </a:cubicBezTo>
                  <a:cubicBezTo>
                    <a:pt x="1474258" y="655713"/>
                    <a:pt x="1479803" y="646316"/>
                    <a:pt x="1486803" y="630747"/>
                  </a:cubicBezTo>
                  <a:lnTo>
                    <a:pt x="1491457" y="620384"/>
                  </a:lnTo>
                  <a:lnTo>
                    <a:pt x="1485435" y="607537"/>
                  </a:lnTo>
                  <a:cubicBezTo>
                    <a:pt x="1472940" y="580903"/>
                    <a:pt x="1463142" y="569688"/>
                    <a:pt x="1448615" y="565197"/>
                  </a:cubicBezTo>
                  <a:cubicBezTo>
                    <a:pt x="1445129" y="564016"/>
                    <a:pt x="1441536" y="563175"/>
                    <a:pt x="1437888" y="562688"/>
                  </a:cubicBezTo>
                  <a:cubicBezTo>
                    <a:pt x="1435430" y="562688"/>
                    <a:pt x="1434953" y="561671"/>
                    <a:pt x="1433598" y="553592"/>
                  </a:cubicBezTo>
                  <a:cubicBezTo>
                    <a:pt x="1430361" y="534323"/>
                    <a:pt x="1421090" y="525177"/>
                    <a:pt x="1403664" y="524060"/>
                  </a:cubicBezTo>
                  <a:cubicBezTo>
                    <a:pt x="1398308" y="523683"/>
                    <a:pt x="1394117" y="522843"/>
                    <a:pt x="1393916" y="522065"/>
                  </a:cubicBezTo>
                  <a:cubicBezTo>
                    <a:pt x="1393716" y="521288"/>
                    <a:pt x="1392624" y="516482"/>
                    <a:pt x="1391482" y="511377"/>
                  </a:cubicBezTo>
                  <a:cubicBezTo>
                    <a:pt x="1386741" y="490075"/>
                    <a:pt x="1375763" y="477265"/>
                    <a:pt x="1356506" y="470680"/>
                  </a:cubicBezTo>
                  <a:lnTo>
                    <a:pt x="1348703" y="467994"/>
                  </a:lnTo>
                  <a:lnTo>
                    <a:pt x="1311746" y="467919"/>
                  </a:lnTo>
                  <a:lnTo>
                    <a:pt x="1311746" y="160786"/>
                  </a:lnTo>
                  <a:cubicBezTo>
                    <a:pt x="1311746" y="71986"/>
                    <a:pt x="1239760" y="0"/>
                    <a:pt x="115096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9" name="Google Shape;1262;p76">
              <a:extLst>
                <a:ext uri="{FF2B5EF4-FFF2-40B4-BE49-F238E27FC236}">
                  <a16:creationId xmlns:a16="http://schemas.microsoft.com/office/drawing/2014/main" id="{6423027B-2B8D-FDF4-C9C6-27B2EB96BF74}"/>
                </a:ext>
              </a:extLst>
            </p:cNvPr>
            <p:cNvGrpSpPr/>
            <p:nvPr/>
          </p:nvGrpSpPr>
          <p:grpSpPr>
            <a:xfrm>
              <a:off x="3084101" y="2143728"/>
              <a:ext cx="493696" cy="600607"/>
              <a:chOff x="3900250" y="3339175"/>
              <a:chExt cx="360650" cy="438750"/>
            </a:xfrm>
            <a:noFill/>
          </p:grpSpPr>
          <p:sp>
            <p:nvSpPr>
              <p:cNvPr id="10" name="Google Shape;1263;p76">
                <a:extLst>
                  <a:ext uri="{FF2B5EF4-FFF2-40B4-BE49-F238E27FC236}">
                    <a16:creationId xmlns:a16="http://schemas.microsoft.com/office/drawing/2014/main" id="{33D119D4-270C-A94B-C459-CD01D149101A}"/>
                  </a:ext>
                </a:extLst>
              </p:cNvPr>
              <p:cNvSpPr/>
              <p:nvPr/>
            </p:nvSpPr>
            <p:spPr>
              <a:xfrm>
                <a:off x="3934100" y="3339175"/>
                <a:ext cx="296300" cy="438750"/>
              </a:xfrm>
              <a:custGeom>
                <a:avLst/>
                <a:gdLst/>
                <a:ahLst/>
                <a:cxnLst/>
                <a:rect l="l" t="t" r="r" b="b"/>
                <a:pathLst>
                  <a:path w="11852" h="17550" extrusionOk="0">
                    <a:moveTo>
                      <a:pt x="6685" y="1688"/>
                    </a:moveTo>
                    <a:cubicBezTo>
                      <a:pt x="7114" y="1688"/>
                      <a:pt x="7451" y="2078"/>
                      <a:pt x="7399" y="2506"/>
                    </a:cubicBezTo>
                    <a:lnTo>
                      <a:pt x="7347" y="2960"/>
                    </a:lnTo>
                    <a:lnTo>
                      <a:pt x="4492" y="2960"/>
                    </a:lnTo>
                    <a:lnTo>
                      <a:pt x="4440" y="2506"/>
                    </a:lnTo>
                    <a:cubicBezTo>
                      <a:pt x="4401" y="2298"/>
                      <a:pt x="4466" y="2091"/>
                      <a:pt x="4609" y="1935"/>
                    </a:cubicBezTo>
                    <a:cubicBezTo>
                      <a:pt x="4751" y="1779"/>
                      <a:pt x="4946" y="1688"/>
                      <a:pt x="5154" y="1688"/>
                    </a:cubicBezTo>
                    <a:close/>
                    <a:moveTo>
                      <a:pt x="7347" y="3479"/>
                    </a:moveTo>
                    <a:lnTo>
                      <a:pt x="7503" y="4388"/>
                    </a:lnTo>
                    <a:lnTo>
                      <a:pt x="4336" y="4388"/>
                    </a:lnTo>
                    <a:lnTo>
                      <a:pt x="4492" y="3479"/>
                    </a:lnTo>
                    <a:close/>
                    <a:moveTo>
                      <a:pt x="8853" y="4907"/>
                    </a:moveTo>
                    <a:lnTo>
                      <a:pt x="8710" y="5426"/>
                    </a:lnTo>
                    <a:cubicBezTo>
                      <a:pt x="8645" y="5673"/>
                      <a:pt x="8412" y="5855"/>
                      <a:pt x="8152" y="5855"/>
                    </a:cubicBezTo>
                    <a:lnTo>
                      <a:pt x="3687" y="5855"/>
                    </a:lnTo>
                    <a:cubicBezTo>
                      <a:pt x="3427" y="5855"/>
                      <a:pt x="3194" y="5673"/>
                      <a:pt x="3129" y="5426"/>
                    </a:cubicBezTo>
                    <a:lnTo>
                      <a:pt x="2986" y="4907"/>
                    </a:lnTo>
                    <a:close/>
                    <a:moveTo>
                      <a:pt x="5971" y="9606"/>
                    </a:moveTo>
                    <a:cubicBezTo>
                      <a:pt x="6283" y="9606"/>
                      <a:pt x="6633" y="10294"/>
                      <a:pt x="6633" y="10891"/>
                    </a:cubicBezTo>
                    <a:cubicBezTo>
                      <a:pt x="6633" y="11319"/>
                      <a:pt x="6439" y="11514"/>
                      <a:pt x="5971" y="11514"/>
                    </a:cubicBezTo>
                    <a:cubicBezTo>
                      <a:pt x="5504" y="11514"/>
                      <a:pt x="5310" y="11319"/>
                      <a:pt x="5310" y="10891"/>
                    </a:cubicBezTo>
                    <a:cubicBezTo>
                      <a:pt x="5310" y="10294"/>
                      <a:pt x="5673" y="9606"/>
                      <a:pt x="5971" y="9606"/>
                    </a:cubicBezTo>
                    <a:close/>
                    <a:moveTo>
                      <a:pt x="2454" y="4933"/>
                    </a:moveTo>
                    <a:lnTo>
                      <a:pt x="2636" y="5569"/>
                    </a:lnTo>
                    <a:cubicBezTo>
                      <a:pt x="2765" y="6036"/>
                      <a:pt x="3194" y="6374"/>
                      <a:pt x="3674" y="6374"/>
                    </a:cubicBezTo>
                    <a:lnTo>
                      <a:pt x="5647" y="6374"/>
                    </a:lnTo>
                    <a:lnTo>
                      <a:pt x="5647" y="9165"/>
                    </a:lnTo>
                    <a:cubicBezTo>
                      <a:pt x="5115" y="9424"/>
                      <a:pt x="4790" y="10268"/>
                      <a:pt x="4790" y="10891"/>
                    </a:cubicBezTo>
                    <a:cubicBezTo>
                      <a:pt x="4790" y="11099"/>
                      <a:pt x="4842" y="11319"/>
                      <a:pt x="4933" y="11514"/>
                    </a:cubicBezTo>
                    <a:lnTo>
                      <a:pt x="4648" y="11514"/>
                    </a:lnTo>
                    <a:cubicBezTo>
                      <a:pt x="4639" y="11513"/>
                      <a:pt x="4632" y="11513"/>
                      <a:pt x="4624" y="11513"/>
                    </a:cubicBezTo>
                    <a:cubicBezTo>
                      <a:pt x="4296" y="11513"/>
                      <a:pt x="4292" y="12022"/>
                      <a:pt x="4613" y="12022"/>
                    </a:cubicBezTo>
                    <a:cubicBezTo>
                      <a:pt x="4624" y="12022"/>
                      <a:pt x="4636" y="12021"/>
                      <a:pt x="4648" y="12020"/>
                    </a:cubicBezTo>
                    <a:lnTo>
                      <a:pt x="7295" y="12020"/>
                    </a:lnTo>
                    <a:cubicBezTo>
                      <a:pt x="7307" y="12021"/>
                      <a:pt x="7319" y="12022"/>
                      <a:pt x="7330" y="12022"/>
                    </a:cubicBezTo>
                    <a:cubicBezTo>
                      <a:pt x="7651" y="12022"/>
                      <a:pt x="7647" y="11513"/>
                      <a:pt x="7319" y="11513"/>
                    </a:cubicBezTo>
                    <a:cubicBezTo>
                      <a:pt x="7311" y="11513"/>
                      <a:pt x="7303" y="11513"/>
                      <a:pt x="7295" y="11514"/>
                    </a:cubicBezTo>
                    <a:lnTo>
                      <a:pt x="7010" y="11514"/>
                    </a:lnTo>
                    <a:cubicBezTo>
                      <a:pt x="7114" y="11319"/>
                      <a:pt x="7153" y="11099"/>
                      <a:pt x="7153" y="10891"/>
                    </a:cubicBezTo>
                    <a:cubicBezTo>
                      <a:pt x="7153" y="10216"/>
                      <a:pt x="6776" y="9281"/>
                      <a:pt x="6166" y="9113"/>
                    </a:cubicBezTo>
                    <a:lnTo>
                      <a:pt x="6166" y="6361"/>
                    </a:lnTo>
                    <a:lnTo>
                      <a:pt x="7256" y="6361"/>
                    </a:lnTo>
                    <a:cubicBezTo>
                      <a:pt x="8113" y="7321"/>
                      <a:pt x="8723" y="9035"/>
                      <a:pt x="8723" y="10515"/>
                    </a:cubicBezTo>
                    <a:cubicBezTo>
                      <a:pt x="8723" y="11618"/>
                      <a:pt x="8373" y="12384"/>
                      <a:pt x="7659" y="12799"/>
                    </a:cubicBezTo>
                    <a:cubicBezTo>
                      <a:pt x="7101" y="12565"/>
                      <a:pt x="6507" y="12448"/>
                      <a:pt x="5913" y="12448"/>
                    </a:cubicBezTo>
                    <a:cubicBezTo>
                      <a:pt x="5319" y="12448"/>
                      <a:pt x="4725" y="12565"/>
                      <a:pt x="4167" y="12799"/>
                    </a:cubicBezTo>
                    <a:cubicBezTo>
                      <a:pt x="3453" y="12384"/>
                      <a:pt x="3103" y="11618"/>
                      <a:pt x="3103" y="10515"/>
                    </a:cubicBezTo>
                    <a:cubicBezTo>
                      <a:pt x="3116" y="9411"/>
                      <a:pt x="3389" y="8334"/>
                      <a:pt x="3895" y="7360"/>
                    </a:cubicBezTo>
                    <a:cubicBezTo>
                      <a:pt x="3960" y="7231"/>
                      <a:pt x="3921" y="7075"/>
                      <a:pt x="3791" y="7010"/>
                    </a:cubicBezTo>
                    <a:cubicBezTo>
                      <a:pt x="3752" y="6991"/>
                      <a:pt x="3711" y="6982"/>
                      <a:pt x="3671" y="6982"/>
                    </a:cubicBezTo>
                    <a:cubicBezTo>
                      <a:pt x="3576" y="6982"/>
                      <a:pt x="3486" y="7032"/>
                      <a:pt x="3440" y="7114"/>
                    </a:cubicBezTo>
                    <a:cubicBezTo>
                      <a:pt x="2895" y="8165"/>
                      <a:pt x="2610" y="9333"/>
                      <a:pt x="2584" y="10515"/>
                    </a:cubicBezTo>
                    <a:cubicBezTo>
                      <a:pt x="2584" y="11696"/>
                      <a:pt x="2947" y="12565"/>
                      <a:pt x="3687" y="13097"/>
                    </a:cubicBezTo>
                    <a:cubicBezTo>
                      <a:pt x="3531" y="13214"/>
                      <a:pt x="3427" y="13357"/>
                      <a:pt x="3363" y="13539"/>
                    </a:cubicBezTo>
                    <a:lnTo>
                      <a:pt x="2571" y="13539"/>
                    </a:lnTo>
                    <a:cubicBezTo>
                      <a:pt x="2104" y="13539"/>
                      <a:pt x="1714" y="13876"/>
                      <a:pt x="1662" y="14331"/>
                    </a:cubicBezTo>
                    <a:lnTo>
                      <a:pt x="1039" y="13279"/>
                    </a:lnTo>
                    <a:cubicBezTo>
                      <a:pt x="650" y="12630"/>
                      <a:pt x="533" y="11864"/>
                      <a:pt x="702" y="11125"/>
                    </a:cubicBezTo>
                    <a:lnTo>
                      <a:pt x="2000" y="5426"/>
                    </a:lnTo>
                    <a:cubicBezTo>
                      <a:pt x="2052" y="5193"/>
                      <a:pt x="2220" y="4998"/>
                      <a:pt x="2454" y="4933"/>
                    </a:cubicBezTo>
                    <a:close/>
                    <a:moveTo>
                      <a:pt x="5928" y="12987"/>
                    </a:moveTo>
                    <a:cubicBezTo>
                      <a:pt x="6360" y="12987"/>
                      <a:pt x="6794" y="13049"/>
                      <a:pt x="7218" y="13175"/>
                    </a:cubicBezTo>
                    <a:cubicBezTo>
                      <a:pt x="7464" y="13253"/>
                      <a:pt x="8009" y="13448"/>
                      <a:pt x="8009" y="13785"/>
                    </a:cubicBezTo>
                    <a:cubicBezTo>
                      <a:pt x="8009" y="13928"/>
                      <a:pt x="8113" y="14045"/>
                      <a:pt x="8256" y="14045"/>
                    </a:cubicBezTo>
                    <a:lnTo>
                      <a:pt x="9268" y="14045"/>
                    </a:lnTo>
                    <a:cubicBezTo>
                      <a:pt x="9489" y="14045"/>
                      <a:pt x="9671" y="14227"/>
                      <a:pt x="9671" y="14434"/>
                    </a:cubicBezTo>
                    <a:lnTo>
                      <a:pt x="9671" y="14993"/>
                    </a:lnTo>
                    <a:lnTo>
                      <a:pt x="2168" y="14993"/>
                    </a:lnTo>
                    <a:lnTo>
                      <a:pt x="2168" y="14434"/>
                    </a:lnTo>
                    <a:cubicBezTo>
                      <a:pt x="2168" y="14227"/>
                      <a:pt x="2350" y="14045"/>
                      <a:pt x="2571" y="14045"/>
                    </a:cubicBezTo>
                    <a:lnTo>
                      <a:pt x="3570" y="14045"/>
                    </a:lnTo>
                    <a:cubicBezTo>
                      <a:pt x="3713" y="14045"/>
                      <a:pt x="3830" y="13928"/>
                      <a:pt x="3830" y="13785"/>
                    </a:cubicBezTo>
                    <a:cubicBezTo>
                      <a:pt x="3830" y="13461"/>
                      <a:pt x="4336" y="13279"/>
                      <a:pt x="4583" y="13188"/>
                    </a:cubicBezTo>
                    <a:cubicBezTo>
                      <a:pt x="5022" y="13055"/>
                      <a:pt x="5474" y="12987"/>
                      <a:pt x="5928" y="12987"/>
                    </a:cubicBezTo>
                    <a:close/>
                    <a:moveTo>
                      <a:pt x="10514" y="15512"/>
                    </a:moveTo>
                    <a:cubicBezTo>
                      <a:pt x="10618" y="15512"/>
                      <a:pt x="10709" y="15590"/>
                      <a:pt x="10722" y="15693"/>
                    </a:cubicBezTo>
                    <a:lnTo>
                      <a:pt x="10709" y="15693"/>
                    </a:lnTo>
                    <a:lnTo>
                      <a:pt x="10826" y="16797"/>
                    </a:lnTo>
                    <a:cubicBezTo>
                      <a:pt x="10839" y="16914"/>
                      <a:pt x="10748" y="17017"/>
                      <a:pt x="10618" y="17017"/>
                    </a:cubicBezTo>
                    <a:lnTo>
                      <a:pt x="1208" y="17017"/>
                    </a:lnTo>
                    <a:cubicBezTo>
                      <a:pt x="1091" y="17017"/>
                      <a:pt x="1000" y="16914"/>
                      <a:pt x="1013" y="16797"/>
                    </a:cubicBezTo>
                    <a:lnTo>
                      <a:pt x="1117" y="15693"/>
                    </a:lnTo>
                    <a:cubicBezTo>
                      <a:pt x="1130" y="15590"/>
                      <a:pt x="1221" y="15512"/>
                      <a:pt x="1325" y="15512"/>
                    </a:cubicBezTo>
                    <a:close/>
                    <a:moveTo>
                      <a:pt x="5907" y="1"/>
                    </a:moveTo>
                    <a:cubicBezTo>
                      <a:pt x="5783" y="1"/>
                      <a:pt x="5660" y="79"/>
                      <a:pt x="5647" y="235"/>
                    </a:cubicBezTo>
                    <a:lnTo>
                      <a:pt x="5647" y="1182"/>
                    </a:lnTo>
                    <a:lnTo>
                      <a:pt x="5167" y="1182"/>
                    </a:lnTo>
                    <a:cubicBezTo>
                      <a:pt x="4414" y="1195"/>
                      <a:pt x="3843" y="1844"/>
                      <a:pt x="3934" y="2584"/>
                    </a:cubicBezTo>
                    <a:lnTo>
                      <a:pt x="4012" y="3220"/>
                    </a:lnTo>
                    <a:lnTo>
                      <a:pt x="3817" y="4401"/>
                    </a:lnTo>
                    <a:lnTo>
                      <a:pt x="2649" y="4401"/>
                    </a:lnTo>
                    <a:cubicBezTo>
                      <a:pt x="2091" y="4401"/>
                      <a:pt x="1623" y="4777"/>
                      <a:pt x="1506" y="5310"/>
                    </a:cubicBezTo>
                    <a:lnTo>
                      <a:pt x="208" y="11021"/>
                    </a:lnTo>
                    <a:cubicBezTo>
                      <a:pt x="1" y="11877"/>
                      <a:pt x="144" y="12786"/>
                      <a:pt x="598" y="13552"/>
                    </a:cubicBezTo>
                    <a:lnTo>
                      <a:pt x="1467" y="15005"/>
                    </a:lnTo>
                    <a:lnTo>
                      <a:pt x="1325" y="15005"/>
                    </a:lnTo>
                    <a:cubicBezTo>
                      <a:pt x="961" y="15005"/>
                      <a:pt x="650" y="15291"/>
                      <a:pt x="624" y="15654"/>
                    </a:cubicBezTo>
                    <a:lnTo>
                      <a:pt x="507" y="16758"/>
                    </a:lnTo>
                    <a:cubicBezTo>
                      <a:pt x="468" y="17173"/>
                      <a:pt x="793" y="17537"/>
                      <a:pt x="1221" y="17550"/>
                    </a:cubicBezTo>
                    <a:lnTo>
                      <a:pt x="10631" y="17550"/>
                    </a:lnTo>
                    <a:cubicBezTo>
                      <a:pt x="11047" y="17537"/>
                      <a:pt x="11384" y="17173"/>
                      <a:pt x="11345" y="16758"/>
                    </a:cubicBezTo>
                    <a:lnTo>
                      <a:pt x="11228" y="15654"/>
                    </a:lnTo>
                    <a:cubicBezTo>
                      <a:pt x="11202" y="15291"/>
                      <a:pt x="10891" y="15005"/>
                      <a:pt x="10514" y="15005"/>
                    </a:cubicBezTo>
                    <a:lnTo>
                      <a:pt x="10385" y="15005"/>
                    </a:lnTo>
                    <a:lnTo>
                      <a:pt x="11254" y="13552"/>
                    </a:lnTo>
                    <a:cubicBezTo>
                      <a:pt x="11709" y="12786"/>
                      <a:pt x="11851" y="11877"/>
                      <a:pt x="11644" y="11021"/>
                    </a:cubicBezTo>
                    <a:lnTo>
                      <a:pt x="11644" y="11008"/>
                    </a:lnTo>
                    <a:lnTo>
                      <a:pt x="11514" y="10437"/>
                    </a:lnTo>
                    <a:cubicBezTo>
                      <a:pt x="11471" y="10314"/>
                      <a:pt x="11369" y="10259"/>
                      <a:pt x="11267" y="10259"/>
                    </a:cubicBezTo>
                    <a:cubicBezTo>
                      <a:pt x="11122" y="10259"/>
                      <a:pt x="10977" y="10370"/>
                      <a:pt x="11008" y="10553"/>
                    </a:cubicBezTo>
                    <a:lnTo>
                      <a:pt x="11137" y="11125"/>
                    </a:lnTo>
                    <a:cubicBezTo>
                      <a:pt x="11306" y="11851"/>
                      <a:pt x="11189" y="12630"/>
                      <a:pt x="10800" y="13279"/>
                    </a:cubicBezTo>
                    <a:lnTo>
                      <a:pt x="10177" y="14331"/>
                    </a:lnTo>
                    <a:cubicBezTo>
                      <a:pt x="10112" y="13876"/>
                      <a:pt x="9736" y="13539"/>
                      <a:pt x="9268" y="13539"/>
                    </a:cubicBezTo>
                    <a:lnTo>
                      <a:pt x="8477" y="13539"/>
                    </a:lnTo>
                    <a:cubicBezTo>
                      <a:pt x="8412" y="13370"/>
                      <a:pt x="8295" y="13214"/>
                      <a:pt x="8152" y="13097"/>
                    </a:cubicBezTo>
                    <a:cubicBezTo>
                      <a:pt x="8879" y="12565"/>
                      <a:pt x="9242" y="11696"/>
                      <a:pt x="9242" y="10515"/>
                    </a:cubicBezTo>
                    <a:cubicBezTo>
                      <a:pt x="9216" y="9035"/>
                      <a:pt x="8762" y="7581"/>
                      <a:pt x="7918" y="6361"/>
                    </a:cubicBezTo>
                    <a:lnTo>
                      <a:pt x="8152" y="6361"/>
                    </a:lnTo>
                    <a:cubicBezTo>
                      <a:pt x="8645" y="6361"/>
                      <a:pt x="9074" y="6036"/>
                      <a:pt x="9203" y="5569"/>
                    </a:cubicBezTo>
                    <a:lnTo>
                      <a:pt x="9385" y="4933"/>
                    </a:lnTo>
                    <a:cubicBezTo>
                      <a:pt x="9606" y="4998"/>
                      <a:pt x="9788" y="5193"/>
                      <a:pt x="9839" y="5426"/>
                    </a:cubicBezTo>
                    <a:lnTo>
                      <a:pt x="10748" y="9372"/>
                    </a:lnTo>
                    <a:cubicBezTo>
                      <a:pt x="10774" y="9489"/>
                      <a:pt x="10878" y="9580"/>
                      <a:pt x="10995" y="9580"/>
                    </a:cubicBezTo>
                    <a:lnTo>
                      <a:pt x="11060" y="9580"/>
                    </a:lnTo>
                    <a:cubicBezTo>
                      <a:pt x="11189" y="9541"/>
                      <a:pt x="11280" y="9411"/>
                      <a:pt x="11254" y="9268"/>
                    </a:cubicBezTo>
                    <a:lnTo>
                      <a:pt x="10333" y="5310"/>
                    </a:lnTo>
                    <a:cubicBezTo>
                      <a:pt x="10216" y="4777"/>
                      <a:pt x="9736" y="4401"/>
                      <a:pt x="9190" y="4401"/>
                    </a:cubicBezTo>
                    <a:lnTo>
                      <a:pt x="8022" y="4401"/>
                    </a:lnTo>
                    <a:lnTo>
                      <a:pt x="7828" y="3220"/>
                    </a:lnTo>
                    <a:lnTo>
                      <a:pt x="7918" y="2584"/>
                    </a:lnTo>
                    <a:cubicBezTo>
                      <a:pt x="7996" y="1844"/>
                      <a:pt x="7425" y="1195"/>
                      <a:pt x="6685" y="1182"/>
                    </a:cubicBezTo>
                    <a:lnTo>
                      <a:pt x="6166" y="1182"/>
                    </a:lnTo>
                    <a:lnTo>
                      <a:pt x="6166" y="235"/>
                    </a:lnTo>
                    <a:cubicBezTo>
                      <a:pt x="6153" y="79"/>
                      <a:pt x="6030" y="1"/>
                      <a:pt x="5907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264;p76">
                <a:extLst>
                  <a:ext uri="{FF2B5EF4-FFF2-40B4-BE49-F238E27FC236}">
                    <a16:creationId xmlns:a16="http://schemas.microsoft.com/office/drawing/2014/main" id="{FB121746-B0A9-4486-07DD-ACC990745595}"/>
                  </a:ext>
                </a:extLst>
              </p:cNvPr>
              <p:cNvSpPr/>
              <p:nvPr/>
            </p:nvSpPr>
            <p:spPr>
              <a:xfrm>
                <a:off x="4058725" y="3737350"/>
                <a:ext cx="46750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507" extrusionOk="0">
                    <a:moveTo>
                      <a:pt x="312" y="0"/>
                    </a:moveTo>
                    <a:cubicBezTo>
                      <a:pt x="0" y="26"/>
                      <a:pt x="0" y="480"/>
                      <a:pt x="312" y="506"/>
                    </a:cubicBezTo>
                    <a:lnTo>
                      <a:pt x="1558" y="506"/>
                    </a:lnTo>
                    <a:cubicBezTo>
                      <a:pt x="1869" y="480"/>
                      <a:pt x="1869" y="26"/>
                      <a:pt x="155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265;p76">
                <a:extLst>
                  <a:ext uri="{FF2B5EF4-FFF2-40B4-BE49-F238E27FC236}">
                    <a16:creationId xmlns:a16="http://schemas.microsoft.com/office/drawing/2014/main" id="{5A7F9E80-6B24-F068-AD2D-01DEC4FEB55D}"/>
                  </a:ext>
                </a:extLst>
              </p:cNvPr>
              <p:cNvSpPr/>
              <p:nvPr/>
            </p:nvSpPr>
            <p:spPr>
              <a:xfrm>
                <a:off x="3900250" y="3480975"/>
                <a:ext cx="397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1589" h="522" extrusionOk="0">
                    <a:moveTo>
                      <a:pt x="344" y="0"/>
                    </a:moveTo>
                    <a:cubicBezTo>
                      <a:pt x="0" y="0"/>
                      <a:pt x="0" y="521"/>
                      <a:pt x="344" y="521"/>
                    </a:cubicBezTo>
                    <a:cubicBezTo>
                      <a:pt x="352" y="521"/>
                      <a:pt x="360" y="521"/>
                      <a:pt x="368" y="520"/>
                    </a:cubicBezTo>
                    <a:lnTo>
                      <a:pt x="1329" y="520"/>
                    </a:lnTo>
                    <a:cubicBezTo>
                      <a:pt x="1472" y="520"/>
                      <a:pt x="1588" y="403"/>
                      <a:pt x="1588" y="261"/>
                    </a:cubicBezTo>
                    <a:cubicBezTo>
                      <a:pt x="1575" y="118"/>
                      <a:pt x="1472" y="1"/>
                      <a:pt x="1329" y="1"/>
                    </a:cubicBezTo>
                    <a:lnTo>
                      <a:pt x="368" y="1"/>
                    </a:lnTo>
                    <a:cubicBezTo>
                      <a:pt x="360" y="0"/>
                      <a:pt x="352" y="0"/>
                      <a:pt x="344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266;p76">
                <a:extLst>
                  <a:ext uri="{FF2B5EF4-FFF2-40B4-BE49-F238E27FC236}">
                    <a16:creationId xmlns:a16="http://schemas.microsoft.com/office/drawing/2014/main" id="{AA35259C-3338-F932-43CE-D9938038A3E6}"/>
                  </a:ext>
                </a:extLst>
              </p:cNvPr>
              <p:cNvSpPr/>
              <p:nvPr/>
            </p:nvSpPr>
            <p:spPr>
              <a:xfrm>
                <a:off x="3933275" y="3394900"/>
                <a:ext cx="24875" cy="21550"/>
              </a:xfrm>
              <a:custGeom>
                <a:avLst/>
                <a:gdLst/>
                <a:ahLst/>
                <a:cxnLst/>
                <a:rect l="l" t="t" r="r" b="b"/>
                <a:pathLst>
                  <a:path w="995" h="862" extrusionOk="0">
                    <a:moveTo>
                      <a:pt x="369" y="0"/>
                    </a:moveTo>
                    <a:cubicBezTo>
                      <a:pt x="169" y="0"/>
                      <a:pt x="1" y="257"/>
                      <a:pt x="190" y="446"/>
                    </a:cubicBezTo>
                    <a:lnTo>
                      <a:pt x="527" y="783"/>
                    </a:lnTo>
                    <a:cubicBezTo>
                      <a:pt x="579" y="835"/>
                      <a:pt x="644" y="861"/>
                      <a:pt x="709" y="861"/>
                    </a:cubicBezTo>
                    <a:cubicBezTo>
                      <a:pt x="787" y="861"/>
                      <a:pt x="852" y="835"/>
                      <a:pt x="890" y="783"/>
                    </a:cubicBezTo>
                    <a:cubicBezTo>
                      <a:pt x="994" y="679"/>
                      <a:pt x="994" y="524"/>
                      <a:pt x="890" y="420"/>
                    </a:cubicBezTo>
                    <a:lnTo>
                      <a:pt x="553" y="82"/>
                    </a:lnTo>
                    <a:cubicBezTo>
                      <a:pt x="495" y="24"/>
                      <a:pt x="431" y="0"/>
                      <a:pt x="369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267;p76">
                <a:extLst>
                  <a:ext uri="{FF2B5EF4-FFF2-40B4-BE49-F238E27FC236}">
                    <a16:creationId xmlns:a16="http://schemas.microsoft.com/office/drawing/2014/main" id="{87E2E325-CDB4-238B-1FA8-C4881F08C77A}"/>
                  </a:ext>
                </a:extLst>
              </p:cNvPr>
              <p:cNvSpPr/>
              <p:nvPr/>
            </p:nvSpPr>
            <p:spPr>
              <a:xfrm>
                <a:off x="4219950" y="3480950"/>
                <a:ext cx="40950" cy="12775"/>
              </a:xfrm>
              <a:custGeom>
                <a:avLst/>
                <a:gdLst/>
                <a:ahLst/>
                <a:cxnLst/>
                <a:rect l="l" t="t" r="r" b="b"/>
                <a:pathLst>
                  <a:path w="1638" h="511" extrusionOk="0">
                    <a:moveTo>
                      <a:pt x="330" y="0"/>
                    </a:moveTo>
                    <a:cubicBezTo>
                      <a:pt x="1" y="0"/>
                      <a:pt x="1" y="510"/>
                      <a:pt x="330" y="510"/>
                    </a:cubicBezTo>
                    <a:cubicBezTo>
                      <a:pt x="341" y="510"/>
                      <a:pt x="353" y="510"/>
                      <a:pt x="365" y="508"/>
                    </a:cubicBezTo>
                    <a:lnTo>
                      <a:pt x="1326" y="508"/>
                    </a:lnTo>
                    <a:cubicBezTo>
                      <a:pt x="1637" y="482"/>
                      <a:pt x="1637" y="28"/>
                      <a:pt x="1326" y="2"/>
                    </a:cubicBezTo>
                    <a:lnTo>
                      <a:pt x="365" y="2"/>
                    </a:lnTo>
                    <a:cubicBezTo>
                      <a:pt x="353" y="1"/>
                      <a:pt x="341" y="0"/>
                      <a:pt x="33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268;p76">
                <a:extLst>
                  <a:ext uri="{FF2B5EF4-FFF2-40B4-BE49-F238E27FC236}">
                    <a16:creationId xmlns:a16="http://schemas.microsoft.com/office/drawing/2014/main" id="{930F533F-98AD-8212-FA69-8A87A80E30D1}"/>
                  </a:ext>
                </a:extLst>
              </p:cNvPr>
              <p:cNvSpPr/>
              <p:nvPr/>
            </p:nvSpPr>
            <p:spPr>
              <a:xfrm>
                <a:off x="4204075" y="3394900"/>
                <a:ext cx="24875" cy="21550"/>
              </a:xfrm>
              <a:custGeom>
                <a:avLst/>
                <a:gdLst/>
                <a:ahLst/>
                <a:cxnLst/>
                <a:rect l="l" t="t" r="r" b="b"/>
                <a:pathLst>
                  <a:path w="995" h="862" extrusionOk="0">
                    <a:moveTo>
                      <a:pt x="626" y="0"/>
                    </a:moveTo>
                    <a:cubicBezTo>
                      <a:pt x="565" y="0"/>
                      <a:pt x="500" y="24"/>
                      <a:pt x="442" y="82"/>
                    </a:cubicBezTo>
                    <a:lnTo>
                      <a:pt x="105" y="420"/>
                    </a:lnTo>
                    <a:cubicBezTo>
                      <a:pt x="1" y="524"/>
                      <a:pt x="1" y="692"/>
                      <a:pt x="105" y="783"/>
                    </a:cubicBezTo>
                    <a:cubicBezTo>
                      <a:pt x="157" y="835"/>
                      <a:pt x="222" y="861"/>
                      <a:pt x="287" y="861"/>
                    </a:cubicBezTo>
                    <a:cubicBezTo>
                      <a:pt x="351" y="861"/>
                      <a:pt x="416" y="835"/>
                      <a:pt x="468" y="783"/>
                    </a:cubicBezTo>
                    <a:lnTo>
                      <a:pt x="806" y="446"/>
                    </a:lnTo>
                    <a:cubicBezTo>
                      <a:pt x="994" y="257"/>
                      <a:pt x="826" y="0"/>
                      <a:pt x="626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A9498A66-E093-C112-B00B-09AB2C9EE7BB}"/>
              </a:ext>
            </a:extLst>
          </p:cNvPr>
          <p:cNvSpPr txBox="1"/>
          <p:nvPr/>
        </p:nvSpPr>
        <p:spPr>
          <a:xfrm>
            <a:off x="100124" y="1366674"/>
            <a:ext cx="2354276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1C3D213-56C3-AB69-F552-73B9FA1DB312}"/>
              </a:ext>
            </a:extLst>
          </p:cNvPr>
          <p:cNvSpPr txBox="1"/>
          <p:nvPr/>
        </p:nvSpPr>
        <p:spPr>
          <a:xfrm>
            <a:off x="2104661" y="4466232"/>
            <a:ext cx="2333034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EDB71-64A7-2C2A-B89F-09BE08BDD546}"/>
              </a:ext>
            </a:extLst>
          </p:cNvPr>
          <p:cNvSpPr txBox="1"/>
          <p:nvPr/>
        </p:nvSpPr>
        <p:spPr>
          <a:xfrm>
            <a:off x="4097085" y="1560497"/>
            <a:ext cx="2371359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057A880B-1AAA-5C81-2BBD-3A3BBF65A704}"/>
              </a:ext>
            </a:extLst>
          </p:cNvPr>
          <p:cNvSpPr txBox="1"/>
          <p:nvPr/>
        </p:nvSpPr>
        <p:spPr>
          <a:xfrm>
            <a:off x="6113850" y="4316510"/>
            <a:ext cx="2415103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3A3AF0BB-8079-50DF-42B0-77E90F53E65C}"/>
              </a:ext>
            </a:extLst>
          </p:cNvPr>
          <p:cNvSpPr txBox="1"/>
          <p:nvPr/>
        </p:nvSpPr>
        <p:spPr>
          <a:xfrm>
            <a:off x="8157994" y="1489816"/>
            <a:ext cx="221495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0120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97" grpId="0"/>
      <p:bldP spid="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0AC5DC-BE74-68F4-5F1B-0C5F3A260C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13752" b="-604"/>
          <a:stretch/>
        </p:blipFill>
        <p:spPr>
          <a:xfrm rot="5400000">
            <a:off x="2667000" y="-2666997"/>
            <a:ext cx="6858000" cy="12192000"/>
          </a:xfrm>
          <a:prstGeom prst="rect">
            <a:avLst/>
          </a:prstGeo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B28F9B3-E1DA-506D-E7BB-2617768854D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3" t="1518" r="11912" b="62"/>
          <a:stretch/>
        </p:blipFill>
        <p:spPr>
          <a:xfrm>
            <a:off x="857030" y="2103830"/>
            <a:ext cx="10513936" cy="4500609"/>
          </a:xfrm>
          <a:ln w="76200">
            <a:solidFill>
              <a:srgbClr val="EBD779"/>
            </a:solidFill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058BA2C-2DD0-2FF2-6229-FF881F2D577D}"/>
              </a:ext>
            </a:extLst>
          </p:cNvPr>
          <p:cNvGrpSpPr/>
          <p:nvPr/>
        </p:nvGrpSpPr>
        <p:grpSpPr>
          <a:xfrm>
            <a:off x="655840" y="672648"/>
            <a:ext cx="10880320" cy="1697301"/>
            <a:chOff x="629265" y="131498"/>
            <a:chExt cx="10880320" cy="169730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E15C974-367E-648D-C823-FAC41B03DA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629265" y="131498"/>
              <a:ext cx="1472211" cy="16973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029784B-E6B2-CD61-DBFD-762C7C137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10037374" y="131498"/>
              <a:ext cx="1472211" cy="169730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9CE0C08-0058-D384-D440-7FDAB44466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7" t="19363" r="26409" b="34548"/>
          <a:stretch/>
        </p:blipFill>
        <p:spPr>
          <a:xfrm>
            <a:off x="4980038" y="-38399"/>
            <a:ext cx="2231923" cy="1888665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75EEF0E-D09C-E489-7915-0C02B7C808D8}"/>
              </a:ext>
            </a:extLst>
          </p:cNvPr>
          <p:cNvSpPr/>
          <p:nvPr/>
        </p:nvSpPr>
        <p:spPr>
          <a:xfrm>
            <a:off x="857137" y="2103829"/>
            <a:ext cx="10513936" cy="4500609"/>
          </a:xfrm>
          <a:custGeom>
            <a:avLst/>
            <a:gdLst>
              <a:gd name="connsiteX0" fmla="*/ 5248303 w 10513936"/>
              <a:gd name="connsiteY0" fmla="*/ 1 h 4500609"/>
              <a:gd name="connsiteX1" fmla="*/ 5336038 w 10513936"/>
              <a:gd name="connsiteY1" fmla="*/ 60409 h 4500609"/>
              <a:gd name="connsiteX2" fmla="*/ 5513246 w 10513936"/>
              <a:gd name="connsiteY2" fmla="*/ 170189 h 4500609"/>
              <a:gd name="connsiteX3" fmla="*/ 5766520 w 10513936"/>
              <a:gd name="connsiteY3" fmla="*/ 340128 h 4500609"/>
              <a:gd name="connsiteX4" fmla="*/ 5855967 w 10513936"/>
              <a:gd name="connsiteY4" fmla="*/ 385008 h 4500609"/>
              <a:gd name="connsiteX5" fmla="*/ 6119355 w 10513936"/>
              <a:gd name="connsiteY5" fmla="*/ 441479 h 4500609"/>
              <a:gd name="connsiteX6" fmla="*/ 6353139 w 10513936"/>
              <a:gd name="connsiteY6" fmla="*/ 722041 h 4500609"/>
              <a:gd name="connsiteX7" fmla="*/ 6427730 w 10513936"/>
              <a:gd name="connsiteY7" fmla="*/ 820021 h 4500609"/>
              <a:gd name="connsiteX8" fmla="*/ 6574174 w 10513936"/>
              <a:gd name="connsiteY8" fmla="*/ 967518 h 4500609"/>
              <a:gd name="connsiteX9" fmla="*/ 7397631 w 10513936"/>
              <a:gd name="connsiteY9" fmla="*/ 984691 h 4500609"/>
              <a:gd name="connsiteX10" fmla="*/ 8304319 w 10513936"/>
              <a:gd name="connsiteY10" fmla="*/ 1011241 h 4500609"/>
              <a:gd name="connsiteX11" fmla="*/ 8573924 w 10513936"/>
              <a:gd name="connsiteY11" fmla="*/ 1156842 h 4500609"/>
              <a:gd name="connsiteX12" fmla="*/ 8689815 w 10513936"/>
              <a:gd name="connsiteY12" fmla="*/ 1206991 h 4500609"/>
              <a:gd name="connsiteX13" fmla="*/ 8834995 w 10513936"/>
              <a:gd name="connsiteY13" fmla="*/ 1278422 h 4500609"/>
              <a:gd name="connsiteX14" fmla="*/ 8875556 w 10513936"/>
              <a:gd name="connsiteY14" fmla="*/ 1372083 h 4500609"/>
              <a:gd name="connsiteX15" fmla="*/ 9032219 w 10513936"/>
              <a:gd name="connsiteY15" fmla="*/ 1303708 h 4500609"/>
              <a:gd name="connsiteX16" fmla="*/ 9386108 w 10513936"/>
              <a:gd name="connsiteY16" fmla="*/ 1228273 h 4500609"/>
              <a:gd name="connsiteX17" fmla="*/ 9609144 w 10513936"/>
              <a:gd name="connsiteY17" fmla="*/ 1364392 h 4500609"/>
              <a:gd name="connsiteX18" fmla="*/ 9650022 w 10513936"/>
              <a:gd name="connsiteY18" fmla="*/ 1424444 h 4500609"/>
              <a:gd name="connsiteX19" fmla="*/ 9720400 w 10513936"/>
              <a:gd name="connsiteY19" fmla="*/ 1450362 h 4500609"/>
              <a:gd name="connsiteX20" fmla="*/ 10048372 w 10513936"/>
              <a:gd name="connsiteY20" fmla="*/ 1694681 h 4500609"/>
              <a:gd name="connsiteX21" fmla="*/ 10098521 w 10513936"/>
              <a:gd name="connsiteY21" fmla="*/ 1925303 h 4500609"/>
              <a:gd name="connsiteX22" fmla="*/ 10144561 w 10513936"/>
              <a:gd name="connsiteY22" fmla="*/ 1992205 h 4500609"/>
              <a:gd name="connsiteX23" fmla="*/ 10332304 w 10513936"/>
              <a:gd name="connsiteY23" fmla="*/ 2228516 h 4500609"/>
              <a:gd name="connsiteX24" fmla="*/ 10486755 w 10513936"/>
              <a:gd name="connsiteY24" fmla="*/ 2418156 h 4500609"/>
              <a:gd name="connsiteX25" fmla="*/ 10513936 w 10513936"/>
              <a:gd name="connsiteY25" fmla="*/ 2478103 h 4500609"/>
              <a:gd name="connsiteX26" fmla="*/ 10452409 w 10513936"/>
              <a:gd name="connsiteY26" fmla="*/ 2566496 h 4500609"/>
              <a:gd name="connsiteX27" fmla="*/ 10340627 w 10513936"/>
              <a:gd name="connsiteY27" fmla="*/ 2717260 h 4500609"/>
              <a:gd name="connsiteX28" fmla="*/ 10158362 w 10513936"/>
              <a:gd name="connsiteY28" fmla="*/ 2958839 h 4500609"/>
              <a:gd name="connsiteX29" fmla="*/ 10103050 w 10513936"/>
              <a:gd name="connsiteY29" fmla="*/ 3035222 h 4500609"/>
              <a:gd name="connsiteX30" fmla="*/ 9717661 w 10513936"/>
              <a:gd name="connsiteY30" fmla="*/ 3509321 h 4500609"/>
              <a:gd name="connsiteX31" fmla="*/ 9634325 w 10513936"/>
              <a:gd name="connsiteY31" fmla="*/ 3558943 h 4500609"/>
              <a:gd name="connsiteX32" fmla="*/ 9471657 w 10513936"/>
              <a:gd name="connsiteY32" fmla="*/ 3703702 h 4500609"/>
              <a:gd name="connsiteX33" fmla="*/ 9307618 w 10513936"/>
              <a:gd name="connsiteY33" fmla="*/ 3736573 h 4500609"/>
              <a:gd name="connsiteX34" fmla="*/ 9023159 w 10513936"/>
              <a:gd name="connsiteY34" fmla="*/ 3652920 h 4500609"/>
              <a:gd name="connsiteX35" fmla="*/ 8855855 w 10513936"/>
              <a:gd name="connsiteY35" fmla="*/ 3594343 h 4500609"/>
              <a:gd name="connsiteX36" fmla="*/ 8837628 w 10513936"/>
              <a:gd name="connsiteY36" fmla="*/ 3665247 h 4500609"/>
              <a:gd name="connsiteX37" fmla="*/ 8711834 w 10513936"/>
              <a:gd name="connsiteY37" fmla="*/ 3757117 h 4500609"/>
              <a:gd name="connsiteX38" fmla="*/ 8641035 w 10513936"/>
              <a:gd name="connsiteY38" fmla="*/ 3750058 h 4500609"/>
              <a:gd name="connsiteX39" fmla="*/ 8568761 w 10513936"/>
              <a:gd name="connsiteY39" fmla="*/ 3809900 h 4500609"/>
              <a:gd name="connsiteX40" fmla="*/ 8306743 w 10513936"/>
              <a:gd name="connsiteY40" fmla="*/ 3949707 h 4500609"/>
              <a:gd name="connsiteX41" fmla="*/ 7250239 w 10513936"/>
              <a:gd name="connsiteY41" fmla="*/ 3971305 h 4500609"/>
              <a:gd name="connsiteX42" fmla="*/ 6256949 w 10513936"/>
              <a:gd name="connsiteY42" fmla="*/ 3974465 h 4500609"/>
              <a:gd name="connsiteX43" fmla="*/ 6207222 w 10513936"/>
              <a:gd name="connsiteY43" fmla="*/ 4012499 h 4500609"/>
              <a:gd name="connsiteX44" fmla="*/ 6110084 w 10513936"/>
              <a:gd name="connsiteY44" fmla="*/ 4071077 h 4500609"/>
              <a:gd name="connsiteX45" fmla="*/ 5867767 w 10513936"/>
              <a:gd name="connsiteY45" fmla="*/ 4119434 h 4500609"/>
              <a:gd name="connsiteX46" fmla="*/ 5753246 w 10513936"/>
              <a:gd name="connsiteY46" fmla="*/ 4187177 h 4500609"/>
              <a:gd name="connsiteX47" fmla="*/ 5464677 w 10513936"/>
              <a:gd name="connsiteY47" fmla="*/ 4358591 h 4500609"/>
              <a:gd name="connsiteX48" fmla="*/ 5344150 w 10513936"/>
              <a:gd name="connsiteY48" fmla="*/ 4444139 h 4500609"/>
              <a:gd name="connsiteX49" fmla="*/ 5259867 w 10513936"/>
              <a:gd name="connsiteY49" fmla="*/ 4500609 h 4500609"/>
              <a:gd name="connsiteX50" fmla="*/ 5171473 w 10513936"/>
              <a:gd name="connsiteY50" fmla="*/ 4443507 h 4500609"/>
              <a:gd name="connsiteX51" fmla="*/ 5007751 w 10513936"/>
              <a:gd name="connsiteY51" fmla="*/ 4341628 h 4500609"/>
              <a:gd name="connsiteX52" fmla="*/ 4741412 w 10513936"/>
              <a:gd name="connsiteY52" fmla="*/ 4168530 h 4500609"/>
              <a:gd name="connsiteX53" fmla="*/ 4650069 w 10513936"/>
              <a:gd name="connsiteY53" fmla="*/ 4119856 h 4500609"/>
              <a:gd name="connsiteX54" fmla="*/ 4400271 w 10513936"/>
              <a:gd name="connsiteY54" fmla="*/ 4070128 h 4500609"/>
              <a:gd name="connsiteX55" fmla="*/ 4307243 w 10513936"/>
              <a:gd name="connsiteY55" fmla="*/ 4012603 h 4500609"/>
              <a:gd name="connsiteX56" fmla="*/ 4257515 w 10513936"/>
              <a:gd name="connsiteY56" fmla="*/ 3974465 h 4500609"/>
              <a:gd name="connsiteX57" fmla="*/ 3264225 w 10513936"/>
              <a:gd name="connsiteY57" fmla="*/ 3971305 h 4500609"/>
              <a:gd name="connsiteX58" fmla="*/ 2207721 w 10513936"/>
              <a:gd name="connsiteY58" fmla="*/ 3949707 h 4500609"/>
              <a:gd name="connsiteX59" fmla="*/ 1945703 w 10513936"/>
              <a:gd name="connsiteY59" fmla="*/ 3809900 h 4500609"/>
              <a:gd name="connsiteX60" fmla="*/ 1873430 w 10513936"/>
              <a:gd name="connsiteY60" fmla="*/ 3750058 h 4500609"/>
              <a:gd name="connsiteX61" fmla="*/ 1802631 w 10513936"/>
              <a:gd name="connsiteY61" fmla="*/ 3757117 h 4500609"/>
              <a:gd name="connsiteX62" fmla="*/ 1676836 w 10513936"/>
              <a:gd name="connsiteY62" fmla="*/ 3665247 h 4500609"/>
              <a:gd name="connsiteX63" fmla="*/ 1658610 w 10513936"/>
              <a:gd name="connsiteY63" fmla="*/ 3594343 h 4500609"/>
              <a:gd name="connsiteX64" fmla="*/ 1491306 w 10513936"/>
              <a:gd name="connsiteY64" fmla="*/ 3652920 h 4500609"/>
              <a:gd name="connsiteX65" fmla="*/ 1206846 w 10513936"/>
              <a:gd name="connsiteY65" fmla="*/ 3736573 h 4500609"/>
              <a:gd name="connsiteX66" fmla="*/ 1042807 w 10513936"/>
              <a:gd name="connsiteY66" fmla="*/ 3703807 h 4500609"/>
              <a:gd name="connsiteX67" fmla="*/ 880139 w 10513936"/>
              <a:gd name="connsiteY67" fmla="*/ 3558943 h 4500609"/>
              <a:gd name="connsiteX68" fmla="*/ 796803 w 10513936"/>
              <a:gd name="connsiteY68" fmla="*/ 3509321 h 4500609"/>
              <a:gd name="connsiteX69" fmla="*/ 459665 w 10513936"/>
              <a:gd name="connsiteY69" fmla="*/ 3254150 h 4500609"/>
              <a:gd name="connsiteX70" fmla="*/ 414152 w 10513936"/>
              <a:gd name="connsiteY70" fmla="*/ 3027531 h 4500609"/>
              <a:gd name="connsiteX71" fmla="*/ 362107 w 10513936"/>
              <a:gd name="connsiteY71" fmla="*/ 2962527 h 4500609"/>
              <a:gd name="connsiteX72" fmla="*/ 173204 w 10513936"/>
              <a:gd name="connsiteY72" fmla="*/ 2716838 h 4500609"/>
              <a:gd name="connsiteX73" fmla="*/ 61527 w 10513936"/>
              <a:gd name="connsiteY73" fmla="*/ 2566075 h 4500609"/>
              <a:gd name="connsiteX74" fmla="*/ 0 w 10513936"/>
              <a:gd name="connsiteY74" fmla="*/ 2477681 h 4500609"/>
              <a:gd name="connsiteX75" fmla="*/ 27182 w 10513936"/>
              <a:gd name="connsiteY75" fmla="*/ 2417734 h 4500609"/>
              <a:gd name="connsiteX76" fmla="*/ 182686 w 10513936"/>
              <a:gd name="connsiteY76" fmla="*/ 2226726 h 4500609"/>
              <a:gd name="connsiteX77" fmla="*/ 369376 w 10513936"/>
              <a:gd name="connsiteY77" fmla="*/ 1991678 h 4500609"/>
              <a:gd name="connsiteX78" fmla="*/ 415417 w 10513936"/>
              <a:gd name="connsiteY78" fmla="*/ 1924777 h 4500609"/>
              <a:gd name="connsiteX79" fmla="*/ 465565 w 10513936"/>
              <a:gd name="connsiteY79" fmla="*/ 1694154 h 4500609"/>
              <a:gd name="connsiteX80" fmla="*/ 793221 w 10513936"/>
              <a:gd name="connsiteY80" fmla="*/ 1449941 h 4500609"/>
              <a:gd name="connsiteX81" fmla="*/ 869709 w 10513936"/>
              <a:gd name="connsiteY81" fmla="*/ 1412118 h 4500609"/>
              <a:gd name="connsiteX82" fmla="*/ 1032483 w 10513936"/>
              <a:gd name="connsiteY82" fmla="*/ 1258089 h 4500609"/>
              <a:gd name="connsiteX83" fmla="*/ 1153641 w 10513936"/>
              <a:gd name="connsiteY83" fmla="*/ 1222900 h 4500609"/>
              <a:gd name="connsiteX84" fmla="*/ 1483614 w 10513936"/>
              <a:gd name="connsiteY84" fmla="*/ 1304234 h 4500609"/>
              <a:gd name="connsiteX85" fmla="*/ 1675150 w 10513936"/>
              <a:gd name="connsiteY85" fmla="*/ 1298334 h 4500609"/>
              <a:gd name="connsiteX86" fmla="*/ 1698118 w 10513936"/>
              <a:gd name="connsiteY86" fmla="*/ 1229326 h 4500609"/>
              <a:gd name="connsiteX87" fmla="*/ 1797679 w 10513936"/>
              <a:gd name="connsiteY87" fmla="*/ 1206675 h 4500609"/>
              <a:gd name="connsiteX88" fmla="*/ 1874378 w 10513936"/>
              <a:gd name="connsiteY88" fmla="*/ 1213207 h 4500609"/>
              <a:gd name="connsiteX89" fmla="*/ 1939908 w 10513936"/>
              <a:gd name="connsiteY89" fmla="*/ 1155894 h 4500609"/>
              <a:gd name="connsiteX90" fmla="*/ 2208775 w 10513936"/>
              <a:gd name="connsiteY90" fmla="*/ 1011030 h 4500609"/>
              <a:gd name="connsiteX91" fmla="*/ 3104296 w 10513936"/>
              <a:gd name="connsiteY91" fmla="*/ 984480 h 4500609"/>
              <a:gd name="connsiteX92" fmla="*/ 3917007 w 10513936"/>
              <a:gd name="connsiteY92" fmla="*/ 981004 h 4500609"/>
              <a:gd name="connsiteX93" fmla="*/ 3929333 w 10513936"/>
              <a:gd name="connsiteY93" fmla="*/ 951399 h 4500609"/>
              <a:gd name="connsiteX94" fmla="*/ 4070827 w 10513936"/>
              <a:gd name="connsiteY94" fmla="*/ 816860 h 4500609"/>
              <a:gd name="connsiteX95" fmla="*/ 4136462 w 10513936"/>
              <a:gd name="connsiteY95" fmla="*/ 731733 h 4500609"/>
              <a:gd name="connsiteX96" fmla="*/ 4173126 w 10513936"/>
              <a:gd name="connsiteY96" fmla="*/ 632172 h 4500609"/>
              <a:gd name="connsiteX97" fmla="*/ 4372458 w 10513936"/>
              <a:gd name="connsiteY97" fmla="*/ 441269 h 4500609"/>
              <a:gd name="connsiteX98" fmla="*/ 4639218 w 10513936"/>
              <a:gd name="connsiteY98" fmla="*/ 383323 h 4500609"/>
              <a:gd name="connsiteX99" fmla="*/ 4734038 w 10513936"/>
              <a:gd name="connsiteY99" fmla="*/ 332647 h 4500609"/>
              <a:gd name="connsiteX100" fmla="*/ 4989525 w 10513936"/>
              <a:gd name="connsiteY100" fmla="*/ 164711 h 4500609"/>
              <a:gd name="connsiteX101" fmla="*/ 5158830 w 10513936"/>
              <a:gd name="connsiteY101" fmla="*/ 59355 h 4500609"/>
              <a:gd name="connsiteX102" fmla="*/ 5158830 w 10513936"/>
              <a:gd name="connsiteY102" fmla="*/ 59777 h 4500609"/>
              <a:gd name="connsiteX103" fmla="*/ 5248303 w 10513936"/>
              <a:gd name="connsiteY103" fmla="*/ 1 h 4500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0513936" h="4500609">
                <a:moveTo>
                  <a:pt x="5248303" y="1"/>
                </a:moveTo>
                <a:cubicBezTo>
                  <a:pt x="5274089" y="93"/>
                  <a:pt x="5299585" y="20216"/>
                  <a:pt x="5336038" y="60409"/>
                </a:cubicBezTo>
                <a:cubicBezTo>
                  <a:pt x="5383027" y="112138"/>
                  <a:pt x="5402833" y="124465"/>
                  <a:pt x="5513246" y="170189"/>
                </a:cubicBezTo>
                <a:cubicBezTo>
                  <a:pt x="5649997" y="226343"/>
                  <a:pt x="5705519" y="263640"/>
                  <a:pt x="5766520" y="340128"/>
                </a:cubicBezTo>
                <a:cubicBezTo>
                  <a:pt x="5806450" y="389644"/>
                  <a:pt x="5808030" y="390487"/>
                  <a:pt x="5855967" y="385008"/>
                </a:cubicBezTo>
                <a:cubicBezTo>
                  <a:pt x="5920023" y="377739"/>
                  <a:pt x="6047608" y="405132"/>
                  <a:pt x="6119355" y="441479"/>
                </a:cubicBezTo>
                <a:cubicBezTo>
                  <a:pt x="6233423" y="497761"/>
                  <a:pt x="6318361" y="599686"/>
                  <a:pt x="6353139" y="722041"/>
                </a:cubicBezTo>
                <a:cubicBezTo>
                  <a:pt x="6369784" y="782830"/>
                  <a:pt x="6374210" y="788414"/>
                  <a:pt x="6427730" y="820021"/>
                </a:cubicBezTo>
                <a:cubicBezTo>
                  <a:pt x="6484938" y="853102"/>
                  <a:pt x="6574174" y="943286"/>
                  <a:pt x="6574174" y="967518"/>
                </a:cubicBezTo>
                <a:cubicBezTo>
                  <a:pt x="6574174" y="977632"/>
                  <a:pt x="6754332" y="981425"/>
                  <a:pt x="7397631" y="984691"/>
                </a:cubicBezTo>
                <a:cubicBezTo>
                  <a:pt x="8209499" y="988063"/>
                  <a:pt x="8223301" y="988484"/>
                  <a:pt x="8304319" y="1011241"/>
                </a:cubicBezTo>
                <a:cubicBezTo>
                  <a:pt x="8404428" y="1037790"/>
                  <a:pt x="8496825" y="1087687"/>
                  <a:pt x="8573924" y="1156842"/>
                </a:cubicBezTo>
                <a:cubicBezTo>
                  <a:pt x="8640297" y="1214260"/>
                  <a:pt x="8641561" y="1214893"/>
                  <a:pt x="8689815" y="1206991"/>
                </a:cubicBezTo>
                <a:cubicBezTo>
                  <a:pt x="8798646" y="1189081"/>
                  <a:pt x="8826671" y="1202882"/>
                  <a:pt x="8834995" y="1278422"/>
                </a:cubicBezTo>
                <a:cubicBezTo>
                  <a:pt x="8843949" y="1364076"/>
                  <a:pt x="8847953" y="1372083"/>
                  <a:pt x="8875556" y="1372083"/>
                </a:cubicBezTo>
                <a:cubicBezTo>
                  <a:pt x="8889674" y="1372083"/>
                  <a:pt x="8960261" y="1341319"/>
                  <a:pt x="9032219" y="1303708"/>
                </a:cubicBezTo>
                <a:cubicBezTo>
                  <a:pt x="9198154" y="1217105"/>
                  <a:pt x="9269374" y="1201934"/>
                  <a:pt x="9386108" y="1228273"/>
                </a:cubicBezTo>
                <a:cubicBezTo>
                  <a:pt x="9480717" y="1249660"/>
                  <a:pt x="9553623" y="1294120"/>
                  <a:pt x="9609144" y="1364392"/>
                </a:cubicBezTo>
                <a:cubicBezTo>
                  <a:pt x="9631585" y="1392838"/>
                  <a:pt x="9650022" y="1419598"/>
                  <a:pt x="9650022" y="1424444"/>
                </a:cubicBezTo>
                <a:cubicBezTo>
                  <a:pt x="9650022" y="1429291"/>
                  <a:pt x="9681629" y="1440669"/>
                  <a:pt x="9720400" y="1450362"/>
                </a:cubicBezTo>
                <a:cubicBezTo>
                  <a:pt x="9872955" y="1488711"/>
                  <a:pt x="9987476" y="1573944"/>
                  <a:pt x="10048372" y="1694681"/>
                </a:cubicBezTo>
                <a:cubicBezTo>
                  <a:pt x="10084087" y="1765585"/>
                  <a:pt x="10107898" y="1874944"/>
                  <a:pt x="10098521" y="1925303"/>
                </a:cubicBezTo>
                <a:cubicBezTo>
                  <a:pt x="10092726" y="1955857"/>
                  <a:pt x="10096203" y="1960597"/>
                  <a:pt x="10144561" y="1992205"/>
                </a:cubicBezTo>
                <a:cubicBezTo>
                  <a:pt x="10221576" y="2042143"/>
                  <a:pt x="10272988" y="2106831"/>
                  <a:pt x="10332304" y="2228516"/>
                </a:cubicBezTo>
                <a:cubicBezTo>
                  <a:pt x="10383191" y="2333029"/>
                  <a:pt x="10407950" y="2363266"/>
                  <a:pt x="10486755" y="2418156"/>
                </a:cubicBezTo>
                <a:cubicBezTo>
                  <a:pt x="10508142" y="2433011"/>
                  <a:pt x="10513936" y="2445865"/>
                  <a:pt x="10513936" y="2478103"/>
                </a:cubicBezTo>
                <a:cubicBezTo>
                  <a:pt x="10513936" y="2515715"/>
                  <a:pt x="10508774" y="2523090"/>
                  <a:pt x="10452409" y="2566496"/>
                </a:cubicBezTo>
                <a:cubicBezTo>
                  <a:pt x="10398678" y="2607795"/>
                  <a:pt x="10384350" y="2627181"/>
                  <a:pt x="10340627" y="2717260"/>
                </a:cubicBezTo>
                <a:cubicBezTo>
                  <a:pt x="10277625" y="2847268"/>
                  <a:pt x="10228634" y="2912062"/>
                  <a:pt x="10158362" y="2958839"/>
                </a:cubicBezTo>
                <a:cubicBezTo>
                  <a:pt x="10108003" y="2992343"/>
                  <a:pt x="10103050" y="2999085"/>
                  <a:pt x="10103050" y="3035222"/>
                </a:cubicBezTo>
                <a:cubicBezTo>
                  <a:pt x="10103050" y="3268795"/>
                  <a:pt x="9947336" y="3460648"/>
                  <a:pt x="9717661" y="3509321"/>
                </a:cubicBezTo>
                <a:cubicBezTo>
                  <a:pt x="9661613" y="3521227"/>
                  <a:pt x="9651287" y="3527337"/>
                  <a:pt x="9634325" y="3558943"/>
                </a:cubicBezTo>
                <a:cubicBezTo>
                  <a:pt x="9602403" y="3618153"/>
                  <a:pt x="9545405" y="3669251"/>
                  <a:pt x="9471657" y="3703702"/>
                </a:cubicBezTo>
                <a:cubicBezTo>
                  <a:pt x="9410550" y="3732464"/>
                  <a:pt x="9391902" y="3736573"/>
                  <a:pt x="9307618" y="3736573"/>
                </a:cubicBezTo>
                <a:cubicBezTo>
                  <a:pt x="9195626" y="3737205"/>
                  <a:pt x="9142948" y="3721296"/>
                  <a:pt x="9023159" y="3652920"/>
                </a:cubicBezTo>
                <a:cubicBezTo>
                  <a:pt x="8929604" y="3599295"/>
                  <a:pt x="8871237" y="3578961"/>
                  <a:pt x="8855855" y="3594343"/>
                </a:cubicBezTo>
                <a:cubicBezTo>
                  <a:pt x="8850376" y="3599821"/>
                  <a:pt x="8842159" y="3631745"/>
                  <a:pt x="8837628" y="3665247"/>
                </a:cubicBezTo>
                <a:cubicBezTo>
                  <a:pt x="8826039" y="3751006"/>
                  <a:pt x="8805073" y="3766282"/>
                  <a:pt x="8711834" y="3757117"/>
                </a:cubicBezTo>
                <a:lnTo>
                  <a:pt x="8641035" y="3750058"/>
                </a:lnTo>
                <a:lnTo>
                  <a:pt x="8568761" y="3809900"/>
                </a:lnTo>
                <a:cubicBezTo>
                  <a:pt x="8492031" y="3874125"/>
                  <a:pt x="8402805" y="3921724"/>
                  <a:pt x="8306743" y="3949707"/>
                </a:cubicBezTo>
                <a:cubicBezTo>
                  <a:pt x="8248797" y="3966669"/>
                  <a:pt x="8160299" y="3968460"/>
                  <a:pt x="7250239" y="3971305"/>
                </a:cubicBezTo>
                <a:lnTo>
                  <a:pt x="6256949" y="3974465"/>
                </a:lnTo>
                <a:lnTo>
                  <a:pt x="6207222" y="4012499"/>
                </a:lnTo>
                <a:cubicBezTo>
                  <a:pt x="6176838" y="4035150"/>
                  <a:pt x="6144303" y="4054778"/>
                  <a:pt x="6110084" y="4071077"/>
                </a:cubicBezTo>
                <a:cubicBezTo>
                  <a:pt x="6044763" y="4099627"/>
                  <a:pt x="5925080" y="4123437"/>
                  <a:pt x="5867767" y="4119434"/>
                </a:cubicBezTo>
                <a:cubicBezTo>
                  <a:pt x="5820778" y="4116168"/>
                  <a:pt x="5818566" y="4117432"/>
                  <a:pt x="5753246" y="4187177"/>
                </a:cubicBezTo>
                <a:cubicBezTo>
                  <a:pt x="5684975" y="4260189"/>
                  <a:pt x="5636195" y="4289161"/>
                  <a:pt x="5464677" y="4358591"/>
                </a:cubicBezTo>
                <a:cubicBezTo>
                  <a:pt x="5408312" y="4380926"/>
                  <a:pt x="5382395" y="4399784"/>
                  <a:pt x="5344150" y="4444139"/>
                </a:cubicBezTo>
                <a:cubicBezTo>
                  <a:pt x="5303378" y="4491865"/>
                  <a:pt x="5290103" y="4500609"/>
                  <a:pt x="5259867" y="4500609"/>
                </a:cubicBezTo>
                <a:cubicBezTo>
                  <a:pt x="5229630" y="4500609"/>
                  <a:pt x="5215301" y="4491339"/>
                  <a:pt x="5171473" y="4443507"/>
                </a:cubicBezTo>
                <a:cubicBezTo>
                  <a:pt x="5125960" y="4394306"/>
                  <a:pt x="5104572" y="4380505"/>
                  <a:pt x="5007751" y="4341628"/>
                </a:cubicBezTo>
                <a:cubicBezTo>
                  <a:pt x="4873001" y="4287476"/>
                  <a:pt x="4795354" y="4237011"/>
                  <a:pt x="4741412" y="4168530"/>
                </a:cubicBezTo>
                <a:cubicBezTo>
                  <a:pt x="4702010" y="4118697"/>
                  <a:pt x="4699375" y="4117327"/>
                  <a:pt x="4650069" y="4119856"/>
                </a:cubicBezTo>
                <a:cubicBezTo>
                  <a:pt x="4589911" y="4122805"/>
                  <a:pt x="4461167" y="4097204"/>
                  <a:pt x="4400271" y="4070128"/>
                </a:cubicBezTo>
                <a:cubicBezTo>
                  <a:pt x="4367518" y="4053934"/>
                  <a:pt x="4336364" y="4034676"/>
                  <a:pt x="4307243" y="4012603"/>
                </a:cubicBezTo>
                <a:lnTo>
                  <a:pt x="4257515" y="3974465"/>
                </a:lnTo>
                <a:lnTo>
                  <a:pt x="3264225" y="3971305"/>
                </a:lnTo>
                <a:cubicBezTo>
                  <a:pt x="2354060" y="3968460"/>
                  <a:pt x="2265667" y="3966669"/>
                  <a:pt x="2207721" y="3949707"/>
                </a:cubicBezTo>
                <a:cubicBezTo>
                  <a:pt x="2111659" y="3921724"/>
                  <a:pt x="2022433" y="3874125"/>
                  <a:pt x="1945703" y="3809900"/>
                </a:cubicBezTo>
                <a:lnTo>
                  <a:pt x="1873430" y="3750058"/>
                </a:lnTo>
                <a:lnTo>
                  <a:pt x="1802631" y="3757117"/>
                </a:lnTo>
                <a:cubicBezTo>
                  <a:pt x="1709391" y="3766282"/>
                  <a:pt x="1688425" y="3751006"/>
                  <a:pt x="1676836" y="3665247"/>
                </a:cubicBezTo>
                <a:cubicBezTo>
                  <a:pt x="1672306" y="3631745"/>
                  <a:pt x="1664088" y="3599821"/>
                  <a:pt x="1658610" y="3594343"/>
                </a:cubicBezTo>
                <a:cubicBezTo>
                  <a:pt x="1643228" y="3579172"/>
                  <a:pt x="1585072" y="3599295"/>
                  <a:pt x="1491306" y="3652920"/>
                </a:cubicBezTo>
                <a:cubicBezTo>
                  <a:pt x="1371516" y="3721402"/>
                  <a:pt x="1318838" y="3736573"/>
                  <a:pt x="1206846" y="3736573"/>
                </a:cubicBezTo>
                <a:cubicBezTo>
                  <a:pt x="1123088" y="3736362"/>
                  <a:pt x="1103914" y="3732464"/>
                  <a:pt x="1042807" y="3703807"/>
                </a:cubicBezTo>
                <a:cubicBezTo>
                  <a:pt x="969480" y="3669251"/>
                  <a:pt x="911745" y="3618153"/>
                  <a:pt x="880139" y="3558943"/>
                </a:cubicBezTo>
                <a:cubicBezTo>
                  <a:pt x="863177" y="3527442"/>
                  <a:pt x="852852" y="3521227"/>
                  <a:pt x="796803" y="3509321"/>
                </a:cubicBezTo>
                <a:cubicBezTo>
                  <a:pt x="649306" y="3478137"/>
                  <a:pt x="518981" y="3379418"/>
                  <a:pt x="459665" y="3254150"/>
                </a:cubicBezTo>
                <a:cubicBezTo>
                  <a:pt x="429850" y="3191148"/>
                  <a:pt x="405619" y="3070411"/>
                  <a:pt x="414152" y="3027531"/>
                </a:cubicBezTo>
                <a:cubicBezTo>
                  <a:pt x="419209" y="3002246"/>
                  <a:pt x="413520" y="2995082"/>
                  <a:pt x="362107" y="2962527"/>
                </a:cubicBezTo>
                <a:cubicBezTo>
                  <a:pt x="289095" y="2916487"/>
                  <a:pt x="236944" y="2848216"/>
                  <a:pt x="173204" y="2716838"/>
                </a:cubicBezTo>
                <a:cubicBezTo>
                  <a:pt x="129587" y="2626760"/>
                  <a:pt x="115259" y="2607374"/>
                  <a:pt x="61527" y="2566075"/>
                </a:cubicBezTo>
                <a:cubicBezTo>
                  <a:pt x="5163" y="2522669"/>
                  <a:pt x="0" y="2515294"/>
                  <a:pt x="0" y="2477681"/>
                </a:cubicBezTo>
                <a:cubicBezTo>
                  <a:pt x="0" y="2445443"/>
                  <a:pt x="6111" y="2432590"/>
                  <a:pt x="27182" y="2417734"/>
                </a:cubicBezTo>
                <a:cubicBezTo>
                  <a:pt x="105672" y="2363687"/>
                  <a:pt x="130009" y="2332081"/>
                  <a:pt x="182686" y="2226726"/>
                </a:cubicBezTo>
                <a:cubicBezTo>
                  <a:pt x="243688" y="2103144"/>
                  <a:pt x="292678" y="2041405"/>
                  <a:pt x="369376" y="1991678"/>
                </a:cubicBezTo>
                <a:cubicBezTo>
                  <a:pt x="417734" y="1960387"/>
                  <a:pt x="421211" y="1955331"/>
                  <a:pt x="415417" y="1924777"/>
                </a:cubicBezTo>
                <a:cubicBezTo>
                  <a:pt x="406040" y="1874417"/>
                  <a:pt x="429850" y="1765058"/>
                  <a:pt x="465565" y="1694154"/>
                </a:cubicBezTo>
                <a:cubicBezTo>
                  <a:pt x="526462" y="1573523"/>
                  <a:pt x="640982" y="1488184"/>
                  <a:pt x="793221" y="1449941"/>
                </a:cubicBezTo>
                <a:cubicBezTo>
                  <a:pt x="843475" y="1437298"/>
                  <a:pt x="865073" y="1426657"/>
                  <a:pt x="869709" y="1412118"/>
                </a:cubicBezTo>
                <a:cubicBezTo>
                  <a:pt x="880350" y="1378404"/>
                  <a:pt x="981912" y="1282320"/>
                  <a:pt x="1032483" y="1258089"/>
                </a:cubicBezTo>
                <a:cubicBezTo>
                  <a:pt x="1071401" y="1241800"/>
                  <a:pt x="1112047" y="1230000"/>
                  <a:pt x="1153641" y="1222900"/>
                </a:cubicBezTo>
                <a:cubicBezTo>
                  <a:pt x="1256784" y="1205622"/>
                  <a:pt x="1322737" y="1221846"/>
                  <a:pt x="1483614" y="1304234"/>
                </a:cubicBezTo>
                <a:cubicBezTo>
                  <a:pt x="1656187" y="1392522"/>
                  <a:pt x="1675150" y="1391995"/>
                  <a:pt x="1675150" y="1298334"/>
                </a:cubicBezTo>
                <a:cubicBezTo>
                  <a:pt x="1675108" y="1273449"/>
                  <a:pt x="1683179" y="1249228"/>
                  <a:pt x="1698118" y="1229326"/>
                </a:cubicBezTo>
                <a:cubicBezTo>
                  <a:pt x="1720348" y="1200986"/>
                  <a:pt x="1723087" y="1200354"/>
                  <a:pt x="1797679" y="1206675"/>
                </a:cubicBezTo>
                <a:lnTo>
                  <a:pt x="1874378" y="1213207"/>
                </a:lnTo>
                <a:lnTo>
                  <a:pt x="1939908" y="1155894"/>
                </a:lnTo>
                <a:cubicBezTo>
                  <a:pt x="2016828" y="1087034"/>
                  <a:pt x="2108961" y="1037390"/>
                  <a:pt x="2208775" y="1011030"/>
                </a:cubicBezTo>
                <a:cubicBezTo>
                  <a:pt x="2290110" y="988273"/>
                  <a:pt x="2304754" y="987852"/>
                  <a:pt x="3104296" y="984480"/>
                </a:cubicBezTo>
                <a:lnTo>
                  <a:pt x="3917007" y="981004"/>
                </a:lnTo>
                <a:lnTo>
                  <a:pt x="3929333" y="951399"/>
                </a:lnTo>
                <a:cubicBezTo>
                  <a:pt x="3945453" y="912312"/>
                  <a:pt x="4006770" y="854051"/>
                  <a:pt x="4070827" y="816860"/>
                </a:cubicBezTo>
                <a:cubicBezTo>
                  <a:pt x="4116971" y="790100"/>
                  <a:pt x="4123715" y="781250"/>
                  <a:pt x="4136462" y="731733"/>
                </a:cubicBezTo>
                <a:cubicBezTo>
                  <a:pt x="4145576" y="697483"/>
                  <a:pt x="4157850" y="664153"/>
                  <a:pt x="4173126" y="632172"/>
                </a:cubicBezTo>
                <a:cubicBezTo>
                  <a:pt x="4205260" y="569275"/>
                  <a:pt x="4304082" y="474561"/>
                  <a:pt x="4372458" y="441269"/>
                </a:cubicBezTo>
                <a:cubicBezTo>
                  <a:pt x="4444205" y="406290"/>
                  <a:pt x="4571053" y="378792"/>
                  <a:pt x="4639218" y="383323"/>
                </a:cubicBezTo>
                <a:cubicBezTo>
                  <a:pt x="4689366" y="386589"/>
                  <a:pt x="4691053" y="385324"/>
                  <a:pt x="4734038" y="332647"/>
                </a:cubicBezTo>
                <a:cubicBezTo>
                  <a:pt x="4792720" y="260162"/>
                  <a:pt x="4852563" y="220970"/>
                  <a:pt x="4989525" y="164711"/>
                </a:cubicBezTo>
                <a:cubicBezTo>
                  <a:pt x="5088453" y="123622"/>
                  <a:pt x="5112052" y="109083"/>
                  <a:pt x="5158830" y="59355"/>
                </a:cubicBezTo>
                <a:lnTo>
                  <a:pt x="5158830" y="59777"/>
                </a:lnTo>
                <a:cubicBezTo>
                  <a:pt x="5196442" y="19847"/>
                  <a:pt x="5222517" y="-92"/>
                  <a:pt x="5248303" y="1"/>
                </a:cubicBezTo>
                <a:close/>
              </a:path>
            </a:pathLst>
          </a:custGeom>
          <a:gradFill>
            <a:gsLst>
              <a:gs pos="0">
                <a:srgbClr val="005B7F"/>
              </a:gs>
              <a:gs pos="100000">
                <a:srgbClr val="005B7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969832D-BD6D-E5DC-95DE-80C6F0D5F314}"/>
              </a:ext>
            </a:extLst>
          </p:cNvPr>
          <p:cNvGrpSpPr/>
          <p:nvPr/>
        </p:nvGrpSpPr>
        <p:grpSpPr>
          <a:xfrm>
            <a:off x="1459983" y="6228790"/>
            <a:ext cx="9272032" cy="555161"/>
            <a:chOff x="1528022" y="6232028"/>
            <a:chExt cx="9272032" cy="55516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1903726-DADC-DF47-D074-F755C427EE6A}"/>
                </a:ext>
              </a:extLst>
            </p:cNvPr>
            <p:cNvSpPr/>
            <p:nvPr/>
          </p:nvSpPr>
          <p:spPr>
            <a:xfrm>
              <a:off x="7211977" y="6232028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D695AE6-32B6-814E-15E3-7CDDD9CCB18B}"/>
                </a:ext>
              </a:extLst>
            </p:cNvPr>
            <p:cNvSpPr/>
            <p:nvPr/>
          </p:nvSpPr>
          <p:spPr>
            <a:xfrm>
              <a:off x="1528022" y="6235237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B7358F9-A244-E7F1-5BCA-6319B144D3AA}"/>
              </a:ext>
            </a:extLst>
          </p:cNvPr>
          <p:cNvSpPr txBox="1"/>
          <p:nvPr/>
        </p:nvSpPr>
        <p:spPr>
          <a:xfrm>
            <a:off x="7125799" y="6315969"/>
            <a:ext cx="366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و نام خانوادگی پژوهشگر: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010524-B102-AB64-2588-9A354C7B92FB}"/>
              </a:ext>
            </a:extLst>
          </p:cNvPr>
          <p:cNvSpPr txBox="1"/>
          <p:nvPr/>
        </p:nvSpPr>
        <p:spPr>
          <a:xfrm>
            <a:off x="1475948" y="6305336"/>
            <a:ext cx="3588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63C977-FB6C-0BCD-83C2-389E17F9D79D}"/>
              </a:ext>
            </a:extLst>
          </p:cNvPr>
          <p:cNvSpPr txBox="1"/>
          <p:nvPr/>
        </p:nvSpPr>
        <p:spPr>
          <a:xfrm>
            <a:off x="4752753" y="2739204"/>
            <a:ext cx="27963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67A5D8-9FEC-65B2-3F42-9F0259224929}"/>
              </a:ext>
            </a:extLst>
          </p:cNvPr>
          <p:cNvSpPr txBox="1"/>
          <p:nvPr/>
        </p:nvSpPr>
        <p:spPr>
          <a:xfrm>
            <a:off x="792466" y="3445958"/>
            <a:ext cx="1047794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مذهبی منودار </a:t>
            </a:r>
          </a:p>
          <a:p>
            <a:pPr algn="ctr">
              <a:lnSpc>
                <a:spcPct val="150000"/>
              </a:lnSpc>
            </a:pPr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حامــــــیم</a:t>
            </a:r>
          </a:p>
        </p:txBody>
      </p:sp>
    </p:spTree>
    <p:extLst>
      <p:ext uri="{BB962C8B-B14F-4D97-AF65-F5344CB8AC3E}">
        <p14:creationId xmlns:p14="http://schemas.microsoft.com/office/powerpoint/2010/main" val="3197640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EC363410-D759-4415-6154-706161C710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3" b="9733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072F47-8FD3-5F0E-4330-877224E3EC1D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oogle Shape;4827;p50">
            <a:extLst>
              <a:ext uri="{FF2B5EF4-FFF2-40B4-BE49-F238E27FC236}">
                <a16:creationId xmlns:a16="http://schemas.microsoft.com/office/drawing/2014/main" id="{F3B9E831-CC27-B684-EE91-297BB3F58B4E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5" name="Google Shape;4828;p50">
              <a:extLst>
                <a:ext uri="{FF2B5EF4-FFF2-40B4-BE49-F238E27FC236}">
                  <a16:creationId xmlns:a16="http://schemas.microsoft.com/office/drawing/2014/main" id="{75E2E99A-D99C-4100-450E-5D9865A67110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4829;p50">
              <a:extLst>
                <a:ext uri="{FF2B5EF4-FFF2-40B4-BE49-F238E27FC236}">
                  <a16:creationId xmlns:a16="http://schemas.microsoft.com/office/drawing/2014/main" id="{63CBA78A-0584-9325-43EE-AFADA2EF963C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4830;p50">
              <a:extLst>
                <a:ext uri="{FF2B5EF4-FFF2-40B4-BE49-F238E27FC236}">
                  <a16:creationId xmlns:a16="http://schemas.microsoft.com/office/drawing/2014/main" id="{73CEA42A-D368-EF7E-59A0-F1DA5611F446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31;p50">
              <a:extLst>
                <a:ext uri="{FF2B5EF4-FFF2-40B4-BE49-F238E27FC236}">
                  <a16:creationId xmlns:a16="http://schemas.microsoft.com/office/drawing/2014/main" id="{2E684F24-5164-D3F6-B9E0-1C5DC1B624B7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2;p50">
              <a:extLst>
                <a:ext uri="{FF2B5EF4-FFF2-40B4-BE49-F238E27FC236}">
                  <a16:creationId xmlns:a16="http://schemas.microsoft.com/office/drawing/2014/main" id="{36F68F71-9287-331F-8EB2-8DB55D40D0E8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3;p50">
              <a:extLst>
                <a:ext uri="{FF2B5EF4-FFF2-40B4-BE49-F238E27FC236}">
                  <a16:creationId xmlns:a16="http://schemas.microsoft.com/office/drawing/2014/main" id="{4B8EDAB1-B0C2-65A2-7EA4-802AF987460C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4;p50">
              <a:extLst>
                <a:ext uri="{FF2B5EF4-FFF2-40B4-BE49-F238E27FC236}">
                  <a16:creationId xmlns:a16="http://schemas.microsoft.com/office/drawing/2014/main" id="{95E99067-6248-2287-29A6-FE19590456FC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" name="Google Shape;4835;p50">
            <a:extLst>
              <a:ext uri="{FF2B5EF4-FFF2-40B4-BE49-F238E27FC236}">
                <a16:creationId xmlns:a16="http://schemas.microsoft.com/office/drawing/2014/main" id="{90F0F041-5FAB-9AD8-C49A-3EAB8739AD9A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3" name="Google Shape;4836;p50">
              <a:extLst>
                <a:ext uri="{FF2B5EF4-FFF2-40B4-BE49-F238E27FC236}">
                  <a16:creationId xmlns:a16="http://schemas.microsoft.com/office/drawing/2014/main" id="{ABCDA23B-C0A7-B19B-3CD7-FA5EF5EC8912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4837;p50">
              <a:extLst>
                <a:ext uri="{FF2B5EF4-FFF2-40B4-BE49-F238E27FC236}">
                  <a16:creationId xmlns:a16="http://schemas.microsoft.com/office/drawing/2014/main" id="{5BFF49A2-5C49-4614-B208-4D8E6FF9E799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4838;p50">
              <a:extLst>
                <a:ext uri="{FF2B5EF4-FFF2-40B4-BE49-F238E27FC236}">
                  <a16:creationId xmlns:a16="http://schemas.microsoft.com/office/drawing/2014/main" id="{ADAD51FB-29F3-BB64-92A2-DD3F10E4777F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9;p50">
              <a:extLst>
                <a:ext uri="{FF2B5EF4-FFF2-40B4-BE49-F238E27FC236}">
                  <a16:creationId xmlns:a16="http://schemas.microsoft.com/office/drawing/2014/main" id="{CC5CA0DB-D733-A094-0485-05F17EBC60B4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40;p50">
              <a:extLst>
                <a:ext uri="{FF2B5EF4-FFF2-40B4-BE49-F238E27FC236}">
                  <a16:creationId xmlns:a16="http://schemas.microsoft.com/office/drawing/2014/main" id="{B6A8DD7C-C6A7-42A9-8254-DB5F399C7F88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41;p50">
              <a:extLst>
                <a:ext uri="{FF2B5EF4-FFF2-40B4-BE49-F238E27FC236}">
                  <a16:creationId xmlns:a16="http://schemas.microsoft.com/office/drawing/2014/main" id="{665EA016-D32A-7F68-C11A-B1246EB2EE52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2;p50">
              <a:extLst>
                <a:ext uri="{FF2B5EF4-FFF2-40B4-BE49-F238E27FC236}">
                  <a16:creationId xmlns:a16="http://schemas.microsoft.com/office/drawing/2014/main" id="{42D6F3E7-9CCA-4D65-5BBA-704419F286E9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" name="Google Shape;4853;p50">
            <a:extLst>
              <a:ext uri="{FF2B5EF4-FFF2-40B4-BE49-F238E27FC236}">
                <a16:creationId xmlns:a16="http://schemas.microsoft.com/office/drawing/2014/main" id="{F25AFD90-6D98-D1D6-49AF-320EA8BF4810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1" name="Google Shape;4854;p50">
              <a:extLst>
                <a:ext uri="{FF2B5EF4-FFF2-40B4-BE49-F238E27FC236}">
                  <a16:creationId xmlns:a16="http://schemas.microsoft.com/office/drawing/2014/main" id="{8C724158-0166-08CC-C60F-E999D261BD95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55;p50">
              <a:extLst>
                <a:ext uri="{FF2B5EF4-FFF2-40B4-BE49-F238E27FC236}">
                  <a16:creationId xmlns:a16="http://schemas.microsoft.com/office/drawing/2014/main" id="{3E4DD78D-072C-3407-EB6A-096E8105C275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4978;p50">
            <a:extLst>
              <a:ext uri="{FF2B5EF4-FFF2-40B4-BE49-F238E27FC236}">
                <a16:creationId xmlns:a16="http://schemas.microsoft.com/office/drawing/2014/main" id="{B6763237-9E41-486D-8432-1930594BD3D7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4" name="Google Shape;4979;p50">
              <a:extLst>
                <a:ext uri="{FF2B5EF4-FFF2-40B4-BE49-F238E27FC236}">
                  <a16:creationId xmlns:a16="http://schemas.microsoft.com/office/drawing/2014/main" id="{1D639624-7DA8-6376-C022-95E59341782D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4980;p50">
              <a:extLst>
                <a:ext uri="{FF2B5EF4-FFF2-40B4-BE49-F238E27FC236}">
                  <a16:creationId xmlns:a16="http://schemas.microsoft.com/office/drawing/2014/main" id="{C28ACA4A-5424-05BF-22B9-2FD910E05737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4981;p50">
              <a:extLst>
                <a:ext uri="{FF2B5EF4-FFF2-40B4-BE49-F238E27FC236}">
                  <a16:creationId xmlns:a16="http://schemas.microsoft.com/office/drawing/2014/main" id="{F9E8CF4F-0325-4F7E-6DE2-68107F33F454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2;p50">
              <a:extLst>
                <a:ext uri="{FF2B5EF4-FFF2-40B4-BE49-F238E27FC236}">
                  <a16:creationId xmlns:a16="http://schemas.microsoft.com/office/drawing/2014/main" id="{C5F7B80C-B1A8-A259-E42C-3935845D993E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3;p50">
              <a:extLst>
                <a:ext uri="{FF2B5EF4-FFF2-40B4-BE49-F238E27FC236}">
                  <a16:creationId xmlns:a16="http://schemas.microsoft.com/office/drawing/2014/main" id="{D5378647-CB63-4046-37DA-1B7F93AB6B2D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4;p50">
              <a:extLst>
                <a:ext uri="{FF2B5EF4-FFF2-40B4-BE49-F238E27FC236}">
                  <a16:creationId xmlns:a16="http://schemas.microsoft.com/office/drawing/2014/main" id="{F056E64F-7BDF-7D4B-7EDF-E19624C21A02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5;p50">
              <a:extLst>
                <a:ext uri="{FF2B5EF4-FFF2-40B4-BE49-F238E27FC236}">
                  <a16:creationId xmlns:a16="http://schemas.microsoft.com/office/drawing/2014/main" id="{6E94F52B-9F34-1E79-C375-CACDFFA4A129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6;p50">
              <a:extLst>
                <a:ext uri="{FF2B5EF4-FFF2-40B4-BE49-F238E27FC236}">
                  <a16:creationId xmlns:a16="http://schemas.microsoft.com/office/drawing/2014/main" id="{8E7DB5DA-74DC-2A84-C32A-009003DE2B04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7;p50">
              <a:extLst>
                <a:ext uri="{FF2B5EF4-FFF2-40B4-BE49-F238E27FC236}">
                  <a16:creationId xmlns:a16="http://schemas.microsoft.com/office/drawing/2014/main" id="{ADBADE21-C373-C088-C3B4-9989B3E6D07E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8;p50">
              <a:extLst>
                <a:ext uri="{FF2B5EF4-FFF2-40B4-BE49-F238E27FC236}">
                  <a16:creationId xmlns:a16="http://schemas.microsoft.com/office/drawing/2014/main" id="{E4F97B3F-8420-08D2-CD0B-049B29D8B100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9;p50">
              <a:extLst>
                <a:ext uri="{FF2B5EF4-FFF2-40B4-BE49-F238E27FC236}">
                  <a16:creationId xmlns:a16="http://schemas.microsoft.com/office/drawing/2014/main" id="{91E6B549-0527-73B0-C9F1-78FF7085CA25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90;p50">
              <a:extLst>
                <a:ext uri="{FF2B5EF4-FFF2-40B4-BE49-F238E27FC236}">
                  <a16:creationId xmlns:a16="http://schemas.microsoft.com/office/drawing/2014/main" id="{59725373-9D78-EE71-AFD8-2E5B412CEDBA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Google Shape;5005;p50">
            <a:extLst>
              <a:ext uri="{FF2B5EF4-FFF2-40B4-BE49-F238E27FC236}">
                <a16:creationId xmlns:a16="http://schemas.microsoft.com/office/drawing/2014/main" id="{D2F46834-B7C8-ED7E-3479-5190D0095868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A7706F6-985F-3EF2-E155-AED1A53162FB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3CFA60-E3EF-38B1-E66A-821402A29F8A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61E4E0CC-A94E-06B3-A499-3605EC839B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A2D6A6D-5FC2-C97C-7393-46DB725545FA}"/>
              </a:ext>
            </a:extLst>
          </p:cNvPr>
          <p:cNvSpPr txBox="1"/>
          <p:nvPr/>
        </p:nvSpPr>
        <p:spPr>
          <a:xfrm>
            <a:off x="6192407" y="1433456"/>
            <a:ext cx="3764875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8779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835;p50">
            <a:extLst>
              <a:ext uri="{FF2B5EF4-FFF2-40B4-BE49-F238E27FC236}">
                <a16:creationId xmlns:a16="http://schemas.microsoft.com/office/drawing/2014/main" id="{AD7383F1-AACF-A6FA-590A-D6047433CCE6}"/>
              </a:ext>
            </a:extLst>
          </p:cNvPr>
          <p:cNvGrpSpPr/>
          <p:nvPr/>
        </p:nvGrpSpPr>
        <p:grpSpPr>
          <a:xfrm>
            <a:off x="5358629" y="1029431"/>
            <a:ext cx="1426648" cy="1361577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36" name="Google Shape;4836;p50">
              <a:extLst>
                <a:ext uri="{FF2B5EF4-FFF2-40B4-BE49-F238E27FC236}">
                  <a16:creationId xmlns:a16="http://schemas.microsoft.com/office/drawing/2014/main" id="{586BD50D-1D9D-234D-C8A8-1AECD83BBA54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837;p50">
              <a:extLst>
                <a:ext uri="{FF2B5EF4-FFF2-40B4-BE49-F238E27FC236}">
                  <a16:creationId xmlns:a16="http://schemas.microsoft.com/office/drawing/2014/main" id="{C2E4E2FC-0479-FE91-27A0-70F16FEB78E3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4838;p50">
              <a:extLst>
                <a:ext uri="{FF2B5EF4-FFF2-40B4-BE49-F238E27FC236}">
                  <a16:creationId xmlns:a16="http://schemas.microsoft.com/office/drawing/2014/main" id="{2496FDC9-BBC9-EBE0-9E92-7190BF1EEEB0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4839;p50">
              <a:extLst>
                <a:ext uri="{FF2B5EF4-FFF2-40B4-BE49-F238E27FC236}">
                  <a16:creationId xmlns:a16="http://schemas.microsoft.com/office/drawing/2014/main" id="{32D349DB-38AF-F8FA-5E15-EDD1D2A7AEC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840;p50">
              <a:extLst>
                <a:ext uri="{FF2B5EF4-FFF2-40B4-BE49-F238E27FC236}">
                  <a16:creationId xmlns:a16="http://schemas.microsoft.com/office/drawing/2014/main" id="{F6F8A349-60B7-4367-F0EE-503892272988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841;p50">
              <a:extLst>
                <a:ext uri="{FF2B5EF4-FFF2-40B4-BE49-F238E27FC236}">
                  <a16:creationId xmlns:a16="http://schemas.microsoft.com/office/drawing/2014/main" id="{337D9A55-552D-389D-A259-EA04CEC8A76C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842;p50">
              <a:extLst>
                <a:ext uri="{FF2B5EF4-FFF2-40B4-BE49-F238E27FC236}">
                  <a16:creationId xmlns:a16="http://schemas.microsoft.com/office/drawing/2014/main" id="{26C53E27-3632-237D-ED2A-046A76A7D96D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DA82D9-A269-AB64-852D-935C80BAD898}"/>
              </a:ext>
            </a:extLst>
          </p:cNvPr>
          <p:cNvGrpSpPr/>
          <p:nvPr/>
        </p:nvGrpSpPr>
        <p:grpSpPr>
          <a:xfrm>
            <a:off x="1459983" y="6228790"/>
            <a:ext cx="9272032" cy="555161"/>
            <a:chOff x="1528022" y="6232028"/>
            <a:chExt cx="9272032" cy="555161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0F1957A-E849-A9C3-73C9-AE7C8E5E36CC}"/>
                </a:ext>
              </a:extLst>
            </p:cNvPr>
            <p:cNvSpPr/>
            <p:nvPr/>
          </p:nvSpPr>
          <p:spPr>
            <a:xfrm>
              <a:off x="7211977" y="6232028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932F346-8D1E-B167-856F-FC02C0334B0F}"/>
                </a:ext>
              </a:extLst>
            </p:cNvPr>
            <p:cNvSpPr/>
            <p:nvPr/>
          </p:nvSpPr>
          <p:spPr>
            <a:xfrm>
              <a:off x="1528022" y="6235237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FFA05E62-4521-04F7-8B85-ED28E8248E32}"/>
              </a:ext>
            </a:extLst>
          </p:cNvPr>
          <p:cNvSpPr txBox="1"/>
          <p:nvPr/>
        </p:nvSpPr>
        <p:spPr>
          <a:xfrm>
            <a:off x="7125799" y="6315969"/>
            <a:ext cx="366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و نام خانوادگی پژوهشگر: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63C4360-3CA9-7AC0-7AC9-8DEAD74BDF3D}"/>
              </a:ext>
            </a:extLst>
          </p:cNvPr>
          <p:cNvSpPr txBox="1"/>
          <p:nvPr/>
        </p:nvSpPr>
        <p:spPr>
          <a:xfrm>
            <a:off x="1475948" y="6305336"/>
            <a:ext cx="3588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0E73040-714C-071D-962A-F4336C1CA70F}"/>
              </a:ext>
            </a:extLst>
          </p:cNvPr>
          <p:cNvSpPr txBox="1"/>
          <p:nvPr/>
        </p:nvSpPr>
        <p:spPr>
          <a:xfrm>
            <a:off x="0" y="3689798"/>
            <a:ext cx="12192000" cy="1234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بخش چهارم: عنوان را وارد نمایید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9C0C844-5F64-41BD-9BA0-7F1A442ABEBC}"/>
              </a:ext>
            </a:extLst>
          </p:cNvPr>
          <p:cNvGrpSpPr/>
          <p:nvPr/>
        </p:nvGrpSpPr>
        <p:grpSpPr>
          <a:xfrm>
            <a:off x="655840" y="-180792"/>
            <a:ext cx="10880320" cy="1697301"/>
            <a:chOff x="629265" y="131498"/>
            <a:chExt cx="10880320" cy="1697301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5EBD51EC-40DC-A880-A382-5BB0EB4C4E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629265" y="131498"/>
              <a:ext cx="1472211" cy="16973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A3EAD70-1D67-D3D8-1BD0-9F7E9DD50C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10037374" y="131498"/>
              <a:ext cx="1472211" cy="169730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9009232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E05D94F-1622-9CCC-2517-54747B5EDB29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A9B8EDE7-F954-2225-6303-9F6FF4366E80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3D9F5EA4-917A-5A72-FBBA-85F6B294EFB5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A12B91BE-085F-FF0E-C43C-00C0F8972506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56F08F68-3EC5-0328-3F51-A4FD822C89FD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91946F8D-2E9E-B408-AD9C-04A6633FA982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6B322853-8955-507F-8B65-49F14CE420FC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27413A4E-4747-EFA8-2A23-E79E1C874285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071194D8-22BD-D308-C7AA-961FB91AD128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B1F2D3FA-C21E-E939-A0A8-A4ACEF5D4745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235ADD8A-2541-7FC1-9167-1933CAD30008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2F1C79C9-9E7B-0A21-DB05-CA83AB766C4A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9566F754-159A-1FC0-9EB4-1506F5803671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CBDD72DF-B447-B2B6-FD3B-127B96D6D65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D0BA00B9-619D-7764-DBEE-ABAE8D33575F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0F005D5A-699F-5A75-2229-EA5A08CD1839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453D6A91-F142-62D6-2226-2E5F0830DCEE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97DCF42A-4931-5B53-3C3E-2753131F1B75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11FE0847-5F6D-4E0E-BE51-E754EDB36A93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881590A1-8217-1805-415E-42633A17FC1D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1A2F4B29-8D0F-2FD9-E59C-A95C0D56DD21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DE45BCBA-92AE-6B09-350C-D2F8BDDA73E5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A31A9793-E4F7-787E-A2B7-6CBDC7ABDAD7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E53488B9-3C2C-F2A1-ABDE-E47CAAE851C5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0D6F0524-06BE-0094-259C-E1F480240514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6F4F827C-B0C8-47B0-B8FB-18F929CC5E7C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81E92F90-AB09-BF6F-D86C-7EF9BC4E948E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8591AA4C-8496-D7CA-4ED2-4EF7EC8202F3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F618ABE9-6FE7-9DD7-F95B-797DCFD8354E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20EFFF3C-C986-944B-9A17-48E604EEF47A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E5CE863C-23C1-939C-14BC-F1A19190EBBF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302E0C00-A45C-4291-388C-08F8F868FA90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16B67301-8690-8FC7-731A-3FD944E15AF0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87A7DF48-D651-E3B8-19BC-56B932CCD39B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0D4C47D-B1B9-D8CE-0A6F-D1D3D56E2A6B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960B389-0B4B-3B19-B83D-8CA40FCA05E2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539B22AA-506F-6B08-8864-368BF9425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548A953-0ABB-76A8-8DD4-6424C3F18E6B}"/>
              </a:ext>
            </a:extLst>
          </p:cNvPr>
          <p:cNvSpPr txBox="1"/>
          <p:nvPr/>
        </p:nvSpPr>
        <p:spPr>
          <a:xfrm>
            <a:off x="609116" y="1444436"/>
            <a:ext cx="928518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EB8CD79-C764-AC14-C0A4-70B0F4A7C252}"/>
              </a:ext>
            </a:extLst>
          </p:cNvPr>
          <p:cNvSpPr txBox="1"/>
          <p:nvPr/>
        </p:nvSpPr>
        <p:spPr>
          <a:xfrm>
            <a:off x="609116" y="4000076"/>
            <a:ext cx="928518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390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E05D94F-1622-9CCC-2517-54747B5EDB29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A9B8EDE7-F954-2225-6303-9F6FF4366E80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3D9F5EA4-917A-5A72-FBBA-85F6B294EFB5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A12B91BE-085F-FF0E-C43C-00C0F8972506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56F08F68-3EC5-0328-3F51-A4FD822C89FD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91946F8D-2E9E-B408-AD9C-04A6633FA982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6B322853-8955-507F-8B65-49F14CE420FC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27413A4E-4747-EFA8-2A23-E79E1C874285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071194D8-22BD-D308-C7AA-961FB91AD128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B1F2D3FA-C21E-E939-A0A8-A4ACEF5D4745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235ADD8A-2541-7FC1-9167-1933CAD30008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2F1C79C9-9E7B-0A21-DB05-CA83AB766C4A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9566F754-159A-1FC0-9EB4-1506F5803671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CBDD72DF-B447-B2B6-FD3B-127B96D6D65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D0BA00B9-619D-7764-DBEE-ABAE8D33575F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0F005D5A-699F-5A75-2229-EA5A08CD1839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453D6A91-F142-62D6-2226-2E5F0830DCEE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97DCF42A-4931-5B53-3C3E-2753131F1B75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11FE0847-5F6D-4E0E-BE51-E754EDB36A93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881590A1-8217-1805-415E-42633A17FC1D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1A2F4B29-8D0F-2FD9-E59C-A95C0D56DD21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DE45BCBA-92AE-6B09-350C-D2F8BDDA73E5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A31A9793-E4F7-787E-A2B7-6CBDC7ABDAD7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E53488B9-3C2C-F2A1-ABDE-E47CAAE851C5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0D6F0524-06BE-0094-259C-E1F480240514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6F4F827C-B0C8-47B0-B8FB-18F929CC5E7C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81E92F90-AB09-BF6F-D86C-7EF9BC4E948E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8591AA4C-8496-D7CA-4ED2-4EF7EC8202F3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F618ABE9-6FE7-9DD7-F95B-797DCFD8354E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20EFFF3C-C986-944B-9A17-48E604EEF47A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E5CE863C-23C1-939C-14BC-F1A19190EBBF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302E0C00-A45C-4291-388C-08F8F868FA90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16B67301-8690-8FC7-731A-3FD944E15AF0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87A7DF48-D651-E3B8-19BC-56B932CCD39B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0D4C47D-B1B9-D8CE-0A6F-D1D3D56E2A6B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960B389-0B4B-3B19-B83D-8CA40FCA05E2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539B22AA-506F-6B08-8864-368BF9425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grpSp>
        <p:nvGrpSpPr>
          <p:cNvPr id="49" name="Connector C">
            <a:extLst>
              <a:ext uri="{FF2B5EF4-FFF2-40B4-BE49-F238E27FC236}">
                <a16:creationId xmlns:a16="http://schemas.microsoft.com/office/drawing/2014/main" id="{A79E7CBE-D6EC-7205-9DFC-99004F4812AD}"/>
              </a:ext>
            </a:extLst>
          </p:cNvPr>
          <p:cNvGrpSpPr/>
          <p:nvPr/>
        </p:nvGrpSpPr>
        <p:grpSpPr>
          <a:xfrm>
            <a:off x="7864351" y="4674805"/>
            <a:ext cx="167803" cy="540973"/>
            <a:chOff x="17237837" y="10084151"/>
            <a:chExt cx="351663" cy="1133715"/>
          </a:xfrm>
        </p:grpSpPr>
        <p:sp>
          <p:nvSpPr>
            <p:cNvPr id="50" name="circle">
              <a:extLst>
                <a:ext uri="{FF2B5EF4-FFF2-40B4-BE49-F238E27FC236}">
                  <a16:creationId xmlns:a16="http://schemas.microsoft.com/office/drawing/2014/main" id="{E2D2626B-4F6B-B23A-50C5-1F592CA1C911}"/>
                </a:ext>
              </a:extLst>
            </p:cNvPr>
            <p:cNvSpPr/>
            <p:nvPr/>
          </p:nvSpPr>
          <p:spPr>
            <a:xfrm>
              <a:off x="17237837" y="10866178"/>
              <a:ext cx="351663" cy="351688"/>
            </a:xfrm>
            <a:custGeom>
              <a:avLst/>
              <a:gdLst/>
              <a:ahLst/>
              <a:cxnLst/>
              <a:rect l="0" t="0" r="0" b="0"/>
              <a:pathLst>
                <a:path w="351663" h="351688">
                  <a:moveTo>
                    <a:pt x="351663" y="175844"/>
                  </a:moveTo>
                  <a:cubicBezTo>
                    <a:pt x="351663" y="272948"/>
                    <a:pt x="272935" y="351688"/>
                    <a:pt x="175818" y="351688"/>
                  </a:cubicBezTo>
                  <a:cubicBezTo>
                    <a:pt x="78714" y="351688"/>
                    <a:pt x="0" y="272948"/>
                    <a:pt x="0" y="175844"/>
                  </a:cubicBezTo>
                  <a:cubicBezTo>
                    <a:pt x="0" y="78740"/>
                    <a:pt x="78714" y="0"/>
                    <a:pt x="175818" y="0"/>
                  </a:cubicBezTo>
                  <a:cubicBezTo>
                    <a:pt x="272935" y="0"/>
                    <a:pt x="351663" y="78740"/>
                    <a:pt x="351663" y="175844"/>
                  </a:cubicBezTo>
                  <a:close/>
                </a:path>
              </a:pathLst>
            </a:custGeom>
            <a:noFill/>
            <a:ln w="76200" cap="flat" cmpd="sng">
              <a:solidFill>
                <a:schemeClr val="accent5"/>
              </a:solidFill>
              <a:prstDash val="solid"/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line">
              <a:extLst>
                <a:ext uri="{FF2B5EF4-FFF2-40B4-BE49-F238E27FC236}">
                  <a16:creationId xmlns:a16="http://schemas.microsoft.com/office/drawing/2014/main" id="{3FD78E86-7193-725D-D8E5-645B18449799}"/>
                </a:ext>
              </a:extLst>
            </p:cNvPr>
            <p:cNvSpPr/>
            <p:nvPr/>
          </p:nvSpPr>
          <p:spPr>
            <a:xfrm>
              <a:off x="17413659" y="10084151"/>
              <a:ext cx="0" cy="782028"/>
            </a:xfrm>
            <a:prstGeom prst="line">
              <a:avLst/>
            </a:prstGeom>
            <a:noFill/>
            <a:ln w="76200" cap="flat" cmpd="sng">
              <a:solidFill>
                <a:schemeClr val="accent5"/>
              </a:solidFill>
              <a:prstDash val="solid"/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EA92850E-145F-5D34-B768-11AA33CF109F}"/>
              </a:ext>
            </a:extLst>
          </p:cNvPr>
          <p:cNvGrpSpPr/>
          <p:nvPr/>
        </p:nvGrpSpPr>
        <p:grpSpPr>
          <a:xfrm>
            <a:off x="406552" y="1378450"/>
            <a:ext cx="9757528" cy="5236360"/>
            <a:chOff x="2265159" y="1924061"/>
            <a:chExt cx="20194483" cy="10837333"/>
          </a:xfrm>
        </p:grpSpPr>
        <p:graphicFrame>
          <p:nvGraphicFramePr>
            <p:cNvPr id="65" name="&gt;&gt;Edit graph here&lt;&lt;">
              <a:extLst>
                <a:ext uri="{FF2B5EF4-FFF2-40B4-BE49-F238E27FC236}">
                  <a16:creationId xmlns:a16="http://schemas.microsoft.com/office/drawing/2014/main" id="{B6A6311B-BBA2-A972-E40E-C41933218AE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36191781"/>
                </p:ext>
              </p:extLst>
            </p:nvPr>
          </p:nvGraphicFramePr>
          <p:xfrm>
            <a:off x="2265159" y="1924061"/>
            <a:ext cx="20194483" cy="108373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0" name="colorful circle">
              <a:extLst>
                <a:ext uri="{FF2B5EF4-FFF2-40B4-BE49-F238E27FC236}">
                  <a16:creationId xmlns:a16="http://schemas.microsoft.com/office/drawing/2014/main" id="{5BA6388B-3E52-2755-EB1F-46B6C6974CA6}"/>
                </a:ext>
              </a:extLst>
            </p:cNvPr>
            <p:cNvSpPr/>
            <p:nvPr/>
          </p:nvSpPr>
          <p:spPr>
            <a:xfrm>
              <a:off x="21785141" y="6030428"/>
              <a:ext cx="237414" cy="237414"/>
            </a:xfrm>
            <a:custGeom>
              <a:avLst/>
              <a:gdLst/>
              <a:ahLst/>
              <a:cxnLst/>
              <a:rect l="0" t="0" r="0" b="0"/>
              <a:pathLst>
                <a:path w="237413" h="237413">
                  <a:moveTo>
                    <a:pt x="0" y="118706"/>
                  </a:moveTo>
                  <a:cubicBezTo>
                    <a:pt x="0" y="53136"/>
                    <a:pt x="53149" y="0"/>
                    <a:pt x="118706" y="0"/>
                  </a:cubicBezTo>
                  <a:cubicBezTo>
                    <a:pt x="184276" y="0"/>
                    <a:pt x="237413" y="53136"/>
                    <a:pt x="237413" y="118706"/>
                  </a:cubicBezTo>
                  <a:cubicBezTo>
                    <a:pt x="237413" y="184264"/>
                    <a:pt x="184276" y="237413"/>
                    <a:pt x="118706" y="237413"/>
                  </a:cubicBezTo>
                  <a:cubicBezTo>
                    <a:pt x="53149" y="237413"/>
                    <a:pt x="0" y="184264"/>
                    <a:pt x="0" y="11870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 cmpd="sng">
              <a:noFill/>
              <a:prstDash val="solid"/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29E6243B-5E1A-EF0D-3846-6C0609F7672E}"/>
              </a:ext>
            </a:extLst>
          </p:cNvPr>
          <p:cNvSpPr/>
          <p:nvPr/>
        </p:nvSpPr>
        <p:spPr>
          <a:xfrm flipV="1">
            <a:off x="1850979" y="1584534"/>
            <a:ext cx="1465032" cy="3081239"/>
          </a:xfrm>
          <a:custGeom>
            <a:avLst/>
            <a:gdLst>
              <a:gd name="connsiteX0" fmla="*/ 909484 w 1818968"/>
              <a:gd name="connsiteY0" fmla="*/ 1456057 h 3825633"/>
              <a:gd name="connsiteX1" fmla="*/ 1818968 w 1818968"/>
              <a:gd name="connsiteY1" fmla="*/ 2365541 h 3825633"/>
              <a:gd name="connsiteX2" fmla="*/ 1818967 w 1818968"/>
              <a:gd name="connsiteY2" fmla="*/ 2916149 h 3825633"/>
              <a:gd name="connsiteX3" fmla="*/ 909483 w 1818968"/>
              <a:gd name="connsiteY3" fmla="*/ 3825633 h 3825633"/>
              <a:gd name="connsiteX4" fmla="*/ 909484 w 1818968"/>
              <a:gd name="connsiteY4" fmla="*/ 3825632 h 3825633"/>
              <a:gd name="connsiteX5" fmla="*/ 0 w 1818968"/>
              <a:gd name="connsiteY5" fmla="*/ 2916148 h 3825633"/>
              <a:gd name="connsiteX6" fmla="*/ 0 w 1818968"/>
              <a:gd name="connsiteY6" fmla="*/ 2365541 h 3825633"/>
              <a:gd name="connsiteX7" fmla="*/ 909484 w 1818968"/>
              <a:gd name="connsiteY7" fmla="*/ 1456057 h 3825633"/>
              <a:gd name="connsiteX8" fmla="*/ 910339 w 1818968"/>
              <a:gd name="connsiteY8" fmla="*/ 635069 h 3825633"/>
              <a:gd name="connsiteX9" fmla="*/ 941889 w 1818968"/>
              <a:gd name="connsiteY9" fmla="*/ 648477 h 3825633"/>
              <a:gd name="connsiteX10" fmla="*/ 1005198 w 1818968"/>
              <a:gd name="connsiteY10" fmla="*/ 716373 h 3825633"/>
              <a:gd name="connsiteX11" fmla="*/ 1006824 w 1818968"/>
              <a:gd name="connsiteY11" fmla="*/ 727843 h 3825633"/>
              <a:gd name="connsiteX12" fmla="*/ 1019210 w 1818968"/>
              <a:gd name="connsiteY12" fmla="*/ 729384 h 3825633"/>
              <a:gd name="connsiteX13" fmla="*/ 1054285 w 1818968"/>
              <a:gd name="connsiteY13" fmla="*/ 743231 h 3825633"/>
              <a:gd name="connsiteX14" fmla="*/ 1071551 w 1818968"/>
              <a:gd name="connsiteY14" fmla="*/ 781162 h 3825633"/>
              <a:gd name="connsiteX15" fmla="*/ 1072948 w 1818968"/>
              <a:gd name="connsiteY15" fmla="*/ 794737 h 3825633"/>
              <a:gd name="connsiteX16" fmla="*/ 1088859 w 1818968"/>
              <a:gd name="connsiteY16" fmla="*/ 798324 h 3825633"/>
              <a:gd name="connsiteX17" fmla="*/ 1137279 w 1818968"/>
              <a:gd name="connsiteY17" fmla="*/ 822054 h 3825633"/>
              <a:gd name="connsiteX18" fmla="*/ 1161363 w 1818968"/>
              <a:gd name="connsiteY18" fmla="*/ 863405 h 3825633"/>
              <a:gd name="connsiteX19" fmla="*/ 1162767 w 1818968"/>
              <a:gd name="connsiteY19" fmla="*/ 893920 h 3825633"/>
              <a:gd name="connsiteX20" fmla="*/ 1163222 w 1818968"/>
              <a:gd name="connsiteY20" fmla="*/ 929881 h 3825633"/>
              <a:gd name="connsiteX21" fmla="*/ 1378624 w 1818968"/>
              <a:gd name="connsiteY21" fmla="*/ 929881 h 3825633"/>
              <a:gd name="connsiteX22" fmla="*/ 1369870 w 1818968"/>
              <a:gd name="connsiteY22" fmla="*/ 1016716 h 3825633"/>
              <a:gd name="connsiteX23" fmla="*/ 909483 w 1818968"/>
              <a:gd name="connsiteY23" fmla="*/ 1391943 h 3825633"/>
              <a:gd name="connsiteX24" fmla="*/ 449096 w 1818968"/>
              <a:gd name="connsiteY24" fmla="*/ 1016716 h 3825633"/>
              <a:gd name="connsiteX25" fmla="*/ 440342 w 1818968"/>
              <a:gd name="connsiteY25" fmla="*/ 929881 h 3825633"/>
              <a:gd name="connsiteX26" fmla="*/ 655607 w 1818968"/>
              <a:gd name="connsiteY26" fmla="*/ 929881 h 3825633"/>
              <a:gd name="connsiteX27" fmla="*/ 655654 w 1818968"/>
              <a:gd name="connsiteY27" fmla="*/ 924985 h 3825633"/>
              <a:gd name="connsiteX28" fmla="*/ 657479 w 1818968"/>
              <a:gd name="connsiteY28" fmla="*/ 871079 h 3825633"/>
              <a:gd name="connsiteX29" fmla="*/ 680834 w 1818968"/>
              <a:gd name="connsiteY29" fmla="*/ 824035 h 3825633"/>
              <a:gd name="connsiteX30" fmla="*/ 732027 w 1818968"/>
              <a:gd name="connsiteY30" fmla="*/ 798262 h 3825633"/>
              <a:gd name="connsiteX31" fmla="*/ 748710 w 1818968"/>
              <a:gd name="connsiteY31" fmla="*/ 794966 h 3825633"/>
              <a:gd name="connsiteX32" fmla="*/ 749710 w 1818968"/>
              <a:gd name="connsiteY32" fmla="*/ 779724 h 3825633"/>
              <a:gd name="connsiteX33" fmla="*/ 795107 w 1818968"/>
              <a:gd name="connsiteY33" fmla="*/ 730614 h 3825633"/>
              <a:gd name="connsiteX34" fmla="*/ 811351 w 1818968"/>
              <a:gd name="connsiteY34" fmla="*/ 727737 h 3825633"/>
              <a:gd name="connsiteX35" fmla="*/ 815271 w 1818968"/>
              <a:gd name="connsiteY35" fmla="*/ 714058 h 3825633"/>
              <a:gd name="connsiteX36" fmla="*/ 822320 w 1818968"/>
              <a:gd name="connsiteY36" fmla="*/ 693372 h 3825633"/>
              <a:gd name="connsiteX37" fmla="*/ 854620 w 1818968"/>
              <a:gd name="connsiteY37" fmla="*/ 660988 h 3825633"/>
              <a:gd name="connsiteX38" fmla="*/ 910339 w 1818968"/>
              <a:gd name="connsiteY38" fmla="*/ 635069 h 3825633"/>
              <a:gd name="connsiteX39" fmla="*/ 910172 w 1818968"/>
              <a:gd name="connsiteY39" fmla="*/ 460261 h 3825633"/>
              <a:gd name="connsiteX40" fmla="*/ 926854 w 1818968"/>
              <a:gd name="connsiteY40" fmla="*/ 472773 h 3825633"/>
              <a:gd name="connsiteX41" fmla="*/ 950418 w 1818968"/>
              <a:gd name="connsiteY41" fmla="*/ 507429 h 3825633"/>
              <a:gd name="connsiteX42" fmla="*/ 954297 w 1818968"/>
              <a:gd name="connsiteY42" fmla="*/ 517147 h 3825633"/>
              <a:gd name="connsiteX43" fmla="*/ 962824 w 1818968"/>
              <a:gd name="connsiteY43" fmla="*/ 519232 h 3825633"/>
              <a:gd name="connsiteX44" fmla="*/ 989017 w 1818968"/>
              <a:gd name="connsiteY44" fmla="*/ 556767 h 3825633"/>
              <a:gd name="connsiteX45" fmla="*/ 976692 w 1818968"/>
              <a:gd name="connsiteY45" fmla="*/ 560229 h 3825633"/>
              <a:gd name="connsiteX46" fmla="*/ 954796 w 1818968"/>
              <a:gd name="connsiteY46" fmla="*/ 563773 h 3825633"/>
              <a:gd name="connsiteX47" fmla="*/ 916678 w 1818968"/>
              <a:gd name="connsiteY47" fmla="*/ 598953 h 3825633"/>
              <a:gd name="connsiteX48" fmla="*/ 910943 w 1818968"/>
              <a:gd name="connsiteY48" fmla="*/ 607814 h 3825633"/>
              <a:gd name="connsiteX49" fmla="*/ 898578 w 1818968"/>
              <a:gd name="connsiteY49" fmla="*/ 592383 h 3825633"/>
              <a:gd name="connsiteX50" fmla="*/ 875390 w 1818968"/>
              <a:gd name="connsiteY50" fmla="*/ 569132 h 3825633"/>
              <a:gd name="connsiteX51" fmla="*/ 848094 w 1818968"/>
              <a:gd name="connsiteY51" fmla="*/ 560292 h 3825633"/>
              <a:gd name="connsiteX52" fmla="*/ 848073 w 1818968"/>
              <a:gd name="connsiteY52" fmla="*/ 560415 h 3825633"/>
              <a:gd name="connsiteX53" fmla="*/ 832142 w 1818968"/>
              <a:gd name="connsiteY53" fmla="*/ 559395 h 3825633"/>
              <a:gd name="connsiteX54" fmla="*/ 833205 w 1818968"/>
              <a:gd name="connsiteY54" fmla="*/ 550051 h 3825633"/>
              <a:gd name="connsiteX55" fmla="*/ 856540 w 1818968"/>
              <a:gd name="connsiteY55" fmla="*/ 520065 h 3825633"/>
              <a:gd name="connsiteX56" fmla="*/ 870281 w 1818968"/>
              <a:gd name="connsiteY56" fmla="*/ 503801 h 3825633"/>
              <a:gd name="connsiteX57" fmla="*/ 896951 w 1818968"/>
              <a:gd name="connsiteY57" fmla="*/ 470269 h 3825633"/>
              <a:gd name="connsiteX58" fmla="*/ 909482 w 1818968"/>
              <a:gd name="connsiteY58" fmla="*/ 0 h 3825633"/>
              <a:gd name="connsiteX59" fmla="*/ 1020624 w 1818968"/>
              <a:gd name="connsiteY59" fmla="*/ 46032 h 3825633"/>
              <a:gd name="connsiteX60" fmla="*/ 1020624 w 1818968"/>
              <a:gd name="connsiteY60" fmla="*/ 268309 h 3825633"/>
              <a:gd name="connsiteX61" fmla="*/ 798347 w 1818968"/>
              <a:gd name="connsiteY61" fmla="*/ 268309 h 3825633"/>
              <a:gd name="connsiteX62" fmla="*/ 798347 w 1818968"/>
              <a:gd name="connsiteY62" fmla="*/ 46032 h 3825633"/>
              <a:gd name="connsiteX63" fmla="*/ 909482 w 1818968"/>
              <a:gd name="connsiteY63" fmla="*/ 0 h 3825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818968" h="3825633">
                <a:moveTo>
                  <a:pt x="909484" y="1456057"/>
                </a:moveTo>
                <a:cubicBezTo>
                  <a:pt x="1411778" y="1456057"/>
                  <a:pt x="1818968" y="1863247"/>
                  <a:pt x="1818968" y="2365541"/>
                </a:cubicBezTo>
                <a:cubicBezTo>
                  <a:pt x="1818968" y="2549077"/>
                  <a:pt x="1818967" y="2732613"/>
                  <a:pt x="1818967" y="2916149"/>
                </a:cubicBezTo>
                <a:cubicBezTo>
                  <a:pt x="1818967" y="3418443"/>
                  <a:pt x="1411777" y="3825633"/>
                  <a:pt x="909483" y="3825633"/>
                </a:cubicBezTo>
                <a:lnTo>
                  <a:pt x="909484" y="3825632"/>
                </a:lnTo>
                <a:cubicBezTo>
                  <a:pt x="407190" y="3825632"/>
                  <a:pt x="0" y="3418442"/>
                  <a:pt x="0" y="2916148"/>
                </a:cubicBezTo>
                <a:lnTo>
                  <a:pt x="0" y="2365541"/>
                </a:lnTo>
                <a:cubicBezTo>
                  <a:pt x="0" y="1863247"/>
                  <a:pt x="407190" y="1456057"/>
                  <a:pt x="909484" y="1456057"/>
                </a:cubicBezTo>
                <a:close/>
                <a:moveTo>
                  <a:pt x="910339" y="635069"/>
                </a:moveTo>
                <a:cubicBezTo>
                  <a:pt x="912695" y="635069"/>
                  <a:pt x="926854" y="641095"/>
                  <a:pt x="941889" y="648477"/>
                </a:cubicBezTo>
                <a:cubicBezTo>
                  <a:pt x="984344" y="669330"/>
                  <a:pt x="1001027" y="687179"/>
                  <a:pt x="1005198" y="716373"/>
                </a:cubicBezTo>
                <a:lnTo>
                  <a:pt x="1006824" y="727843"/>
                </a:lnTo>
                <a:lnTo>
                  <a:pt x="1019210" y="729384"/>
                </a:lnTo>
                <a:cubicBezTo>
                  <a:pt x="1037061" y="731616"/>
                  <a:pt x="1044797" y="734681"/>
                  <a:pt x="1054285" y="743231"/>
                </a:cubicBezTo>
                <a:cubicBezTo>
                  <a:pt x="1064752" y="752636"/>
                  <a:pt x="1069758" y="763667"/>
                  <a:pt x="1071551" y="781162"/>
                </a:cubicBezTo>
                <a:lnTo>
                  <a:pt x="1072948" y="794737"/>
                </a:lnTo>
                <a:lnTo>
                  <a:pt x="1088859" y="798324"/>
                </a:lnTo>
                <a:cubicBezTo>
                  <a:pt x="1110357" y="803181"/>
                  <a:pt x="1124538" y="810126"/>
                  <a:pt x="1137279" y="822054"/>
                </a:cubicBezTo>
                <a:cubicBezTo>
                  <a:pt x="1149050" y="833287"/>
                  <a:pt x="1157399" y="847624"/>
                  <a:pt x="1161363" y="863405"/>
                </a:cubicBezTo>
                <a:cubicBezTo>
                  <a:pt x="1161937" y="865553"/>
                  <a:pt x="1162398" y="874154"/>
                  <a:pt x="1162767" y="893920"/>
                </a:cubicBezTo>
                <a:lnTo>
                  <a:pt x="1163222" y="929881"/>
                </a:lnTo>
                <a:lnTo>
                  <a:pt x="1378624" y="929881"/>
                </a:lnTo>
                <a:lnTo>
                  <a:pt x="1369870" y="1016716"/>
                </a:lnTo>
                <a:cubicBezTo>
                  <a:pt x="1326050" y="1230858"/>
                  <a:pt x="1136578" y="1391943"/>
                  <a:pt x="909483" y="1391943"/>
                </a:cubicBezTo>
                <a:cubicBezTo>
                  <a:pt x="682388" y="1391943"/>
                  <a:pt x="492915" y="1230858"/>
                  <a:pt x="449096" y="1016716"/>
                </a:cubicBezTo>
                <a:lnTo>
                  <a:pt x="440342" y="929881"/>
                </a:lnTo>
                <a:lnTo>
                  <a:pt x="655607" y="929881"/>
                </a:lnTo>
                <a:lnTo>
                  <a:pt x="655654" y="924985"/>
                </a:lnTo>
                <a:cubicBezTo>
                  <a:pt x="656085" y="892561"/>
                  <a:pt x="656687" y="876745"/>
                  <a:pt x="657479" y="871079"/>
                </a:cubicBezTo>
                <a:cubicBezTo>
                  <a:pt x="659801" y="853233"/>
                  <a:pt x="668021" y="836674"/>
                  <a:pt x="680834" y="824035"/>
                </a:cubicBezTo>
                <a:cubicBezTo>
                  <a:pt x="694493" y="810501"/>
                  <a:pt x="710133" y="802558"/>
                  <a:pt x="732027" y="798262"/>
                </a:cubicBezTo>
                <a:lnTo>
                  <a:pt x="748710" y="794966"/>
                </a:lnTo>
                <a:lnTo>
                  <a:pt x="749710" y="779724"/>
                </a:lnTo>
                <a:cubicBezTo>
                  <a:pt x="751532" y="751572"/>
                  <a:pt x="766663" y="735203"/>
                  <a:pt x="795107" y="730614"/>
                </a:cubicBezTo>
                <a:cubicBezTo>
                  <a:pt x="803720" y="729239"/>
                  <a:pt x="811017" y="727947"/>
                  <a:pt x="811351" y="727737"/>
                </a:cubicBezTo>
                <a:cubicBezTo>
                  <a:pt x="812936" y="723262"/>
                  <a:pt x="814245" y="718693"/>
                  <a:pt x="815271" y="714058"/>
                </a:cubicBezTo>
                <a:cubicBezTo>
                  <a:pt x="817018" y="706973"/>
                  <a:pt x="819375" y="700050"/>
                  <a:pt x="822320" y="693372"/>
                </a:cubicBezTo>
                <a:cubicBezTo>
                  <a:pt x="827387" y="683300"/>
                  <a:pt x="840857" y="669789"/>
                  <a:pt x="854620" y="660988"/>
                </a:cubicBezTo>
                <a:cubicBezTo>
                  <a:pt x="869239" y="651750"/>
                  <a:pt x="904876" y="635069"/>
                  <a:pt x="910339" y="635069"/>
                </a:cubicBezTo>
                <a:close/>
                <a:moveTo>
                  <a:pt x="910172" y="460261"/>
                </a:moveTo>
                <a:lnTo>
                  <a:pt x="926854" y="472773"/>
                </a:lnTo>
                <a:cubicBezTo>
                  <a:pt x="944161" y="485826"/>
                  <a:pt x="947707" y="490955"/>
                  <a:pt x="950418" y="507429"/>
                </a:cubicBezTo>
                <a:cubicBezTo>
                  <a:pt x="951231" y="512372"/>
                  <a:pt x="952962" y="516751"/>
                  <a:pt x="954297" y="517147"/>
                </a:cubicBezTo>
                <a:cubicBezTo>
                  <a:pt x="955631" y="517543"/>
                  <a:pt x="959447" y="518482"/>
                  <a:pt x="962824" y="519232"/>
                </a:cubicBezTo>
                <a:cubicBezTo>
                  <a:pt x="975440" y="521985"/>
                  <a:pt x="989017" y="541378"/>
                  <a:pt x="989017" y="556767"/>
                </a:cubicBezTo>
                <a:cubicBezTo>
                  <a:pt x="989037" y="560541"/>
                  <a:pt x="987869" y="560874"/>
                  <a:pt x="976692" y="560229"/>
                </a:cubicBezTo>
                <a:cubicBezTo>
                  <a:pt x="969208" y="559467"/>
                  <a:pt x="961658" y="560691"/>
                  <a:pt x="954796" y="563773"/>
                </a:cubicBezTo>
                <a:cubicBezTo>
                  <a:pt x="943202" y="568882"/>
                  <a:pt x="923810" y="586795"/>
                  <a:pt x="916678" y="598953"/>
                </a:cubicBezTo>
                <a:cubicBezTo>
                  <a:pt x="915018" y="602060"/>
                  <a:pt x="913099" y="605026"/>
                  <a:pt x="910943" y="607814"/>
                </a:cubicBezTo>
                <a:cubicBezTo>
                  <a:pt x="910631" y="607814"/>
                  <a:pt x="905062" y="600870"/>
                  <a:pt x="898578" y="592383"/>
                </a:cubicBezTo>
                <a:cubicBezTo>
                  <a:pt x="891876" y="583673"/>
                  <a:pt x="884083" y="575857"/>
                  <a:pt x="875390" y="569132"/>
                </a:cubicBezTo>
                <a:cubicBezTo>
                  <a:pt x="865297" y="562188"/>
                  <a:pt x="862274" y="561188"/>
                  <a:pt x="848094" y="560292"/>
                </a:cubicBezTo>
                <a:lnTo>
                  <a:pt x="848073" y="560415"/>
                </a:lnTo>
                <a:lnTo>
                  <a:pt x="832142" y="559395"/>
                </a:lnTo>
                <a:lnTo>
                  <a:pt x="833205" y="550051"/>
                </a:lnTo>
                <a:cubicBezTo>
                  <a:pt x="834516" y="536381"/>
                  <a:pt x="843608" y="524698"/>
                  <a:pt x="856540" y="520065"/>
                </a:cubicBezTo>
                <a:cubicBezTo>
                  <a:pt x="866610" y="516709"/>
                  <a:pt x="866819" y="516437"/>
                  <a:pt x="870281" y="503801"/>
                </a:cubicBezTo>
                <a:cubicBezTo>
                  <a:pt x="874243" y="489350"/>
                  <a:pt x="878038" y="484575"/>
                  <a:pt x="896951" y="470269"/>
                </a:cubicBezTo>
                <a:close/>
                <a:moveTo>
                  <a:pt x="909482" y="0"/>
                </a:moveTo>
                <a:cubicBezTo>
                  <a:pt x="949706" y="0"/>
                  <a:pt x="989932" y="15344"/>
                  <a:pt x="1020624" y="46032"/>
                </a:cubicBezTo>
                <a:cubicBezTo>
                  <a:pt x="1082000" y="107408"/>
                  <a:pt x="1082000" y="206933"/>
                  <a:pt x="1020624" y="268309"/>
                </a:cubicBezTo>
                <a:cubicBezTo>
                  <a:pt x="959239" y="329685"/>
                  <a:pt x="859723" y="329685"/>
                  <a:pt x="798347" y="268309"/>
                </a:cubicBezTo>
                <a:cubicBezTo>
                  <a:pt x="736971" y="206933"/>
                  <a:pt x="736971" y="107408"/>
                  <a:pt x="798347" y="46032"/>
                </a:cubicBezTo>
                <a:cubicBezTo>
                  <a:pt x="829035" y="15344"/>
                  <a:pt x="869258" y="0"/>
                  <a:pt x="90948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3C341B5F-9EED-3A45-BF11-6BFD97877C9B}"/>
              </a:ext>
            </a:extLst>
          </p:cNvPr>
          <p:cNvSpPr/>
          <p:nvPr/>
        </p:nvSpPr>
        <p:spPr>
          <a:xfrm flipV="1">
            <a:off x="7576682" y="1556541"/>
            <a:ext cx="1465032" cy="3081239"/>
          </a:xfrm>
          <a:custGeom>
            <a:avLst/>
            <a:gdLst>
              <a:gd name="connsiteX0" fmla="*/ 909484 w 1818968"/>
              <a:gd name="connsiteY0" fmla="*/ 1456057 h 3825633"/>
              <a:gd name="connsiteX1" fmla="*/ 1818968 w 1818968"/>
              <a:gd name="connsiteY1" fmla="*/ 2365541 h 3825633"/>
              <a:gd name="connsiteX2" fmla="*/ 1818967 w 1818968"/>
              <a:gd name="connsiteY2" fmla="*/ 2916149 h 3825633"/>
              <a:gd name="connsiteX3" fmla="*/ 909483 w 1818968"/>
              <a:gd name="connsiteY3" fmla="*/ 3825633 h 3825633"/>
              <a:gd name="connsiteX4" fmla="*/ 909484 w 1818968"/>
              <a:gd name="connsiteY4" fmla="*/ 3825632 h 3825633"/>
              <a:gd name="connsiteX5" fmla="*/ 0 w 1818968"/>
              <a:gd name="connsiteY5" fmla="*/ 2916148 h 3825633"/>
              <a:gd name="connsiteX6" fmla="*/ 0 w 1818968"/>
              <a:gd name="connsiteY6" fmla="*/ 2365541 h 3825633"/>
              <a:gd name="connsiteX7" fmla="*/ 909484 w 1818968"/>
              <a:gd name="connsiteY7" fmla="*/ 1456057 h 3825633"/>
              <a:gd name="connsiteX8" fmla="*/ 910339 w 1818968"/>
              <a:gd name="connsiteY8" fmla="*/ 635069 h 3825633"/>
              <a:gd name="connsiteX9" fmla="*/ 941889 w 1818968"/>
              <a:gd name="connsiteY9" fmla="*/ 648477 h 3825633"/>
              <a:gd name="connsiteX10" fmla="*/ 1005198 w 1818968"/>
              <a:gd name="connsiteY10" fmla="*/ 716373 h 3825633"/>
              <a:gd name="connsiteX11" fmla="*/ 1006824 w 1818968"/>
              <a:gd name="connsiteY11" fmla="*/ 727843 h 3825633"/>
              <a:gd name="connsiteX12" fmla="*/ 1019210 w 1818968"/>
              <a:gd name="connsiteY12" fmla="*/ 729384 h 3825633"/>
              <a:gd name="connsiteX13" fmla="*/ 1054285 w 1818968"/>
              <a:gd name="connsiteY13" fmla="*/ 743231 h 3825633"/>
              <a:gd name="connsiteX14" fmla="*/ 1071551 w 1818968"/>
              <a:gd name="connsiteY14" fmla="*/ 781162 h 3825633"/>
              <a:gd name="connsiteX15" fmla="*/ 1072948 w 1818968"/>
              <a:gd name="connsiteY15" fmla="*/ 794737 h 3825633"/>
              <a:gd name="connsiteX16" fmla="*/ 1088859 w 1818968"/>
              <a:gd name="connsiteY16" fmla="*/ 798324 h 3825633"/>
              <a:gd name="connsiteX17" fmla="*/ 1137279 w 1818968"/>
              <a:gd name="connsiteY17" fmla="*/ 822054 h 3825633"/>
              <a:gd name="connsiteX18" fmla="*/ 1161363 w 1818968"/>
              <a:gd name="connsiteY18" fmla="*/ 863405 h 3825633"/>
              <a:gd name="connsiteX19" fmla="*/ 1162767 w 1818968"/>
              <a:gd name="connsiteY19" fmla="*/ 893920 h 3825633"/>
              <a:gd name="connsiteX20" fmla="*/ 1163222 w 1818968"/>
              <a:gd name="connsiteY20" fmla="*/ 929881 h 3825633"/>
              <a:gd name="connsiteX21" fmla="*/ 1378624 w 1818968"/>
              <a:gd name="connsiteY21" fmla="*/ 929881 h 3825633"/>
              <a:gd name="connsiteX22" fmla="*/ 1369870 w 1818968"/>
              <a:gd name="connsiteY22" fmla="*/ 1016716 h 3825633"/>
              <a:gd name="connsiteX23" fmla="*/ 909483 w 1818968"/>
              <a:gd name="connsiteY23" fmla="*/ 1391943 h 3825633"/>
              <a:gd name="connsiteX24" fmla="*/ 449096 w 1818968"/>
              <a:gd name="connsiteY24" fmla="*/ 1016716 h 3825633"/>
              <a:gd name="connsiteX25" fmla="*/ 440342 w 1818968"/>
              <a:gd name="connsiteY25" fmla="*/ 929881 h 3825633"/>
              <a:gd name="connsiteX26" fmla="*/ 655607 w 1818968"/>
              <a:gd name="connsiteY26" fmla="*/ 929881 h 3825633"/>
              <a:gd name="connsiteX27" fmla="*/ 655654 w 1818968"/>
              <a:gd name="connsiteY27" fmla="*/ 924985 h 3825633"/>
              <a:gd name="connsiteX28" fmla="*/ 657479 w 1818968"/>
              <a:gd name="connsiteY28" fmla="*/ 871079 h 3825633"/>
              <a:gd name="connsiteX29" fmla="*/ 680834 w 1818968"/>
              <a:gd name="connsiteY29" fmla="*/ 824035 h 3825633"/>
              <a:gd name="connsiteX30" fmla="*/ 732027 w 1818968"/>
              <a:gd name="connsiteY30" fmla="*/ 798262 h 3825633"/>
              <a:gd name="connsiteX31" fmla="*/ 748710 w 1818968"/>
              <a:gd name="connsiteY31" fmla="*/ 794966 h 3825633"/>
              <a:gd name="connsiteX32" fmla="*/ 749710 w 1818968"/>
              <a:gd name="connsiteY32" fmla="*/ 779724 h 3825633"/>
              <a:gd name="connsiteX33" fmla="*/ 795107 w 1818968"/>
              <a:gd name="connsiteY33" fmla="*/ 730614 h 3825633"/>
              <a:gd name="connsiteX34" fmla="*/ 811351 w 1818968"/>
              <a:gd name="connsiteY34" fmla="*/ 727737 h 3825633"/>
              <a:gd name="connsiteX35" fmla="*/ 815271 w 1818968"/>
              <a:gd name="connsiteY35" fmla="*/ 714058 h 3825633"/>
              <a:gd name="connsiteX36" fmla="*/ 822320 w 1818968"/>
              <a:gd name="connsiteY36" fmla="*/ 693372 h 3825633"/>
              <a:gd name="connsiteX37" fmla="*/ 854620 w 1818968"/>
              <a:gd name="connsiteY37" fmla="*/ 660988 h 3825633"/>
              <a:gd name="connsiteX38" fmla="*/ 910339 w 1818968"/>
              <a:gd name="connsiteY38" fmla="*/ 635069 h 3825633"/>
              <a:gd name="connsiteX39" fmla="*/ 910172 w 1818968"/>
              <a:gd name="connsiteY39" fmla="*/ 460261 h 3825633"/>
              <a:gd name="connsiteX40" fmla="*/ 926854 w 1818968"/>
              <a:gd name="connsiteY40" fmla="*/ 472773 h 3825633"/>
              <a:gd name="connsiteX41" fmla="*/ 950418 w 1818968"/>
              <a:gd name="connsiteY41" fmla="*/ 507429 h 3825633"/>
              <a:gd name="connsiteX42" fmla="*/ 954297 w 1818968"/>
              <a:gd name="connsiteY42" fmla="*/ 517147 h 3825633"/>
              <a:gd name="connsiteX43" fmla="*/ 962824 w 1818968"/>
              <a:gd name="connsiteY43" fmla="*/ 519232 h 3825633"/>
              <a:gd name="connsiteX44" fmla="*/ 989017 w 1818968"/>
              <a:gd name="connsiteY44" fmla="*/ 556767 h 3825633"/>
              <a:gd name="connsiteX45" fmla="*/ 976692 w 1818968"/>
              <a:gd name="connsiteY45" fmla="*/ 560229 h 3825633"/>
              <a:gd name="connsiteX46" fmla="*/ 954796 w 1818968"/>
              <a:gd name="connsiteY46" fmla="*/ 563773 h 3825633"/>
              <a:gd name="connsiteX47" fmla="*/ 916678 w 1818968"/>
              <a:gd name="connsiteY47" fmla="*/ 598953 h 3825633"/>
              <a:gd name="connsiteX48" fmla="*/ 910943 w 1818968"/>
              <a:gd name="connsiteY48" fmla="*/ 607814 h 3825633"/>
              <a:gd name="connsiteX49" fmla="*/ 898578 w 1818968"/>
              <a:gd name="connsiteY49" fmla="*/ 592383 h 3825633"/>
              <a:gd name="connsiteX50" fmla="*/ 875390 w 1818968"/>
              <a:gd name="connsiteY50" fmla="*/ 569132 h 3825633"/>
              <a:gd name="connsiteX51" fmla="*/ 848094 w 1818968"/>
              <a:gd name="connsiteY51" fmla="*/ 560292 h 3825633"/>
              <a:gd name="connsiteX52" fmla="*/ 848073 w 1818968"/>
              <a:gd name="connsiteY52" fmla="*/ 560415 h 3825633"/>
              <a:gd name="connsiteX53" fmla="*/ 832142 w 1818968"/>
              <a:gd name="connsiteY53" fmla="*/ 559395 h 3825633"/>
              <a:gd name="connsiteX54" fmla="*/ 833205 w 1818968"/>
              <a:gd name="connsiteY54" fmla="*/ 550051 h 3825633"/>
              <a:gd name="connsiteX55" fmla="*/ 856540 w 1818968"/>
              <a:gd name="connsiteY55" fmla="*/ 520065 h 3825633"/>
              <a:gd name="connsiteX56" fmla="*/ 870281 w 1818968"/>
              <a:gd name="connsiteY56" fmla="*/ 503801 h 3825633"/>
              <a:gd name="connsiteX57" fmla="*/ 896951 w 1818968"/>
              <a:gd name="connsiteY57" fmla="*/ 470269 h 3825633"/>
              <a:gd name="connsiteX58" fmla="*/ 909482 w 1818968"/>
              <a:gd name="connsiteY58" fmla="*/ 0 h 3825633"/>
              <a:gd name="connsiteX59" fmla="*/ 1020624 w 1818968"/>
              <a:gd name="connsiteY59" fmla="*/ 46032 h 3825633"/>
              <a:gd name="connsiteX60" fmla="*/ 1020624 w 1818968"/>
              <a:gd name="connsiteY60" fmla="*/ 268309 h 3825633"/>
              <a:gd name="connsiteX61" fmla="*/ 798347 w 1818968"/>
              <a:gd name="connsiteY61" fmla="*/ 268309 h 3825633"/>
              <a:gd name="connsiteX62" fmla="*/ 798347 w 1818968"/>
              <a:gd name="connsiteY62" fmla="*/ 46032 h 3825633"/>
              <a:gd name="connsiteX63" fmla="*/ 909482 w 1818968"/>
              <a:gd name="connsiteY63" fmla="*/ 0 h 3825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818968" h="3825633">
                <a:moveTo>
                  <a:pt x="909484" y="1456057"/>
                </a:moveTo>
                <a:cubicBezTo>
                  <a:pt x="1411778" y="1456057"/>
                  <a:pt x="1818968" y="1863247"/>
                  <a:pt x="1818968" y="2365541"/>
                </a:cubicBezTo>
                <a:cubicBezTo>
                  <a:pt x="1818968" y="2549077"/>
                  <a:pt x="1818967" y="2732613"/>
                  <a:pt x="1818967" y="2916149"/>
                </a:cubicBezTo>
                <a:cubicBezTo>
                  <a:pt x="1818967" y="3418443"/>
                  <a:pt x="1411777" y="3825633"/>
                  <a:pt x="909483" y="3825633"/>
                </a:cubicBezTo>
                <a:lnTo>
                  <a:pt x="909484" y="3825632"/>
                </a:lnTo>
                <a:cubicBezTo>
                  <a:pt x="407190" y="3825632"/>
                  <a:pt x="0" y="3418442"/>
                  <a:pt x="0" y="2916148"/>
                </a:cubicBezTo>
                <a:lnTo>
                  <a:pt x="0" y="2365541"/>
                </a:lnTo>
                <a:cubicBezTo>
                  <a:pt x="0" y="1863247"/>
                  <a:pt x="407190" y="1456057"/>
                  <a:pt x="909484" y="1456057"/>
                </a:cubicBezTo>
                <a:close/>
                <a:moveTo>
                  <a:pt x="910339" y="635069"/>
                </a:moveTo>
                <a:cubicBezTo>
                  <a:pt x="912695" y="635069"/>
                  <a:pt x="926854" y="641095"/>
                  <a:pt x="941889" y="648477"/>
                </a:cubicBezTo>
                <a:cubicBezTo>
                  <a:pt x="984344" y="669330"/>
                  <a:pt x="1001027" y="687179"/>
                  <a:pt x="1005198" y="716373"/>
                </a:cubicBezTo>
                <a:lnTo>
                  <a:pt x="1006824" y="727843"/>
                </a:lnTo>
                <a:lnTo>
                  <a:pt x="1019210" y="729384"/>
                </a:lnTo>
                <a:cubicBezTo>
                  <a:pt x="1037061" y="731616"/>
                  <a:pt x="1044797" y="734681"/>
                  <a:pt x="1054285" y="743231"/>
                </a:cubicBezTo>
                <a:cubicBezTo>
                  <a:pt x="1064752" y="752636"/>
                  <a:pt x="1069758" y="763667"/>
                  <a:pt x="1071551" y="781162"/>
                </a:cubicBezTo>
                <a:lnTo>
                  <a:pt x="1072948" y="794737"/>
                </a:lnTo>
                <a:lnTo>
                  <a:pt x="1088859" y="798324"/>
                </a:lnTo>
                <a:cubicBezTo>
                  <a:pt x="1110357" y="803181"/>
                  <a:pt x="1124538" y="810126"/>
                  <a:pt x="1137279" y="822054"/>
                </a:cubicBezTo>
                <a:cubicBezTo>
                  <a:pt x="1149050" y="833287"/>
                  <a:pt x="1157399" y="847624"/>
                  <a:pt x="1161363" y="863405"/>
                </a:cubicBezTo>
                <a:cubicBezTo>
                  <a:pt x="1161937" y="865553"/>
                  <a:pt x="1162398" y="874154"/>
                  <a:pt x="1162767" y="893920"/>
                </a:cubicBezTo>
                <a:lnTo>
                  <a:pt x="1163222" y="929881"/>
                </a:lnTo>
                <a:lnTo>
                  <a:pt x="1378624" y="929881"/>
                </a:lnTo>
                <a:lnTo>
                  <a:pt x="1369870" y="1016716"/>
                </a:lnTo>
                <a:cubicBezTo>
                  <a:pt x="1326050" y="1230858"/>
                  <a:pt x="1136578" y="1391943"/>
                  <a:pt x="909483" y="1391943"/>
                </a:cubicBezTo>
                <a:cubicBezTo>
                  <a:pt x="682388" y="1391943"/>
                  <a:pt x="492915" y="1230858"/>
                  <a:pt x="449096" y="1016716"/>
                </a:cubicBezTo>
                <a:lnTo>
                  <a:pt x="440342" y="929881"/>
                </a:lnTo>
                <a:lnTo>
                  <a:pt x="655607" y="929881"/>
                </a:lnTo>
                <a:lnTo>
                  <a:pt x="655654" y="924985"/>
                </a:lnTo>
                <a:cubicBezTo>
                  <a:pt x="656085" y="892561"/>
                  <a:pt x="656687" y="876745"/>
                  <a:pt x="657479" y="871079"/>
                </a:cubicBezTo>
                <a:cubicBezTo>
                  <a:pt x="659801" y="853233"/>
                  <a:pt x="668021" y="836674"/>
                  <a:pt x="680834" y="824035"/>
                </a:cubicBezTo>
                <a:cubicBezTo>
                  <a:pt x="694493" y="810501"/>
                  <a:pt x="710133" y="802558"/>
                  <a:pt x="732027" y="798262"/>
                </a:cubicBezTo>
                <a:lnTo>
                  <a:pt x="748710" y="794966"/>
                </a:lnTo>
                <a:lnTo>
                  <a:pt x="749710" y="779724"/>
                </a:lnTo>
                <a:cubicBezTo>
                  <a:pt x="751532" y="751572"/>
                  <a:pt x="766663" y="735203"/>
                  <a:pt x="795107" y="730614"/>
                </a:cubicBezTo>
                <a:cubicBezTo>
                  <a:pt x="803720" y="729239"/>
                  <a:pt x="811017" y="727947"/>
                  <a:pt x="811351" y="727737"/>
                </a:cubicBezTo>
                <a:cubicBezTo>
                  <a:pt x="812936" y="723262"/>
                  <a:pt x="814245" y="718693"/>
                  <a:pt x="815271" y="714058"/>
                </a:cubicBezTo>
                <a:cubicBezTo>
                  <a:pt x="817018" y="706973"/>
                  <a:pt x="819375" y="700050"/>
                  <a:pt x="822320" y="693372"/>
                </a:cubicBezTo>
                <a:cubicBezTo>
                  <a:pt x="827387" y="683300"/>
                  <a:pt x="840857" y="669789"/>
                  <a:pt x="854620" y="660988"/>
                </a:cubicBezTo>
                <a:cubicBezTo>
                  <a:pt x="869239" y="651750"/>
                  <a:pt x="904876" y="635069"/>
                  <a:pt x="910339" y="635069"/>
                </a:cubicBezTo>
                <a:close/>
                <a:moveTo>
                  <a:pt x="910172" y="460261"/>
                </a:moveTo>
                <a:lnTo>
                  <a:pt x="926854" y="472773"/>
                </a:lnTo>
                <a:cubicBezTo>
                  <a:pt x="944161" y="485826"/>
                  <a:pt x="947707" y="490955"/>
                  <a:pt x="950418" y="507429"/>
                </a:cubicBezTo>
                <a:cubicBezTo>
                  <a:pt x="951231" y="512372"/>
                  <a:pt x="952962" y="516751"/>
                  <a:pt x="954297" y="517147"/>
                </a:cubicBezTo>
                <a:cubicBezTo>
                  <a:pt x="955631" y="517543"/>
                  <a:pt x="959447" y="518482"/>
                  <a:pt x="962824" y="519232"/>
                </a:cubicBezTo>
                <a:cubicBezTo>
                  <a:pt x="975440" y="521985"/>
                  <a:pt x="989017" y="541378"/>
                  <a:pt x="989017" y="556767"/>
                </a:cubicBezTo>
                <a:cubicBezTo>
                  <a:pt x="989037" y="560541"/>
                  <a:pt x="987869" y="560874"/>
                  <a:pt x="976692" y="560229"/>
                </a:cubicBezTo>
                <a:cubicBezTo>
                  <a:pt x="969208" y="559467"/>
                  <a:pt x="961658" y="560691"/>
                  <a:pt x="954796" y="563773"/>
                </a:cubicBezTo>
                <a:cubicBezTo>
                  <a:pt x="943202" y="568882"/>
                  <a:pt x="923810" y="586795"/>
                  <a:pt x="916678" y="598953"/>
                </a:cubicBezTo>
                <a:cubicBezTo>
                  <a:pt x="915018" y="602060"/>
                  <a:pt x="913099" y="605026"/>
                  <a:pt x="910943" y="607814"/>
                </a:cubicBezTo>
                <a:cubicBezTo>
                  <a:pt x="910631" y="607814"/>
                  <a:pt x="905062" y="600870"/>
                  <a:pt x="898578" y="592383"/>
                </a:cubicBezTo>
                <a:cubicBezTo>
                  <a:pt x="891876" y="583673"/>
                  <a:pt x="884083" y="575857"/>
                  <a:pt x="875390" y="569132"/>
                </a:cubicBezTo>
                <a:cubicBezTo>
                  <a:pt x="865297" y="562188"/>
                  <a:pt x="862274" y="561188"/>
                  <a:pt x="848094" y="560292"/>
                </a:cubicBezTo>
                <a:lnTo>
                  <a:pt x="848073" y="560415"/>
                </a:lnTo>
                <a:lnTo>
                  <a:pt x="832142" y="559395"/>
                </a:lnTo>
                <a:lnTo>
                  <a:pt x="833205" y="550051"/>
                </a:lnTo>
                <a:cubicBezTo>
                  <a:pt x="834516" y="536381"/>
                  <a:pt x="843608" y="524698"/>
                  <a:pt x="856540" y="520065"/>
                </a:cubicBezTo>
                <a:cubicBezTo>
                  <a:pt x="866610" y="516709"/>
                  <a:pt x="866819" y="516437"/>
                  <a:pt x="870281" y="503801"/>
                </a:cubicBezTo>
                <a:cubicBezTo>
                  <a:pt x="874243" y="489350"/>
                  <a:pt x="878038" y="484575"/>
                  <a:pt x="896951" y="470269"/>
                </a:cubicBezTo>
                <a:close/>
                <a:moveTo>
                  <a:pt x="909482" y="0"/>
                </a:moveTo>
                <a:cubicBezTo>
                  <a:pt x="949706" y="0"/>
                  <a:pt x="989932" y="15344"/>
                  <a:pt x="1020624" y="46032"/>
                </a:cubicBezTo>
                <a:cubicBezTo>
                  <a:pt x="1082000" y="107408"/>
                  <a:pt x="1082000" y="206933"/>
                  <a:pt x="1020624" y="268309"/>
                </a:cubicBezTo>
                <a:cubicBezTo>
                  <a:pt x="959239" y="329685"/>
                  <a:pt x="859723" y="329685"/>
                  <a:pt x="798347" y="268309"/>
                </a:cubicBezTo>
                <a:cubicBezTo>
                  <a:pt x="736971" y="206933"/>
                  <a:pt x="736971" y="107408"/>
                  <a:pt x="798347" y="46032"/>
                </a:cubicBezTo>
                <a:cubicBezTo>
                  <a:pt x="829035" y="15344"/>
                  <a:pt x="869258" y="0"/>
                  <a:pt x="90948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55715800-A9DB-967E-837E-50EB66E6F382}"/>
              </a:ext>
            </a:extLst>
          </p:cNvPr>
          <p:cNvSpPr/>
          <p:nvPr/>
        </p:nvSpPr>
        <p:spPr>
          <a:xfrm>
            <a:off x="4897342" y="3597480"/>
            <a:ext cx="1465032" cy="3081239"/>
          </a:xfrm>
          <a:custGeom>
            <a:avLst/>
            <a:gdLst>
              <a:gd name="connsiteX0" fmla="*/ 909484 w 1818968"/>
              <a:gd name="connsiteY0" fmla="*/ 1456057 h 3825633"/>
              <a:gd name="connsiteX1" fmla="*/ 1818968 w 1818968"/>
              <a:gd name="connsiteY1" fmla="*/ 2365541 h 3825633"/>
              <a:gd name="connsiteX2" fmla="*/ 1818967 w 1818968"/>
              <a:gd name="connsiteY2" fmla="*/ 2916149 h 3825633"/>
              <a:gd name="connsiteX3" fmla="*/ 909483 w 1818968"/>
              <a:gd name="connsiteY3" fmla="*/ 3825633 h 3825633"/>
              <a:gd name="connsiteX4" fmla="*/ 909484 w 1818968"/>
              <a:gd name="connsiteY4" fmla="*/ 3825632 h 3825633"/>
              <a:gd name="connsiteX5" fmla="*/ 0 w 1818968"/>
              <a:gd name="connsiteY5" fmla="*/ 2916148 h 3825633"/>
              <a:gd name="connsiteX6" fmla="*/ 0 w 1818968"/>
              <a:gd name="connsiteY6" fmla="*/ 2365541 h 3825633"/>
              <a:gd name="connsiteX7" fmla="*/ 909484 w 1818968"/>
              <a:gd name="connsiteY7" fmla="*/ 1456057 h 3825633"/>
              <a:gd name="connsiteX8" fmla="*/ 910339 w 1818968"/>
              <a:gd name="connsiteY8" fmla="*/ 635069 h 3825633"/>
              <a:gd name="connsiteX9" fmla="*/ 941889 w 1818968"/>
              <a:gd name="connsiteY9" fmla="*/ 648477 h 3825633"/>
              <a:gd name="connsiteX10" fmla="*/ 1005198 w 1818968"/>
              <a:gd name="connsiteY10" fmla="*/ 716373 h 3825633"/>
              <a:gd name="connsiteX11" fmla="*/ 1006824 w 1818968"/>
              <a:gd name="connsiteY11" fmla="*/ 727843 h 3825633"/>
              <a:gd name="connsiteX12" fmla="*/ 1019210 w 1818968"/>
              <a:gd name="connsiteY12" fmla="*/ 729384 h 3825633"/>
              <a:gd name="connsiteX13" fmla="*/ 1054285 w 1818968"/>
              <a:gd name="connsiteY13" fmla="*/ 743231 h 3825633"/>
              <a:gd name="connsiteX14" fmla="*/ 1071551 w 1818968"/>
              <a:gd name="connsiteY14" fmla="*/ 781162 h 3825633"/>
              <a:gd name="connsiteX15" fmla="*/ 1072948 w 1818968"/>
              <a:gd name="connsiteY15" fmla="*/ 794737 h 3825633"/>
              <a:gd name="connsiteX16" fmla="*/ 1088859 w 1818968"/>
              <a:gd name="connsiteY16" fmla="*/ 798324 h 3825633"/>
              <a:gd name="connsiteX17" fmla="*/ 1137279 w 1818968"/>
              <a:gd name="connsiteY17" fmla="*/ 822054 h 3825633"/>
              <a:gd name="connsiteX18" fmla="*/ 1161363 w 1818968"/>
              <a:gd name="connsiteY18" fmla="*/ 863405 h 3825633"/>
              <a:gd name="connsiteX19" fmla="*/ 1162767 w 1818968"/>
              <a:gd name="connsiteY19" fmla="*/ 893920 h 3825633"/>
              <a:gd name="connsiteX20" fmla="*/ 1163222 w 1818968"/>
              <a:gd name="connsiteY20" fmla="*/ 929881 h 3825633"/>
              <a:gd name="connsiteX21" fmla="*/ 1378624 w 1818968"/>
              <a:gd name="connsiteY21" fmla="*/ 929881 h 3825633"/>
              <a:gd name="connsiteX22" fmla="*/ 1369870 w 1818968"/>
              <a:gd name="connsiteY22" fmla="*/ 1016716 h 3825633"/>
              <a:gd name="connsiteX23" fmla="*/ 909483 w 1818968"/>
              <a:gd name="connsiteY23" fmla="*/ 1391943 h 3825633"/>
              <a:gd name="connsiteX24" fmla="*/ 449096 w 1818968"/>
              <a:gd name="connsiteY24" fmla="*/ 1016716 h 3825633"/>
              <a:gd name="connsiteX25" fmla="*/ 440342 w 1818968"/>
              <a:gd name="connsiteY25" fmla="*/ 929881 h 3825633"/>
              <a:gd name="connsiteX26" fmla="*/ 655607 w 1818968"/>
              <a:gd name="connsiteY26" fmla="*/ 929881 h 3825633"/>
              <a:gd name="connsiteX27" fmla="*/ 655654 w 1818968"/>
              <a:gd name="connsiteY27" fmla="*/ 924985 h 3825633"/>
              <a:gd name="connsiteX28" fmla="*/ 657479 w 1818968"/>
              <a:gd name="connsiteY28" fmla="*/ 871079 h 3825633"/>
              <a:gd name="connsiteX29" fmla="*/ 680834 w 1818968"/>
              <a:gd name="connsiteY29" fmla="*/ 824035 h 3825633"/>
              <a:gd name="connsiteX30" fmla="*/ 732027 w 1818968"/>
              <a:gd name="connsiteY30" fmla="*/ 798262 h 3825633"/>
              <a:gd name="connsiteX31" fmla="*/ 748710 w 1818968"/>
              <a:gd name="connsiteY31" fmla="*/ 794966 h 3825633"/>
              <a:gd name="connsiteX32" fmla="*/ 749710 w 1818968"/>
              <a:gd name="connsiteY32" fmla="*/ 779724 h 3825633"/>
              <a:gd name="connsiteX33" fmla="*/ 795107 w 1818968"/>
              <a:gd name="connsiteY33" fmla="*/ 730614 h 3825633"/>
              <a:gd name="connsiteX34" fmla="*/ 811351 w 1818968"/>
              <a:gd name="connsiteY34" fmla="*/ 727737 h 3825633"/>
              <a:gd name="connsiteX35" fmla="*/ 815271 w 1818968"/>
              <a:gd name="connsiteY35" fmla="*/ 714058 h 3825633"/>
              <a:gd name="connsiteX36" fmla="*/ 822320 w 1818968"/>
              <a:gd name="connsiteY36" fmla="*/ 693372 h 3825633"/>
              <a:gd name="connsiteX37" fmla="*/ 854620 w 1818968"/>
              <a:gd name="connsiteY37" fmla="*/ 660988 h 3825633"/>
              <a:gd name="connsiteX38" fmla="*/ 910339 w 1818968"/>
              <a:gd name="connsiteY38" fmla="*/ 635069 h 3825633"/>
              <a:gd name="connsiteX39" fmla="*/ 910172 w 1818968"/>
              <a:gd name="connsiteY39" fmla="*/ 460261 h 3825633"/>
              <a:gd name="connsiteX40" fmla="*/ 926854 w 1818968"/>
              <a:gd name="connsiteY40" fmla="*/ 472773 h 3825633"/>
              <a:gd name="connsiteX41" fmla="*/ 950418 w 1818968"/>
              <a:gd name="connsiteY41" fmla="*/ 507429 h 3825633"/>
              <a:gd name="connsiteX42" fmla="*/ 954297 w 1818968"/>
              <a:gd name="connsiteY42" fmla="*/ 517147 h 3825633"/>
              <a:gd name="connsiteX43" fmla="*/ 962824 w 1818968"/>
              <a:gd name="connsiteY43" fmla="*/ 519232 h 3825633"/>
              <a:gd name="connsiteX44" fmla="*/ 989017 w 1818968"/>
              <a:gd name="connsiteY44" fmla="*/ 556767 h 3825633"/>
              <a:gd name="connsiteX45" fmla="*/ 976692 w 1818968"/>
              <a:gd name="connsiteY45" fmla="*/ 560229 h 3825633"/>
              <a:gd name="connsiteX46" fmla="*/ 954796 w 1818968"/>
              <a:gd name="connsiteY46" fmla="*/ 563773 h 3825633"/>
              <a:gd name="connsiteX47" fmla="*/ 916678 w 1818968"/>
              <a:gd name="connsiteY47" fmla="*/ 598953 h 3825633"/>
              <a:gd name="connsiteX48" fmla="*/ 910943 w 1818968"/>
              <a:gd name="connsiteY48" fmla="*/ 607814 h 3825633"/>
              <a:gd name="connsiteX49" fmla="*/ 898578 w 1818968"/>
              <a:gd name="connsiteY49" fmla="*/ 592383 h 3825633"/>
              <a:gd name="connsiteX50" fmla="*/ 875390 w 1818968"/>
              <a:gd name="connsiteY50" fmla="*/ 569132 h 3825633"/>
              <a:gd name="connsiteX51" fmla="*/ 848094 w 1818968"/>
              <a:gd name="connsiteY51" fmla="*/ 560292 h 3825633"/>
              <a:gd name="connsiteX52" fmla="*/ 848073 w 1818968"/>
              <a:gd name="connsiteY52" fmla="*/ 560415 h 3825633"/>
              <a:gd name="connsiteX53" fmla="*/ 832142 w 1818968"/>
              <a:gd name="connsiteY53" fmla="*/ 559395 h 3825633"/>
              <a:gd name="connsiteX54" fmla="*/ 833205 w 1818968"/>
              <a:gd name="connsiteY54" fmla="*/ 550051 h 3825633"/>
              <a:gd name="connsiteX55" fmla="*/ 856540 w 1818968"/>
              <a:gd name="connsiteY55" fmla="*/ 520065 h 3825633"/>
              <a:gd name="connsiteX56" fmla="*/ 870281 w 1818968"/>
              <a:gd name="connsiteY56" fmla="*/ 503801 h 3825633"/>
              <a:gd name="connsiteX57" fmla="*/ 896951 w 1818968"/>
              <a:gd name="connsiteY57" fmla="*/ 470269 h 3825633"/>
              <a:gd name="connsiteX58" fmla="*/ 909482 w 1818968"/>
              <a:gd name="connsiteY58" fmla="*/ 0 h 3825633"/>
              <a:gd name="connsiteX59" fmla="*/ 1020624 w 1818968"/>
              <a:gd name="connsiteY59" fmla="*/ 46032 h 3825633"/>
              <a:gd name="connsiteX60" fmla="*/ 1020624 w 1818968"/>
              <a:gd name="connsiteY60" fmla="*/ 268309 h 3825633"/>
              <a:gd name="connsiteX61" fmla="*/ 798347 w 1818968"/>
              <a:gd name="connsiteY61" fmla="*/ 268309 h 3825633"/>
              <a:gd name="connsiteX62" fmla="*/ 798347 w 1818968"/>
              <a:gd name="connsiteY62" fmla="*/ 46032 h 3825633"/>
              <a:gd name="connsiteX63" fmla="*/ 909482 w 1818968"/>
              <a:gd name="connsiteY63" fmla="*/ 0 h 3825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818968" h="3825633">
                <a:moveTo>
                  <a:pt x="909484" y="1456057"/>
                </a:moveTo>
                <a:cubicBezTo>
                  <a:pt x="1411778" y="1456057"/>
                  <a:pt x="1818968" y="1863247"/>
                  <a:pt x="1818968" y="2365541"/>
                </a:cubicBezTo>
                <a:cubicBezTo>
                  <a:pt x="1818968" y="2549077"/>
                  <a:pt x="1818967" y="2732613"/>
                  <a:pt x="1818967" y="2916149"/>
                </a:cubicBezTo>
                <a:cubicBezTo>
                  <a:pt x="1818967" y="3418443"/>
                  <a:pt x="1411777" y="3825633"/>
                  <a:pt x="909483" y="3825633"/>
                </a:cubicBezTo>
                <a:lnTo>
                  <a:pt x="909484" y="3825632"/>
                </a:lnTo>
                <a:cubicBezTo>
                  <a:pt x="407190" y="3825632"/>
                  <a:pt x="0" y="3418442"/>
                  <a:pt x="0" y="2916148"/>
                </a:cubicBezTo>
                <a:lnTo>
                  <a:pt x="0" y="2365541"/>
                </a:lnTo>
                <a:cubicBezTo>
                  <a:pt x="0" y="1863247"/>
                  <a:pt x="407190" y="1456057"/>
                  <a:pt x="909484" y="1456057"/>
                </a:cubicBezTo>
                <a:close/>
                <a:moveTo>
                  <a:pt x="910339" y="635069"/>
                </a:moveTo>
                <a:cubicBezTo>
                  <a:pt x="912695" y="635069"/>
                  <a:pt x="926854" y="641095"/>
                  <a:pt x="941889" y="648477"/>
                </a:cubicBezTo>
                <a:cubicBezTo>
                  <a:pt x="984344" y="669330"/>
                  <a:pt x="1001027" y="687179"/>
                  <a:pt x="1005198" y="716373"/>
                </a:cubicBezTo>
                <a:lnTo>
                  <a:pt x="1006824" y="727843"/>
                </a:lnTo>
                <a:lnTo>
                  <a:pt x="1019210" y="729384"/>
                </a:lnTo>
                <a:cubicBezTo>
                  <a:pt x="1037061" y="731616"/>
                  <a:pt x="1044797" y="734681"/>
                  <a:pt x="1054285" y="743231"/>
                </a:cubicBezTo>
                <a:cubicBezTo>
                  <a:pt x="1064752" y="752636"/>
                  <a:pt x="1069758" y="763667"/>
                  <a:pt x="1071551" y="781162"/>
                </a:cubicBezTo>
                <a:lnTo>
                  <a:pt x="1072948" y="794737"/>
                </a:lnTo>
                <a:lnTo>
                  <a:pt x="1088859" y="798324"/>
                </a:lnTo>
                <a:cubicBezTo>
                  <a:pt x="1110357" y="803181"/>
                  <a:pt x="1124538" y="810126"/>
                  <a:pt x="1137279" y="822054"/>
                </a:cubicBezTo>
                <a:cubicBezTo>
                  <a:pt x="1149050" y="833287"/>
                  <a:pt x="1157399" y="847624"/>
                  <a:pt x="1161363" y="863405"/>
                </a:cubicBezTo>
                <a:cubicBezTo>
                  <a:pt x="1161937" y="865553"/>
                  <a:pt x="1162398" y="874154"/>
                  <a:pt x="1162767" y="893920"/>
                </a:cubicBezTo>
                <a:lnTo>
                  <a:pt x="1163222" y="929881"/>
                </a:lnTo>
                <a:lnTo>
                  <a:pt x="1378624" y="929881"/>
                </a:lnTo>
                <a:lnTo>
                  <a:pt x="1369870" y="1016716"/>
                </a:lnTo>
                <a:cubicBezTo>
                  <a:pt x="1326050" y="1230858"/>
                  <a:pt x="1136578" y="1391943"/>
                  <a:pt x="909483" y="1391943"/>
                </a:cubicBezTo>
                <a:cubicBezTo>
                  <a:pt x="682388" y="1391943"/>
                  <a:pt x="492915" y="1230858"/>
                  <a:pt x="449096" y="1016716"/>
                </a:cubicBezTo>
                <a:lnTo>
                  <a:pt x="440342" y="929881"/>
                </a:lnTo>
                <a:lnTo>
                  <a:pt x="655607" y="929881"/>
                </a:lnTo>
                <a:lnTo>
                  <a:pt x="655654" y="924985"/>
                </a:lnTo>
                <a:cubicBezTo>
                  <a:pt x="656085" y="892561"/>
                  <a:pt x="656687" y="876745"/>
                  <a:pt x="657479" y="871079"/>
                </a:cubicBezTo>
                <a:cubicBezTo>
                  <a:pt x="659801" y="853233"/>
                  <a:pt x="668021" y="836674"/>
                  <a:pt x="680834" y="824035"/>
                </a:cubicBezTo>
                <a:cubicBezTo>
                  <a:pt x="694493" y="810501"/>
                  <a:pt x="710133" y="802558"/>
                  <a:pt x="732027" y="798262"/>
                </a:cubicBezTo>
                <a:lnTo>
                  <a:pt x="748710" y="794966"/>
                </a:lnTo>
                <a:lnTo>
                  <a:pt x="749710" y="779724"/>
                </a:lnTo>
                <a:cubicBezTo>
                  <a:pt x="751532" y="751572"/>
                  <a:pt x="766663" y="735203"/>
                  <a:pt x="795107" y="730614"/>
                </a:cubicBezTo>
                <a:cubicBezTo>
                  <a:pt x="803720" y="729239"/>
                  <a:pt x="811017" y="727947"/>
                  <a:pt x="811351" y="727737"/>
                </a:cubicBezTo>
                <a:cubicBezTo>
                  <a:pt x="812936" y="723262"/>
                  <a:pt x="814245" y="718693"/>
                  <a:pt x="815271" y="714058"/>
                </a:cubicBezTo>
                <a:cubicBezTo>
                  <a:pt x="817018" y="706973"/>
                  <a:pt x="819375" y="700050"/>
                  <a:pt x="822320" y="693372"/>
                </a:cubicBezTo>
                <a:cubicBezTo>
                  <a:pt x="827387" y="683300"/>
                  <a:pt x="840857" y="669789"/>
                  <a:pt x="854620" y="660988"/>
                </a:cubicBezTo>
                <a:cubicBezTo>
                  <a:pt x="869239" y="651750"/>
                  <a:pt x="904876" y="635069"/>
                  <a:pt x="910339" y="635069"/>
                </a:cubicBezTo>
                <a:close/>
                <a:moveTo>
                  <a:pt x="910172" y="460261"/>
                </a:moveTo>
                <a:lnTo>
                  <a:pt x="926854" y="472773"/>
                </a:lnTo>
                <a:cubicBezTo>
                  <a:pt x="944161" y="485826"/>
                  <a:pt x="947707" y="490955"/>
                  <a:pt x="950418" y="507429"/>
                </a:cubicBezTo>
                <a:cubicBezTo>
                  <a:pt x="951231" y="512372"/>
                  <a:pt x="952962" y="516751"/>
                  <a:pt x="954297" y="517147"/>
                </a:cubicBezTo>
                <a:cubicBezTo>
                  <a:pt x="955631" y="517543"/>
                  <a:pt x="959447" y="518482"/>
                  <a:pt x="962824" y="519232"/>
                </a:cubicBezTo>
                <a:cubicBezTo>
                  <a:pt x="975440" y="521985"/>
                  <a:pt x="989017" y="541378"/>
                  <a:pt x="989017" y="556767"/>
                </a:cubicBezTo>
                <a:cubicBezTo>
                  <a:pt x="989037" y="560541"/>
                  <a:pt x="987869" y="560874"/>
                  <a:pt x="976692" y="560229"/>
                </a:cubicBezTo>
                <a:cubicBezTo>
                  <a:pt x="969208" y="559467"/>
                  <a:pt x="961658" y="560691"/>
                  <a:pt x="954796" y="563773"/>
                </a:cubicBezTo>
                <a:cubicBezTo>
                  <a:pt x="943202" y="568882"/>
                  <a:pt x="923810" y="586795"/>
                  <a:pt x="916678" y="598953"/>
                </a:cubicBezTo>
                <a:cubicBezTo>
                  <a:pt x="915018" y="602060"/>
                  <a:pt x="913099" y="605026"/>
                  <a:pt x="910943" y="607814"/>
                </a:cubicBezTo>
                <a:cubicBezTo>
                  <a:pt x="910631" y="607814"/>
                  <a:pt x="905062" y="600870"/>
                  <a:pt x="898578" y="592383"/>
                </a:cubicBezTo>
                <a:cubicBezTo>
                  <a:pt x="891876" y="583673"/>
                  <a:pt x="884083" y="575857"/>
                  <a:pt x="875390" y="569132"/>
                </a:cubicBezTo>
                <a:cubicBezTo>
                  <a:pt x="865297" y="562188"/>
                  <a:pt x="862274" y="561188"/>
                  <a:pt x="848094" y="560292"/>
                </a:cubicBezTo>
                <a:lnTo>
                  <a:pt x="848073" y="560415"/>
                </a:lnTo>
                <a:lnTo>
                  <a:pt x="832142" y="559395"/>
                </a:lnTo>
                <a:lnTo>
                  <a:pt x="833205" y="550051"/>
                </a:lnTo>
                <a:cubicBezTo>
                  <a:pt x="834516" y="536381"/>
                  <a:pt x="843608" y="524698"/>
                  <a:pt x="856540" y="520065"/>
                </a:cubicBezTo>
                <a:cubicBezTo>
                  <a:pt x="866610" y="516709"/>
                  <a:pt x="866819" y="516437"/>
                  <a:pt x="870281" y="503801"/>
                </a:cubicBezTo>
                <a:cubicBezTo>
                  <a:pt x="874243" y="489350"/>
                  <a:pt x="878038" y="484575"/>
                  <a:pt x="896951" y="470269"/>
                </a:cubicBezTo>
                <a:close/>
                <a:moveTo>
                  <a:pt x="909482" y="0"/>
                </a:moveTo>
                <a:cubicBezTo>
                  <a:pt x="949706" y="0"/>
                  <a:pt x="989932" y="15344"/>
                  <a:pt x="1020624" y="46032"/>
                </a:cubicBezTo>
                <a:cubicBezTo>
                  <a:pt x="1082000" y="107408"/>
                  <a:pt x="1082000" y="206933"/>
                  <a:pt x="1020624" y="268309"/>
                </a:cubicBezTo>
                <a:cubicBezTo>
                  <a:pt x="959239" y="329685"/>
                  <a:pt x="859723" y="329685"/>
                  <a:pt x="798347" y="268309"/>
                </a:cubicBezTo>
                <a:cubicBezTo>
                  <a:pt x="736971" y="206933"/>
                  <a:pt x="736971" y="107408"/>
                  <a:pt x="798347" y="46032"/>
                </a:cubicBezTo>
                <a:cubicBezTo>
                  <a:pt x="829035" y="15344"/>
                  <a:pt x="869258" y="0"/>
                  <a:pt x="909482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CAD9777-6785-365C-1E88-D4AF5FEEC61C}"/>
              </a:ext>
            </a:extLst>
          </p:cNvPr>
          <p:cNvSpPr txBox="1"/>
          <p:nvPr/>
        </p:nvSpPr>
        <p:spPr>
          <a:xfrm>
            <a:off x="1863002" y="1781282"/>
            <a:ext cx="1465032" cy="1502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1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D170756-2154-9ACB-1AE9-C087FF320DB2}"/>
              </a:ext>
            </a:extLst>
          </p:cNvPr>
          <p:cNvSpPr txBox="1"/>
          <p:nvPr/>
        </p:nvSpPr>
        <p:spPr>
          <a:xfrm>
            <a:off x="7576753" y="1783966"/>
            <a:ext cx="1465032" cy="1502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1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9D42B67-3D58-BA8B-0C75-67F55C5A5C54}"/>
              </a:ext>
            </a:extLst>
          </p:cNvPr>
          <p:cNvSpPr txBox="1"/>
          <p:nvPr/>
        </p:nvSpPr>
        <p:spPr>
          <a:xfrm>
            <a:off x="4906466" y="5057295"/>
            <a:ext cx="1465032" cy="1502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1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1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9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8338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 animBg="1"/>
      <p:bldP spid="84" grpId="0" animBg="1"/>
      <p:bldP spid="85" grpId="0"/>
      <p:bldP spid="86" grpId="0"/>
      <p:bldP spid="8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1B23F5F6-E7E8-2370-2D69-DB35FF5454A8}"/>
              </a:ext>
            </a:extLst>
          </p:cNvPr>
          <p:cNvGrpSpPr/>
          <p:nvPr/>
        </p:nvGrpSpPr>
        <p:grpSpPr>
          <a:xfrm>
            <a:off x="3934087" y="1602321"/>
            <a:ext cx="2675025" cy="4507372"/>
            <a:chOff x="3934087" y="1602321"/>
            <a:chExt cx="2675025" cy="4507372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FADF1C4-824F-77EB-34D0-581A0C698128}"/>
                </a:ext>
              </a:extLst>
            </p:cNvPr>
            <p:cNvSpPr/>
            <p:nvPr/>
          </p:nvSpPr>
          <p:spPr>
            <a:xfrm rot="16200000">
              <a:off x="3230671" y="2731251"/>
              <a:ext cx="4081858" cy="2675025"/>
            </a:xfrm>
            <a:custGeom>
              <a:avLst/>
              <a:gdLst>
                <a:gd name="connsiteX0" fmla="*/ 185408 w 4081858"/>
                <a:gd name="connsiteY0" fmla="*/ 1340760 h 2675025"/>
                <a:gd name="connsiteX1" fmla="*/ 166469 w 4081858"/>
                <a:gd name="connsiteY1" fmla="*/ 1355262 h 2675025"/>
                <a:gd name="connsiteX2" fmla="*/ 127133 w 4081858"/>
                <a:gd name="connsiteY2" fmla="*/ 1422248 h 2675025"/>
                <a:gd name="connsiteX3" fmla="*/ 127377 w 4081858"/>
                <a:gd name="connsiteY3" fmla="*/ 1440213 h 2675025"/>
                <a:gd name="connsiteX4" fmla="*/ 116121 w 4081858"/>
                <a:gd name="connsiteY4" fmla="*/ 1438861 h 2675025"/>
                <a:gd name="connsiteX5" fmla="*/ 77299 w 4081858"/>
                <a:gd name="connsiteY5" fmla="*/ 1410912 h 2675025"/>
                <a:gd name="connsiteX6" fmla="*/ 54925 w 4081858"/>
                <a:gd name="connsiteY6" fmla="*/ 1390350 h 2675025"/>
                <a:gd name="connsiteX7" fmla="*/ 16616 w 4081858"/>
                <a:gd name="connsiteY7" fmla="*/ 1364324 h 2675025"/>
                <a:gd name="connsiteX8" fmla="*/ 10123 w 4081858"/>
                <a:gd name="connsiteY8" fmla="*/ 1320632 h 2675025"/>
                <a:gd name="connsiteX9" fmla="*/ 54655 w 4081858"/>
                <a:gd name="connsiteY9" fmla="*/ 1286407 h 2675025"/>
                <a:gd name="connsiteX10" fmla="*/ 72267 w 4081858"/>
                <a:gd name="connsiteY10" fmla="*/ 1274181 h 2675025"/>
                <a:gd name="connsiteX11" fmla="*/ 99321 w 4081858"/>
                <a:gd name="connsiteY11" fmla="*/ 1242959 h 2675025"/>
                <a:gd name="connsiteX12" fmla="*/ 99401 w 4081858"/>
                <a:gd name="connsiteY12" fmla="*/ 1242905 h 2675025"/>
                <a:gd name="connsiteX13" fmla="*/ 118341 w 4081858"/>
                <a:gd name="connsiteY13" fmla="*/ 1237900 h 2675025"/>
                <a:gd name="connsiteX14" fmla="*/ 126456 w 4081858"/>
                <a:gd name="connsiteY14" fmla="*/ 1237900 h 2675025"/>
                <a:gd name="connsiteX15" fmla="*/ 126620 w 4081858"/>
                <a:gd name="connsiteY15" fmla="*/ 1254781 h 2675025"/>
                <a:gd name="connsiteX16" fmla="*/ 164495 w 4081858"/>
                <a:gd name="connsiteY16" fmla="*/ 1319578 h 2675025"/>
                <a:gd name="connsiteX17" fmla="*/ 185408 w 4081858"/>
                <a:gd name="connsiteY17" fmla="*/ 1340760 h 2675025"/>
                <a:gd name="connsiteX18" fmla="*/ 4081858 w 4081858"/>
                <a:gd name="connsiteY18" fmla="*/ 346737 h 2675025"/>
                <a:gd name="connsiteX19" fmla="*/ 4081858 w 4081858"/>
                <a:gd name="connsiteY19" fmla="*/ 728846 h 2675025"/>
                <a:gd name="connsiteX20" fmla="*/ 3969197 w 4081858"/>
                <a:gd name="connsiteY20" fmla="*/ 740203 h 2675025"/>
                <a:gd name="connsiteX21" fmla="*/ 3482375 w 4081858"/>
                <a:gd name="connsiteY21" fmla="*/ 1337513 h 2675025"/>
                <a:gd name="connsiteX22" fmla="*/ 3969197 w 4081858"/>
                <a:gd name="connsiteY22" fmla="*/ 1934823 h 2675025"/>
                <a:gd name="connsiteX23" fmla="*/ 4081858 w 4081858"/>
                <a:gd name="connsiteY23" fmla="*/ 1946181 h 2675025"/>
                <a:gd name="connsiteX24" fmla="*/ 4081858 w 4081858"/>
                <a:gd name="connsiteY24" fmla="*/ 2328289 h 2675025"/>
                <a:gd name="connsiteX25" fmla="*/ 3735121 w 4081858"/>
                <a:gd name="connsiteY25" fmla="*/ 2675025 h 2675025"/>
                <a:gd name="connsiteX26" fmla="*/ 956028 w 4081858"/>
                <a:gd name="connsiteY26" fmla="*/ 2675025 h 2675025"/>
                <a:gd name="connsiteX27" fmla="*/ 609292 w 4081858"/>
                <a:gd name="connsiteY27" fmla="*/ 2328289 h 2675025"/>
                <a:gd name="connsiteX28" fmla="*/ 609292 w 4081858"/>
                <a:gd name="connsiteY28" fmla="*/ 1666615 h 2675025"/>
                <a:gd name="connsiteX29" fmla="*/ 598113 w 4081858"/>
                <a:gd name="connsiteY29" fmla="*/ 1666472 h 2675025"/>
                <a:gd name="connsiteX30" fmla="*/ 492260 w 4081858"/>
                <a:gd name="connsiteY30" fmla="*/ 1653590 h 2675025"/>
                <a:gd name="connsiteX31" fmla="*/ 436149 w 4081858"/>
                <a:gd name="connsiteY31" fmla="*/ 1572427 h 2675025"/>
                <a:gd name="connsiteX32" fmla="*/ 430116 w 4081858"/>
                <a:gd name="connsiteY32" fmla="*/ 1549621 h 2675025"/>
                <a:gd name="connsiteX33" fmla="*/ 413531 w 4081858"/>
                <a:gd name="connsiteY33" fmla="*/ 1547915 h 2675025"/>
                <a:gd name="connsiteX34" fmla="*/ 382040 w 4081858"/>
                <a:gd name="connsiteY34" fmla="*/ 1538772 h 2675025"/>
                <a:gd name="connsiteX35" fmla="*/ 346869 w 4081858"/>
                <a:gd name="connsiteY35" fmla="*/ 1486151 h 2675025"/>
                <a:gd name="connsiteX36" fmla="*/ 342486 w 4081858"/>
                <a:gd name="connsiteY36" fmla="*/ 1464075 h 2675025"/>
                <a:gd name="connsiteX37" fmla="*/ 325577 w 4081858"/>
                <a:gd name="connsiteY37" fmla="*/ 1460638 h 2675025"/>
                <a:gd name="connsiteX38" fmla="*/ 272821 w 4081858"/>
                <a:gd name="connsiteY38" fmla="*/ 1429582 h 2675025"/>
                <a:gd name="connsiteX39" fmla="*/ 231780 w 4081858"/>
                <a:gd name="connsiteY39" fmla="*/ 1360213 h 2675025"/>
                <a:gd name="connsiteX40" fmla="*/ 221743 w 4081858"/>
                <a:gd name="connsiteY40" fmla="*/ 1337867 h 2675025"/>
                <a:gd name="connsiteX41" fmla="*/ 234729 w 4081858"/>
                <a:gd name="connsiteY41" fmla="*/ 1310162 h 2675025"/>
                <a:gd name="connsiteX42" fmla="*/ 314133 w 4081858"/>
                <a:gd name="connsiteY42" fmla="*/ 1218853 h 2675025"/>
                <a:gd name="connsiteX43" fmla="*/ 337265 w 4081858"/>
                <a:gd name="connsiteY43" fmla="*/ 1213442 h 2675025"/>
                <a:gd name="connsiteX44" fmla="*/ 346517 w 4081858"/>
                <a:gd name="connsiteY44" fmla="*/ 1193827 h 2675025"/>
                <a:gd name="connsiteX45" fmla="*/ 411069 w 4081858"/>
                <a:gd name="connsiteY45" fmla="*/ 1130142 h 2675025"/>
                <a:gd name="connsiteX46" fmla="*/ 432091 w 4081858"/>
                <a:gd name="connsiteY46" fmla="*/ 1125840 h 2675025"/>
                <a:gd name="connsiteX47" fmla="*/ 437340 w 4081858"/>
                <a:gd name="connsiteY47" fmla="*/ 1102790 h 2675025"/>
                <a:gd name="connsiteX48" fmla="*/ 512766 w 4081858"/>
                <a:gd name="connsiteY48" fmla="*/ 1015026 h 2675025"/>
                <a:gd name="connsiteX49" fmla="*/ 529594 w 4081858"/>
                <a:gd name="connsiteY49" fmla="*/ 1009235 h 2675025"/>
                <a:gd name="connsiteX50" fmla="*/ 609292 w 4081858"/>
                <a:gd name="connsiteY50" fmla="*/ 1009073 h 2675025"/>
                <a:gd name="connsiteX51" fmla="*/ 609292 w 4081858"/>
                <a:gd name="connsiteY51" fmla="*/ 346736 h 2675025"/>
                <a:gd name="connsiteX52" fmla="*/ 956028 w 4081858"/>
                <a:gd name="connsiteY52" fmla="*/ 0 h 2675025"/>
                <a:gd name="connsiteX53" fmla="*/ 3735121 w 4081858"/>
                <a:gd name="connsiteY53" fmla="*/ 0 h 2675025"/>
                <a:gd name="connsiteX54" fmla="*/ 4081858 w 4081858"/>
                <a:gd name="connsiteY54" fmla="*/ 346737 h 267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081858" h="2675025">
                  <a:moveTo>
                    <a:pt x="185408" y="1340760"/>
                  </a:moveTo>
                  <a:cubicBezTo>
                    <a:pt x="184244" y="1341735"/>
                    <a:pt x="175750" y="1348255"/>
                    <a:pt x="166469" y="1355262"/>
                  </a:cubicBezTo>
                  <a:cubicBezTo>
                    <a:pt x="137576" y="1377068"/>
                    <a:pt x="126809" y="1395438"/>
                    <a:pt x="127133" y="1422248"/>
                  </a:cubicBezTo>
                  <a:lnTo>
                    <a:pt x="127377" y="1440213"/>
                  </a:lnTo>
                  <a:lnTo>
                    <a:pt x="116121" y="1438861"/>
                  </a:lnTo>
                  <a:cubicBezTo>
                    <a:pt x="95506" y="1436398"/>
                    <a:pt x="86796" y="1430122"/>
                    <a:pt x="77299" y="1410912"/>
                  </a:cubicBezTo>
                  <a:cubicBezTo>
                    <a:pt x="68911" y="1393976"/>
                    <a:pt x="68263" y="1393354"/>
                    <a:pt x="54925" y="1390350"/>
                  </a:cubicBezTo>
                  <a:cubicBezTo>
                    <a:pt x="37258" y="1386347"/>
                    <a:pt x="30360" y="1381666"/>
                    <a:pt x="16616" y="1364324"/>
                  </a:cubicBezTo>
                  <a:cubicBezTo>
                    <a:pt x="-4542" y="1337623"/>
                    <a:pt x="-4110" y="1340544"/>
                    <a:pt x="10123" y="1320632"/>
                  </a:cubicBezTo>
                  <a:cubicBezTo>
                    <a:pt x="27248" y="1296608"/>
                    <a:pt x="35715" y="1290115"/>
                    <a:pt x="54655" y="1286407"/>
                  </a:cubicBezTo>
                  <a:cubicBezTo>
                    <a:pt x="69723" y="1283431"/>
                    <a:pt x="70671" y="1282783"/>
                    <a:pt x="72267" y="1274181"/>
                  </a:cubicBezTo>
                  <a:cubicBezTo>
                    <a:pt x="74512" y="1262140"/>
                    <a:pt x="85794" y="1249101"/>
                    <a:pt x="99321" y="1242959"/>
                  </a:cubicBezTo>
                  <a:lnTo>
                    <a:pt x="99401" y="1242905"/>
                  </a:lnTo>
                  <a:cubicBezTo>
                    <a:pt x="105386" y="1240178"/>
                    <a:pt x="111790" y="1238484"/>
                    <a:pt x="118341" y="1237900"/>
                  </a:cubicBezTo>
                  <a:lnTo>
                    <a:pt x="126456" y="1237900"/>
                  </a:lnTo>
                  <a:lnTo>
                    <a:pt x="126620" y="1254781"/>
                  </a:lnTo>
                  <a:cubicBezTo>
                    <a:pt x="126916" y="1279942"/>
                    <a:pt x="135925" y="1295390"/>
                    <a:pt x="164495" y="1319578"/>
                  </a:cubicBezTo>
                  <a:cubicBezTo>
                    <a:pt x="177129" y="1330263"/>
                    <a:pt x="186571" y="1339787"/>
                    <a:pt x="185408" y="1340760"/>
                  </a:cubicBezTo>
                  <a:close/>
                  <a:moveTo>
                    <a:pt x="4081858" y="346737"/>
                  </a:moveTo>
                  <a:lnTo>
                    <a:pt x="4081858" y="728846"/>
                  </a:lnTo>
                  <a:lnTo>
                    <a:pt x="3969197" y="740203"/>
                  </a:lnTo>
                  <a:cubicBezTo>
                    <a:pt x="3691368" y="797055"/>
                    <a:pt x="3482375" y="1042878"/>
                    <a:pt x="3482375" y="1337513"/>
                  </a:cubicBezTo>
                  <a:cubicBezTo>
                    <a:pt x="3482375" y="1632148"/>
                    <a:pt x="3691368" y="1877971"/>
                    <a:pt x="3969197" y="1934823"/>
                  </a:cubicBezTo>
                  <a:lnTo>
                    <a:pt x="4081858" y="1946181"/>
                  </a:lnTo>
                  <a:lnTo>
                    <a:pt x="4081858" y="2328289"/>
                  </a:lnTo>
                  <a:cubicBezTo>
                    <a:pt x="4081858" y="2519786"/>
                    <a:pt x="3926618" y="2675025"/>
                    <a:pt x="3735121" y="2675025"/>
                  </a:cubicBezTo>
                  <a:lnTo>
                    <a:pt x="956028" y="2675025"/>
                  </a:lnTo>
                  <a:cubicBezTo>
                    <a:pt x="764531" y="2675025"/>
                    <a:pt x="609292" y="2519785"/>
                    <a:pt x="609292" y="2328289"/>
                  </a:cubicBezTo>
                  <a:lnTo>
                    <a:pt x="609292" y="1666615"/>
                  </a:lnTo>
                  <a:lnTo>
                    <a:pt x="598113" y="1666472"/>
                  </a:lnTo>
                  <a:cubicBezTo>
                    <a:pt x="498212" y="1664791"/>
                    <a:pt x="505178" y="1661206"/>
                    <a:pt x="492260" y="1653590"/>
                  </a:cubicBezTo>
                  <a:cubicBezTo>
                    <a:pt x="461579" y="1635437"/>
                    <a:pt x="447349" y="1614848"/>
                    <a:pt x="436149" y="1572427"/>
                  </a:cubicBezTo>
                  <a:lnTo>
                    <a:pt x="430116" y="1549621"/>
                  </a:lnTo>
                  <a:lnTo>
                    <a:pt x="413531" y="1547915"/>
                  </a:lnTo>
                  <a:cubicBezTo>
                    <a:pt x="402616" y="1546556"/>
                    <a:pt x="391986" y="1543468"/>
                    <a:pt x="382040" y="1538772"/>
                  </a:cubicBezTo>
                  <a:cubicBezTo>
                    <a:pt x="361965" y="1528682"/>
                    <a:pt x="352576" y="1514693"/>
                    <a:pt x="346869" y="1486151"/>
                  </a:cubicBezTo>
                  <a:lnTo>
                    <a:pt x="342486" y="1464075"/>
                  </a:lnTo>
                  <a:lnTo>
                    <a:pt x="325577" y="1460638"/>
                  </a:lnTo>
                  <a:cubicBezTo>
                    <a:pt x="304042" y="1456256"/>
                    <a:pt x="288648" y="1447193"/>
                    <a:pt x="272821" y="1429582"/>
                  </a:cubicBezTo>
                  <a:cubicBezTo>
                    <a:pt x="258834" y="1414052"/>
                    <a:pt x="246875" y="1393788"/>
                    <a:pt x="231780" y="1360213"/>
                  </a:cubicBezTo>
                  <a:lnTo>
                    <a:pt x="221743" y="1337867"/>
                  </a:lnTo>
                  <a:lnTo>
                    <a:pt x="234729" y="1310162"/>
                  </a:lnTo>
                  <a:cubicBezTo>
                    <a:pt x="261676" y="1252725"/>
                    <a:pt x="282804" y="1228539"/>
                    <a:pt x="314133" y="1218853"/>
                  </a:cubicBezTo>
                  <a:cubicBezTo>
                    <a:pt x="321651" y="1216307"/>
                    <a:pt x="329397" y="1214495"/>
                    <a:pt x="337265" y="1213442"/>
                  </a:cubicBezTo>
                  <a:cubicBezTo>
                    <a:pt x="342567" y="1213442"/>
                    <a:pt x="343595" y="1211251"/>
                    <a:pt x="346517" y="1193827"/>
                  </a:cubicBezTo>
                  <a:cubicBezTo>
                    <a:pt x="353498" y="1152273"/>
                    <a:pt x="373490" y="1132550"/>
                    <a:pt x="411069" y="1130142"/>
                  </a:cubicBezTo>
                  <a:cubicBezTo>
                    <a:pt x="422620" y="1129330"/>
                    <a:pt x="431658" y="1127517"/>
                    <a:pt x="432091" y="1125840"/>
                  </a:cubicBezTo>
                  <a:cubicBezTo>
                    <a:pt x="432524" y="1124163"/>
                    <a:pt x="434878" y="1113800"/>
                    <a:pt x="437340" y="1102790"/>
                  </a:cubicBezTo>
                  <a:cubicBezTo>
                    <a:pt x="447565" y="1056852"/>
                    <a:pt x="471238" y="1029228"/>
                    <a:pt x="512766" y="1015026"/>
                  </a:cubicBezTo>
                  <a:lnTo>
                    <a:pt x="529594" y="1009235"/>
                  </a:lnTo>
                  <a:lnTo>
                    <a:pt x="609292" y="1009073"/>
                  </a:lnTo>
                  <a:lnTo>
                    <a:pt x="609292" y="346736"/>
                  </a:lnTo>
                  <a:cubicBezTo>
                    <a:pt x="609292" y="155239"/>
                    <a:pt x="764531" y="0"/>
                    <a:pt x="956028" y="0"/>
                  </a:cubicBezTo>
                  <a:lnTo>
                    <a:pt x="3735121" y="0"/>
                  </a:lnTo>
                  <a:cubicBezTo>
                    <a:pt x="3926618" y="0"/>
                    <a:pt x="4081858" y="155240"/>
                    <a:pt x="4081858" y="3467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4943291-098F-88A4-6934-653224A2ED61}"/>
                </a:ext>
              </a:extLst>
            </p:cNvPr>
            <p:cNvSpPr/>
            <p:nvPr/>
          </p:nvSpPr>
          <p:spPr>
            <a:xfrm rot="16200000">
              <a:off x="4805759" y="1599021"/>
              <a:ext cx="931682" cy="938282"/>
            </a:xfrm>
            <a:custGeom>
              <a:avLst/>
              <a:gdLst>
                <a:gd name="connsiteX0" fmla="*/ 981975 w 1208772"/>
                <a:gd name="connsiteY0" fmla="*/ 609778 h 1217335"/>
                <a:gd name="connsiteX1" fmla="*/ 964579 w 1208772"/>
                <a:gd name="connsiteY1" fmla="*/ 650711 h 1217335"/>
                <a:gd name="connsiteX2" fmla="*/ 876490 w 1208772"/>
                <a:gd name="connsiteY2" fmla="*/ 732849 h 1217335"/>
                <a:gd name="connsiteX3" fmla="*/ 861609 w 1208772"/>
                <a:gd name="connsiteY3" fmla="*/ 734958 h 1217335"/>
                <a:gd name="connsiteX4" fmla="*/ 859609 w 1208772"/>
                <a:gd name="connsiteY4" fmla="*/ 751028 h 1217335"/>
                <a:gd name="connsiteX5" fmla="*/ 841644 w 1208772"/>
                <a:gd name="connsiteY5" fmla="*/ 796534 h 1217335"/>
                <a:gd name="connsiteX6" fmla="*/ 792432 w 1208772"/>
                <a:gd name="connsiteY6" fmla="*/ 818936 h 1217335"/>
                <a:gd name="connsiteX7" fmla="*/ 774820 w 1208772"/>
                <a:gd name="connsiteY7" fmla="*/ 820748 h 1217335"/>
                <a:gd name="connsiteX8" fmla="*/ 770166 w 1208772"/>
                <a:gd name="connsiteY8" fmla="*/ 841391 h 1217335"/>
                <a:gd name="connsiteX9" fmla="*/ 739379 w 1208772"/>
                <a:gd name="connsiteY9" fmla="*/ 904212 h 1217335"/>
                <a:gd name="connsiteX10" fmla="*/ 685729 w 1208772"/>
                <a:gd name="connsiteY10" fmla="*/ 935458 h 1217335"/>
                <a:gd name="connsiteX11" fmla="*/ 646139 w 1208772"/>
                <a:gd name="connsiteY11" fmla="*/ 937280 h 1217335"/>
                <a:gd name="connsiteX12" fmla="*/ 599483 w 1208772"/>
                <a:gd name="connsiteY12" fmla="*/ 937870 h 1217335"/>
                <a:gd name="connsiteX13" fmla="*/ 599483 w 1208772"/>
                <a:gd name="connsiteY13" fmla="*/ 1217335 h 1217335"/>
                <a:gd name="connsiteX14" fmla="*/ 486822 w 1208772"/>
                <a:gd name="connsiteY14" fmla="*/ 1205977 h 1217335"/>
                <a:gd name="connsiteX15" fmla="*/ 0 w 1208772"/>
                <a:gd name="connsiteY15" fmla="*/ 608667 h 1217335"/>
                <a:gd name="connsiteX16" fmla="*/ 486822 w 1208772"/>
                <a:gd name="connsiteY16" fmla="*/ 11357 h 1217335"/>
                <a:gd name="connsiteX17" fmla="*/ 599483 w 1208772"/>
                <a:gd name="connsiteY17" fmla="*/ 0 h 1217335"/>
                <a:gd name="connsiteX18" fmla="*/ 599483 w 1208772"/>
                <a:gd name="connsiteY18" fmla="*/ 279286 h 1217335"/>
                <a:gd name="connsiteX19" fmla="*/ 605835 w 1208772"/>
                <a:gd name="connsiteY19" fmla="*/ 279348 h 1217335"/>
                <a:gd name="connsiteX20" fmla="*/ 675773 w 1208772"/>
                <a:gd name="connsiteY20" fmla="*/ 281715 h 1217335"/>
                <a:gd name="connsiteX21" fmla="*/ 736809 w 1208772"/>
                <a:gd name="connsiteY21" fmla="*/ 312016 h 1217335"/>
                <a:gd name="connsiteX22" fmla="*/ 770246 w 1208772"/>
                <a:gd name="connsiteY22" fmla="*/ 378435 h 1217335"/>
                <a:gd name="connsiteX23" fmla="*/ 774523 w 1208772"/>
                <a:gd name="connsiteY23" fmla="*/ 400079 h 1217335"/>
                <a:gd name="connsiteX24" fmla="*/ 794298 w 1208772"/>
                <a:gd name="connsiteY24" fmla="*/ 401377 h 1217335"/>
                <a:gd name="connsiteX25" fmla="*/ 858013 w 1208772"/>
                <a:gd name="connsiteY25" fmla="*/ 460275 h 1217335"/>
                <a:gd name="connsiteX26" fmla="*/ 861746 w 1208772"/>
                <a:gd name="connsiteY26" fmla="*/ 481350 h 1217335"/>
                <a:gd name="connsiteX27" fmla="*/ 879493 w 1208772"/>
                <a:gd name="connsiteY27" fmla="*/ 486436 h 1217335"/>
                <a:gd name="connsiteX28" fmla="*/ 906331 w 1208772"/>
                <a:gd name="connsiteY28" fmla="*/ 495581 h 1217335"/>
                <a:gd name="connsiteX29" fmla="*/ 948347 w 1208772"/>
                <a:gd name="connsiteY29" fmla="*/ 537488 h 1217335"/>
                <a:gd name="connsiteX30" fmla="*/ 981975 w 1208772"/>
                <a:gd name="connsiteY30" fmla="*/ 609778 h 1217335"/>
                <a:gd name="connsiteX31" fmla="*/ 1208772 w 1208772"/>
                <a:gd name="connsiteY31" fmla="*/ 609561 h 1217335"/>
                <a:gd name="connsiteX32" fmla="*/ 1192539 w 1208772"/>
                <a:gd name="connsiteY32" fmla="*/ 631205 h 1217335"/>
                <a:gd name="connsiteX33" fmla="*/ 1147576 w 1208772"/>
                <a:gd name="connsiteY33" fmla="*/ 661777 h 1217335"/>
                <a:gd name="connsiteX34" fmla="*/ 1134968 w 1208772"/>
                <a:gd name="connsiteY34" fmla="*/ 666809 h 1217335"/>
                <a:gd name="connsiteX35" fmla="*/ 1132262 w 1208772"/>
                <a:gd name="connsiteY35" fmla="*/ 677873 h 1217335"/>
                <a:gd name="connsiteX36" fmla="*/ 1083564 w 1208772"/>
                <a:gd name="connsiteY36" fmla="*/ 711855 h 1217335"/>
                <a:gd name="connsiteX37" fmla="*/ 1079073 w 1208772"/>
                <a:gd name="connsiteY37" fmla="*/ 695865 h 1217335"/>
                <a:gd name="connsiteX38" fmla="*/ 1074475 w 1208772"/>
                <a:gd name="connsiteY38" fmla="*/ 667457 h 1217335"/>
                <a:gd name="connsiteX39" fmla="*/ 1028832 w 1208772"/>
                <a:gd name="connsiteY39" fmla="*/ 618002 h 1217335"/>
                <a:gd name="connsiteX40" fmla="*/ 1017335 w 1208772"/>
                <a:gd name="connsiteY40" fmla="*/ 610562 h 1217335"/>
                <a:gd name="connsiteX41" fmla="*/ 1037355 w 1208772"/>
                <a:gd name="connsiteY41" fmla="*/ 594519 h 1217335"/>
                <a:gd name="connsiteX42" fmla="*/ 1067522 w 1208772"/>
                <a:gd name="connsiteY42" fmla="*/ 564435 h 1217335"/>
                <a:gd name="connsiteX43" fmla="*/ 1078991 w 1208772"/>
                <a:gd name="connsiteY43" fmla="*/ 529021 h 1217335"/>
                <a:gd name="connsiteX44" fmla="*/ 1078831 w 1208772"/>
                <a:gd name="connsiteY44" fmla="*/ 528993 h 1217335"/>
                <a:gd name="connsiteX45" fmla="*/ 1080155 w 1208772"/>
                <a:gd name="connsiteY45" fmla="*/ 508324 h 1217335"/>
                <a:gd name="connsiteX46" fmla="*/ 1092277 w 1208772"/>
                <a:gd name="connsiteY46" fmla="*/ 509703 h 1217335"/>
                <a:gd name="connsiteX47" fmla="*/ 1131181 w 1208772"/>
                <a:gd name="connsiteY47" fmla="*/ 539978 h 1217335"/>
                <a:gd name="connsiteX48" fmla="*/ 1152283 w 1208772"/>
                <a:gd name="connsiteY48" fmla="*/ 557806 h 1217335"/>
                <a:gd name="connsiteX49" fmla="*/ 1195787 w 1208772"/>
                <a:gd name="connsiteY49" fmla="*/ 592408 h 121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208772" h="1217335">
                  <a:moveTo>
                    <a:pt x="981975" y="609778"/>
                  </a:moveTo>
                  <a:cubicBezTo>
                    <a:pt x="981975" y="612835"/>
                    <a:pt x="974156" y="631205"/>
                    <a:pt x="964579" y="650711"/>
                  </a:cubicBezTo>
                  <a:cubicBezTo>
                    <a:pt x="937524" y="705793"/>
                    <a:pt x="914367" y="727437"/>
                    <a:pt x="876490" y="732849"/>
                  </a:cubicBezTo>
                  <a:lnTo>
                    <a:pt x="861609" y="734958"/>
                  </a:lnTo>
                  <a:lnTo>
                    <a:pt x="859609" y="751028"/>
                  </a:lnTo>
                  <a:cubicBezTo>
                    <a:pt x="856714" y="774188"/>
                    <a:pt x="852737" y="784225"/>
                    <a:pt x="841644" y="796534"/>
                  </a:cubicBezTo>
                  <a:cubicBezTo>
                    <a:pt x="829442" y="810115"/>
                    <a:pt x="815130" y="816609"/>
                    <a:pt x="792432" y="818936"/>
                  </a:cubicBezTo>
                  <a:lnTo>
                    <a:pt x="774820" y="820748"/>
                  </a:lnTo>
                  <a:lnTo>
                    <a:pt x="770166" y="841391"/>
                  </a:lnTo>
                  <a:cubicBezTo>
                    <a:pt x="763864" y="869283"/>
                    <a:pt x="754854" y="887681"/>
                    <a:pt x="739379" y="904212"/>
                  </a:cubicBezTo>
                  <a:cubicBezTo>
                    <a:pt x="724805" y="919483"/>
                    <a:pt x="706204" y="930315"/>
                    <a:pt x="685729" y="935458"/>
                  </a:cubicBezTo>
                  <a:cubicBezTo>
                    <a:pt x="682943" y="936203"/>
                    <a:pt x="671784" y="936801"/>
                    <a:pt x="646139" y="937280"/>
                  </a:cubicBezTo>
                  <a:lnTo>
                    <a:pt x="599483" y="937870"/>
                  </a:lnTo>
                  <a:lnTo>
                    <a:pt x="599483" y="1217335"/>
                  </a:lnTo>
                  <a:lnTo>
                    <a:pt x="486822" y="1205977"/>
                  </a:lnTo>
                  <a:cubicBezTo>
                    <a:pt x="208993" y="1149125"/>
                    <a:pt x="0" y="903302"/>
                    <a:pt x="0" y="608667"/>
                  </a:cubicBezTo>
                  <a:cubicBezTo>
                    <a:pt x="0" y="314032"/>
                    <a:pt x="208993" y="68209"/>
                    <a:pt x="486822" y="11357"/>
                  </a:cubicBezTo>
                  <a:lnTo>
                    <a:pt x="599483" y="0"/>
                  </a:lnTo>
                  <a:lnTo>
                    <a:pt x="599483" y="279286"/>
                  </a:lnTo>
                  <a:lnTo>
                    <a:pt x="605835" y="279348"/>
                  </a:lnTo>
                  <a:cubicBezTo>
                    <a:pt x="647902" y="279907"/>
                    <a:pt x="668422" y="280688"/>
                    <a:pt x="675773" y="281715"/>
                  </a:cubicBezTo>
                  <a:cubicBezTo>
                    <a:pt x="698926" y="284728"/>
                    <a:pt x="720410" y="295393"/>
                    <a:pt x="736809" y="312016"/>
                  </a:cubicBezTo>
                  <a:cubicBezTo>
                    <a:pt x="754367" y="329737"/>
                    <a:pt x="764673" y="350029"/>
                    <a:pt x="770246" y="378435"/>
                  </a:cubicBezTo>
                  <a:lnTo>
                    <a:pt x="774523" y="400079"/>
                  </a:lnTo>
                  <a:lnTo>
                    <a:pt x="794298" y="401377"/>
                  </a:lnTo>
                  <a:cubicBezTo>
                    <a:pt x="830823" y="403741"/>
                    <a:pt x="852060" y="423372"/>
                    <a:pt x="858013" y="460275"/>
                  </a:cubicBezTo>
                  <a:cubicBezTo>
                    <a:pt x="859798" y="471449"/>
                    <a:pt x="861474" y="480917"/>
                    <a:pt x="861746" y="481350"/>
                  </a:cubicBezTo>
                  <a:cubicBezTo>
                    <a:pt x="867552" y="483406"/>
                    <a:pt x="873480" y="485105"/>
                    <a:pt x="879493" y="486436"/>
                  </a:cubicBezTo>
                  <a:cubicBezTo>
                    <a:pt x="888686" y="488702"/>
                    <a:pt x="897668" y="491760"/>
                    <a:pt x="906331" y="495581"/>
                  </a:cubicBezTo>
                  <a:cubicBezTo>
                    <a:pt x="919399" y="502155"/>
                    <a:pt x="936929" y="519632"/>
                    <a:pt x="948347" y="537488"/>
                  </a:cubicBezTo>
                  <a:cubicBezTo>
                    <a:pt x="960332" y="556454"/>
                    <a:pt x="981975" y="602690"/>
                    <a:pt x="981975" y="609778"/>
                  </a:cubicBezTo>
                  <a:close/>
                  <a:moveTo>
                    <a:pt x="1208772" y="609561"/>
                  </a:moveTo>
                  <a:lnTo>
                    <a:pt x="1192539" y="631205"/>
                  </a:lnTo>
                  <a:cubicBezTo>
                    <a:pt x="1175604" y="653659"/>
                    <a:pt x="1168949" y="658260"/>
                    <a:pt x="1147576" y="661777"/>
                  </a:cubicBezTo>
                  <a:cubicBezTo>
                    <a:pt x="1141163" y="662832"/>
                    <a:pt x="1135481" y="665077"/>
                    <a:pt x="1134968" y="666809"/>
                  </a:cubicBezTo>
                  <a:cubicBezTo>
                    <a:pt x="1134454" y="668540"/>
                    <a:pt x="1133236" y="673491"/>
                    <a:pt x="1132262" y="677873"/>
                  </a:cubicBezTo>
                  <a:cubicBezTo>
                    <a:pt x="1128691" y="694241"/>
                    <a:pt x="1103530" y="711855"/>
                    <a:pt x="1083564" y="711855"/>
                  </a:cubicBezTo>
                  <a:cubicBezTo>
                    <a:pt x="1078668" y="711881"/>
                    <a:pt x="1078236" y="710366"/>
                    <a:pt x="1079073" y="695865"/>
                  </a:cubicBezTo>
                  <a:cubicBezTo>
                    <a:pt x="1080061" y="686155"/>
                    <a:pt x="1078473" y="676359"/>
                    <a:pt x="1074475" y="667457"/>
                  </a:cubicBezTo>
                  <a:cubicBezTo>
                    <a:pt x="1067846" y="652415"/>
                    <a:pt x="1044606" y="627255"/>
                    <a:pt x="1028832" y="618002"/>
                  </a:cubicBezTo>
                  <a:cubicBezTo>
                    <a:pt x="1024800" y="615848"/>
                    <a:pt x="1020953" y="613359"/>
                    <a:pt x="1017335" y="610562"/>
                  </a:cubicBezTo>
                  <a:cubicBezTo>
                    <a:pt x="1017335" y="610157"/>
                    <a:pt x="1026345" y="602932"/>
                    <a:pt x="1037355" y="594519"/>
                  </a:cubicBezTo>
                  <a:cubicBezTo>
                    <a:pt x="1048656" y="585824"/>
                    <a:pt x="1058796" y="575713"/>
                    <a:pt x="1067522" y="564435"/>
                  </a:cubicBezTo>
                  <a:cubicBezTo>
                    <a:pt x="1076531" y="551340"/>
                    <a:pt x="1077828" y="547418"/>
                    <a:pt x="1078991" y="529021"/>
                  </a:cubicBezTo>
                  <a:lnTo>
                    <a:pt x="1078831" y="528993"/>
                  </a:lnTo>
                  <a:lnTo>
                    <a:pt x="1080155" y="508324"/>
                  </a:lnTo>
                  <a:lnTo>
                    <a:pt x="1092277" y="509703"/>
                  </a:lnTo>
                  <a:cubicBezTo>
                    <a:pt x="1110013" y="511405"/>
                    <a:pt x="1125171" y="523201"/>
                    <a:pt x="1131181" y="539978"/>
                  </a:cubicBezTo>
                  <a:cubicBezTo>
                    <a:pt x="1135536" y="553044"/>
                    <a:pt x="1135888" y="553315"/>
                    <a:pt x="1152283" y="557806"/>
                  </a:cubicBezTo>
                  <a:cubicBezTo>
                    <a:pt x="1171031" y="562947"/>
                    <a:pt x="1177227" y="567870"/>
                    <a:pt x="1195787" y="5924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ADB6776-C3F6-ED1A-C92A-FCDBEF54824C}"/>
              </a:ext>
            </a:extLst>
          </p:cNvPr>
          <p:cNvGrpSpPr/>
          <p:nvPr/>
        </p:nvGrpSpPr>
        <p:grpSpPr>
          <a:xfrm>
            <a:off x="6988618" y="1580481"/>
            <a:ext cx="2675025" cy="4529212"/>
            <a:chOff x="6988618" y="1580481"/>
            <a:chExt cx="2675025" cy="452921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605A365-906D-DFDD-20AA-A4F10EFBA4B7}"/>
                </a:ext>
              </a:extLst>
            </p:cNvPr>
            <p:cNvSpPr/>
            <p:nvPr/>
          </p:nvSpPr>
          <p:spPr>
            <a:xfrm rot="16200000">
              <a:off x="6285202" y="2731252"/>
              <a:ext cx="4081857" cy="2675025"/>
            </a:xfrm>
            <a:custGeom>
              <a:avLst/>
              <a:gdLst>
                <a:gd name="connsiteX0" fmla="*/ 185408 w 4081857"/>
                <a:gd name="connsiteY0" fmla="*/ 1340760 h 2675025"/>
                <a:gd name="connsiteX1" fmla="*/ 166469 w 4081857"/>
                <a:gd name="connsiteY1" fmla="*/ 1355262 h 2675025"/>
                <a:gd name="connsiteX2" fmla="*/ 127133 w 4081857"/>
                <a:gd name="connsiteY2" fmla="*/ 1422248 h 2675025"/>
                <a:gd name="connsiteX3" fmla="*/ 127377 w 4081857"/>
                <a:gd name="connsiteY3" fmla="*/ 1440213 h 2675025"/>
                <a:gd name="connsiteX4" fmla="*/ 116121 w 4081857"/>
                <a:gd name="connsiteY4" fmla="*/ 1438861 h 2675025"/>
                <a:gd name="connsiteX5" fmla="*/ 77299 w 4081857"/>
                <a:gd name="connsiteY5" fmla="*/ 1410912 h 2675025"/>
                <a:gd name="connsiteX6" fmla="*/ 54925 w 4081857"/>
                <a:gd name="connsiteY6" fmla="*/ 1390351 h 2675025"/>
                <a:gd name="connsiteX7" fmla="*/ 16615 w 4081857"/>
                <a:gd name="connsiteY7" fmla="*/ 1364325 h 2675025"/>
                <a:gd name="connsiteX8" fmla="*/ 10122 w 4081857"/>
                <a:gd name="connsiteY8" fmla="*/ 1320632 h 2675025"/>
                <a:gd name="connsiteX9" fmla="*/ 54654 w 4081857"/>
                <a:gd name="connsiteY9" fmla="*/ 1286408 h 2675025"/>
                <a:gd name="connsiteX10" fmla="*/ 72267 w 4081857"/>
                <a:gd name="connsiteY10" fmla="*/ 1274181 h 2675025"/>
                <a:gd name="connsiteX11" fmla="*/ 99321 w 4081857"/>
                <a:gd name="connsiteY11" fmla="*/ 1242959 h 2675025"/>
                <a:gd name="connsiteX12" fmla="*/ 99401 w 4081857"/>
                <a:gd name="connsiteY12" fmla="*/ 1242905 h 2675025"/>
                <a:gd name="connsiteX13" fmla="*/ 118341 w 4081857"/>
                <a:gd name="connsiteY13" fmla="*/ 1237900 h 2675025"/>
                <a:gd name="connsiteX14" fmla="*/ 126456 w 4081857"/>
                <a:gd name="connsiteY14" fmla="*/ 1237900 h 2675025"/>
                <a:gd name="connsiteX15" fmla="*/ 126619 w 4081857"/>
                <a:gd name="connsiteY15" fmla="*/ 1254781 h 2675025"/>
                <a:gd name="connsiteX16" fmla="*/ 164495 w 4081857"/>
                <a:gd name="connsiteY16" fmla="*/ 1319578 h 2675025"/>
                <a:gd name="connsiteX17" fmla="*/ 185408 w 4081857"/>
                <a:gd name="connsiteY17" fmla="*/ 1340760 h 2675025"/>
                <a:gd name="connsiteX18" fmla="*/ 4081857 w 4081857"/>
                <a:gd name="connsiteY18" fmla="*/ 346737 h 2675025"/>
                <a:gd name="connsiteX19" fmla="*/ 4081857 w 4081857"/>
                <a:gd name="connsiteY19" fmla="*/ 728846 h 2675025"/>
                <a:gd name="connsiteX20" fmla="*/ 3969197 w 4081857"/>
                <a:gd name="connsiteY20" fmla="*/ 740203 h 2675025"/>
                <a:gd name="connsiteX21" fmla="*/ 3482375 w 4081857"/>
                <a:gd name="connsiteY21" fmla="*/ 1337513 h 2675025"/>
                <a:gd name="connsiteX22" fmla="*/ 3969197 w 4081857"/>
                <a:gd name="connsiteY22" fmla="*/ 1934823 h 2675025"/>
                <a:gd name="connsiteX23" fmla="*/ 4081857 w 4081857"/>
                <a:gd name="connsiteY23" fmla="*/ 1946180 h 2675025"/>
                <a:gd name="connsiteX24" fmla="*/ 4081857 w 4081857"/>
                <a:gd name="connsiteY24" fmla="*/ 2328289 h 2675025"/>
                <a:gd name="connsiteX25" fmla="*/ 3735121 w 4081857"/>
                <a:gd name="connsiteY25" fmla="*/ 2675025 h 2675025"/>
                <a:gd name="connsiteX26" fmla="*/ 956028 w 4081857"/>
                <a:gd name="connsiteY26" fmla="*/ 2675025 h 2675025"/>
                <a:gd name="connsiteX27" fmla="*/ 609291 w 4081857"/>
                <a:gd name="connsiteY27" fmla="*/ 2328289 h 2675025"/>
                <a:gd name="connsiteX28" fmla="*/ 609291 w 4081857"/>
                <a:gd name="connsiteY28" fmla="*/ 1666615 h 2675025"/>
                <a:gd name="connsiteX29" fmla="*/ 598113 w 4081857"/>
                <a:gd name="connsiteY29" fmla="*/ 1666472 h 2675025"/>
                <a:gd name="connsiteX30" fmla="*/ 492260 w 4081857"/>
                <a:gd name="connsiteY30" fmla="*/ 1653590 h 2675025"/>
                <a:gd name="connsiteX31" fmla="*/ 436149 w 4081857"/>
                <a:gd name="connsiteY31" fmla="*/ 1572428 h 2675025"/>
                <a:gd name="connsiteX32" fmla="*/ 430116 w 4081857"/>
                <a:gd name="connsiteY32" fmla="*/ 1549622 h 2675025"/>
                <a:gd name="connsiteX33" fmla="*/ 413531 w 4081857"/>
                <a:gd name="connsiteY33" fmla="*/ 1547915 h 2675025"/>
                <a:gd name="connsiteX34" fmla="*/ 382039 w 4081857"/>
                <a:gd name="connsiteY34" fmla="*/ 1538772 h 2675025"/>
                <a:gd name="connsiteX35" fmla="*/ 346868 w 4081857"/>
                <a:gd name="connsiteY35" fmla="*/ 1486152 h 2675025"/>
                <a:gd name="connsiteX36" fmla="*/ 342486 w 4081857"/>
                <a:gd name="connsiteY36" fmla="*/ 1464075 h 2675025"/>
                <a:gd name="connsiteX37" fmla="*/ 325577 w 4081857"/>
                <a:gd name="connsiteY37" fmla="*/ 1460638 h 2675025"/>
                <a:gd name="connsiteX38" fmla="*/ 272821 w 4081857"/>
                <a:gd name="connsiteY38" fmla="*/ 1429582 h 2675025"/>
                <a:gd name="connsiteX39" fmla="*/ 231779 w 4081857"/>
                <a:gd name="connsiteY39" fmla="*/ 1360213 h 2675025"/>
                <a:gd name="connsiteX40" fmla="*/ 221742 w 4081857"/>
                <a:gd name="connsiteY40" fmla="*/ 1337867 h 2675025"/>
                <a:gd name="connsiteX41" fmla="*/ 234729 w 4081857"/>
                <a:gd name="connsiteY41" fmla="*/ 1310162 h 2675025"/>
                <a:gd name="connsiteX42" fmla="*/ 314133 w 4081857"/>
                <a:gd name="connsiteY42" fmla="*/ 1218854 h 2675025"/>
                <a:gd name="connsiteX43" fmla="*/ 337264 w 4081857"/>
                <a:gd name="connsiteY43" fmla="*/ 1213443 h 2675025"/>
                <a:gd name="connsiteX44" fmla="*/ 346517 w 4081857"/>
                <a:gd name="connsiteY44" fmla="*/ 1193828 h 2675025"/>
                <a:gd name="connsiteX45" fmla="*/ 411069 w 4081857"/>
                <a:gd name="connsiteY45" fmla="*/ 1130143 h 2675025"/>
                <a:gd name="connsiteX46" fmla="*/ 432090 w 4081857"/>
                <a:gd name="connsiteY46" fmla="*/ 1125840 h 2675025"/>
                <a:gd name="connsiteX47" fmla="*/ 437339 w 4081857"/>
                <a:gd name="connsiteY47" fmla="*/ 1102790 h 2675025"/>
                <a:gd name="connsiteX48" fmla="*/ 512766 w 4081857"/>
                <a:gd name="connsiteY48" fmla="*/ 1015027 h 2675025"/>
                <a:gd name="connsiteX49" fmla="*/ 529594 w 4081857"/>
                <a:gd name="connsiteY49" fmla="*/ 1009235 h 2675025"/>
                <a:gd name="connsiteX50" fmla="*/ 609291 w 4081857"/>
                <a:gd name="connsiteY50" fmla="*/ 1009074 h 2675025"/>
                <a:gd name="connsiteX51" fmla="*/ 609292 w 4081857"/>
                <a:gd name="connsiteY51" fmla="*/ 346737 h 2675025"/>
                <a:gd name="connsiteX52" fmla="*/ 956028 w 4081857"/>
                <a:gd name="connsiteY52" fmla="*/ 0 h 2675025"/>
                <a:gd name="connsiteX53" fmla="*/ 3735121 w 4081857"/>
                <a:gd name="connsiteY53" fmla="*/ 0 h 2675025"/>
                <a:gd name="connsiteX54" fmla="*/ 4081857 w 4081857"/>
                <a:gd name="connsiteY54" fmla="*/ 346737 h 267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081857" h="2675025">
                  <a:moveTo>
                    <a:pt x="185408" y="1340760"/>
                  </a:moveTo>
                  <a:cubicBezTo>
                    <a:pt x="184244" y="1341735"/>
                    <a:pt x="175750" y="1348255"/>
                    <a:pt x="166469" y="1355262"/>
                  </a:cubicBezTo>
                  <a:cubicBezTo>
                    <a:pt x="137575" y="1377068"/>
                    <a:pt x="126808" y="1395438"/>
                    <a:pt x="127133" y="1422248"/>
                  </a:cubicBezTo>
                  <a:lnTo>
                    <a:pt x="127377" y="1440213"/>
                  </a:lnTo>
                  <a:lnTo>
                    <a:pt x="116121" y="1438861"/>
                  </a:lnTo>
                  <a:cubicBezTo>
                    <a:pt x="95506" y="1436398"/>
                    <a:pt x="86795" y="1430122"/>
                    <a:pt x="77299" y="1410912"/>
                  </a:cubicBezTo>
                  <a:cubicBezTo>
                    <a:pt x="68911" y="1393976"/>
                    <a:pt x="68262" y="1393354"/>
                    <a:pt x="54925" y="1390351"/>
                  </a:cubicBezTo>
                  <a:cubicBezTo>
                    <a:pt x="37257" y="1386347"/>
                    <a:pt x="30359" y="1381667"/>
                    <a:pt x="16615" y="1364325"/>
                  </a:cubicBezTo>
                  <a:cubicBezTo>
                    <a:pt x="-4542" y="1337624"/>
                    <a:pt x="-4110" y="1340545"/>
                    <a:pt x="10122" y="1320632"/>
                  </a:cubicBezTo>
                  <a:cubicBezTo>
                    <a:pt x="27248" y="1296608"/>
                    <a:pt x="35715" y="1290115"/>
                    <a:pt x="54654" y="1286408"/>
                  </a:cubicBezTo>
                  <a:cubicBezTo>
                    <a:pt x="69723" y="1283432"/>
                    <a:pt x="70671" y="1282783"/>
                    <a:pt x="72267" y="1274181"/>
                  </a:cubicBezTo>
                  <a:cubicBezTo>
                    <a:pt x="74512" y="1262141"/>
                    <a:pt x="85793" y="1249101"/>
                    <a:pt x="99321" y="1242959"/>
                  </a:cubicBezTo>
                  <a:lnTo>
                    <a:pt x="99401" y="1242905"/>
                  </a:lnTo>
                  <a:cubicBezTo>
                    <a:pt x="105386" y="1240178"/>
                    <a:pt x="111790" y="1238484"/>
                    <a:pt x="118341" y="1237900"/>
                  </a:cubicBezTo>
                  <a:lnTo>
                    <a:pt x="126456" y="1237900"/>
                  </a:lnTo>
                  <a:lnTo>
                    <a:pt x="126619" y="1254781"/>
                  </a:lnTo>
                  <a:cubicBezTo>
                    <a:pt x="126915" y="1279942"/>
                    <a:pt x="135925" y="1295391"/>
                    <a:pt x="164495" y="1319578"/>
                  </a:cubicBezTo>
                  <a:cubicBezTo>
                    <a:pt x="177129" y="1330264"/>
                    <a:pt x="186570" y="1339787"/>
                    <a:pt x="185408" y="1340760"/>
                  </a:cubicBezTo>
                  <a:close/>
                  <a:moveTo>
                    <a:pt x="4081857" y="346737"/>
                  </a:moveTo>
                  <a:lnTo>
                    <a:pt x="4081857" y="728846"/>
                  </a:lnTo>
                  <a:lnTo>
                    <a:pt x="3969197" y="740203"/>
                  </a:lnTo>
                  <a:cubicBezTo>
                    <a:pt x="3691368" y="797055"/>
                    <a:pt x="3482375" y="1042878"/>
                    <a:pt x="3482375" y="1337513"/>
                  </a:cubicBezTo>
                  <a:cubicBezTo>
                    <a:pt x="3482375" y="1632148"/>
                    <a:pt x="3691368" y="1877971"/>
                    <a:pt x="3969197" y="1934823"/>
                  </a:cubicBezTo>
                  <a:lnTo>
                    <a:pt x="4081857" y="1946180"/>
                  </a:lnTo>
                  <a:lnTo>
                    <a:pt x="4081857" y="2328289"/>
                  </a:lnTo>
                  <a:cubicBezTo>
                    <a:pt x="4081857" y="2519786"/>
                    <a:pt x="3926618" y="2675025"/>
                    <a:pt x="3735121" y="2675025"/>
                  </a:cubicBezTo>
                  <a:lnTo>
                    <a:pt x="956028" y="2675025"/>
                  </a:lnTo>
                  <a:cubicBezTo>
                    <a:pt x="764531" y="2675025"/>
                    <a:pt x="609291" y="2519786"/>
                    <a:pt x="609291" y="2328289"/>
                  </a:cubicBezTo>
                  <a:lnTo>
                    <a:pt x="609291" y="1666615"/>
                  </a:lnTo>
                  <a:lnTo>
                    <a:pt x="598113" y="1666472"/>
                  </a:lnTo>
                  <a:cubicBezTo>
                    <a:pt x="498211" y="1664791"/>
                    <a:pt x="505178" y="1661206"/>
                    <a:pt x="492260" y="1653590"/>
                  </a:cubicBezTo>
                  <a:cubicBezTo>
                    <a:pt x="461579" y="1635437"/>
                    <a:pt x="447349" y="1614848"/>
                    <a:pt x="436149" y="1572428"/>
                  </a:cubicBezTo>
                  <a:lnTo>
                    <a:pt x="430116" y="1549622"/>
                  </a:lnTo>
                  <a:lnTo>
                    <a:pt x="413531" y="1547915"/>
                  </a:lnTo>
                  <a:cubicBezTo>
                    <a:pt x="402615" y="1546556"/>
                    <a:pt x="391986" y="1543468"/>
                    <a:pt x="382039" y="1538772"/>
                  </a:cubicBezTo>
                  <a:cubicBezTo>
                    <a:pt x="361964" y="1528682"/>
                    <a:pt x="352576" y="1514693"/>
                    <a:pt x="346868" y="1486152"/>
                  </a:cubicBezTo>
                  <a:lnTo>
                    <a:pt x="342486" y="1464075"/>
                  </a:lnTo>
                  <a:lnTo>
                    <a:pt x="325577" y="1460638"/>
                  </a:lnTo>
                  <a:cubicBezTo>
                    <a:pt x="304042" y="1456256"/>
                    <a:pt x="288647" y="1447194"/>
                    <a:pt x="272821" y="1429582"/>
                  </a:cubicBezTo>
                  <a:cubicBezTo>
                    <a:pt x="258833" y="1414052"/>
                    <a:pt x="246875" y="1393788"/>
                    <a:pt x="231779" y="1360213"/>
                  </a:cubicBezTo>
                  <a:lnTo>
                    <a:pt x="221742" y="1337867"/>
                  </a:lnTo>
                  <a:lnTo>
                    <a:pt x="234729" y="1310162"/>
                  </a:lnTo>
                  <a:cubicBezTo>
                    <a:pt x="261676" y="1252726"/>
                    <a:pt x="282803" y="1228539"/>
                    <a:pt x="314133" y="1218854"/>
                  </a:cubicBezTo>
                  <a:cubicBezTo>
                    <a:pt x="321650" y="1216308"/>
                    <a:pt x="329397" y="1214495"/>
                    <a:pt x="337264" y="1213443"/>
                  </a:cubicBezTo>
                  <a:cubicBezTo>
                    <a:pt x="342567" y="1213443"/>
                    <a:pt x="343595" y="1211251"/>
                    <a:pt x="346517" y="1193828"/>
                  </a:cubicBezTo>
                  <a:cubicBezTo>
                    <a:pt x="353497" y="1152273"/>
                    <a:pt x="373489" y="1132550"/>
                    <a:pt x="411069" y="1130143"/>
                  </a:cubicBezTo>
                  <a:cubicBezTo>
                    <a:pt x="422620" y="1129330"/>
                    <a:pt x="431657" y="1127517"/>
                    <a:pt x="432090" y="1125840"/>
                  </a:cubicBezTo>
                  <a:cubicBezTo>
                    <a:pt x="432523" y="1124163"/>
                    <a:pt x="434877" y="1113801"/>
                    <a:pt x="437339" y="1102790"/>
                  </a:cubicBezTo>
                  <a:cubicBezTo>
                    <a:pt x="447564" y="1056852"/>
                    <a:pt x="471238" y="1029228"/>
                    <a:pt x="512766" y="1015027"/>
                  </a:cubicBezTo>
                  <a:lnTo>
                    <a:pt x="529594" y="1009235"/>
                  </a:lnTo>
                  <a:lnTo>
                    <a:pt x="609291" y="1009074"/>
                  </a:lnTo>
                  <a:lnTo>
                    <a:pt x="609292" y="346737"/>
                  </a:lnTo>
                  <a:cubicBezTo>
                    <a:pt x="609292" y="155240"/>
                    <a:pt x="764531" y="0"/>
                    <a:pt x="956028" y="0"/>
                  </a:cubicBezTo>
                  <a:lnTo>
                    <a:pt x="3735121" y="0"/>
                  </a:lnTo>
                  <a:cubicBezTo>
                    <a:pt x="3926618" y="0"/>
                    <a:pt x="4081857" y="155240"/>
                    <a:pt x="4081857" y="3467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EE81611-D1E7-BD9B-35D4-492D8E027408}"/>
                </a:ext>
              </a:extLst>
            </p:cNvPr>
            <p:cNvSpPr/>
            <p:nvPr/>
          </p:nvSpPr>
          <p:spPr>
            <a:xfrm rot="16200000">
              <a:off x="7860289" y="1577181"/>
              <a:ext cx="931682" cy="938282"/>
            </a:xfrm>
            <a:custGeom>
              <a:avLst/>
              <a:gdLst>
                <a:gd name="connsiteX0" fmla="*/ 981975 w 1208772"/>
                <a:gd name="connsiteY0" fmla="*/ 609778 h 1217335"/>
                <a:gd name="connsiteX1" fmla="*/ 964579 w 1208772"/>
                <a:gd name="connsiteY1" fmla="*/ 650711 h 1217335"/>
                <a:gd name="connsiteX2" fmla="*/ 876490 w 1208772"/>
                <a:gd name="connsiteY2" fmla="*/ 732849 h 1217335"/>
                <a:gd name="connsiteX3" fmla="*/ 861609 w 1208772"/>
                <a:gd name="connsiteY3" fmla="*/ 734958 h 1217335"/>
                <a:gd name="connsiteX4" fmla="*/ 859609 w 1208772"/>
                <a:gd name="connsiteY4" fmla="*/ 751028 h 1217335"/>
                <a:gd name="connsiteX5" fmla="*/ 841644 w 1208772"/>
                <a:gd name="connsiteY5" fmla="*/ 796534 h 1217335"/>
                <a:gd name="connsiteX6" fmla="*/ 792432 w 1208772"/>
                <a:gd name="connsiteY6" fmla="*/ 818936 h 1217335"/>
                <a:gd name="connsiteX7" fmla="*/ 774820 w 1208772"/>
                <a:gd name="connsiteY7" fmla="*/ 820748 h 1217335"/>
                <a:gd name="connsiteX8" fmla="*/ 770166 w 1208772"/>
                <a:gd name="connsiteY8" fmla="*/ 841391 h 1217335"/>
                <a:gd name="connsiteX9" fmla="*/ 739379 w 1208772"/>
                <a:gd name="connsiteY9" fmla="*/ 904212 h 1217335"/>
                <a:gd name="connsiteX10" fmla="*/ 685729 w 1208772"/>
                <a:gd name="connsiteY10" fmla="*/ 935458 h 1217335"/>
                <a:gd name="connsiteX11" fmla="*/ 646139 w 1208772"/>
                <a:gd name="connsiteY11" fmla="*/ 937280 h 1217335"/>
                <a:gd name="connsiteX12" fmla="*/ 599483 w 1208772"/>
                <a:gd name="connsiteY12" fmla="*/ 937870 h 1217335"/>
                <a:gd name="connsiteX13" fmla="*/ 599483 w 1208772"/>
                <a:gd name="connsiteY13" fmla="*/ 1217335 h 1217335"/>
                <a:gd name="connsiteX14" fmla="*/ 486822 w 1208772"/>
                <a:gd name="connsiteY14" fmla="*/ 1205977 h 1217335"/>
                <a:gd name="connsiteX15" fmla="*/ 0 w 1208772"/>
                <a:gd name="connsiteY15" fmla="*/ 608667 h 1217335"/>
                <a:gd name="connsiteX16" fmla="*/ 486822 w 1208772"/>
                <a:gd name="connsiteY16" fmla="*/ 11357 h 1217335"/>
                <a:gd name="connsiteX17" fmla="*/ 599483 w 1208772"/>
                <a:gd name="connsiteY17" fmla="*/ 0 h 1217335"/>
                <a:gd name="connsiteX18" fmla="*/ 599483 w 1208772"/>
                <a:gd name="connsiteY18" fmla="*/ 279286 h 1217335"/>
                <a:gd name="connsiteX19" fmla="*/ 605835 w 1208772"/>
                <a:gd name="connsiteY19" fmla="*/ 279348 h 1217335"/>
                <a:gd name="connsiteX20" fmla="*/ 675773 w 1208772"/>
                <a:gd name="connsiteY20" fmla="*/ 281715 h 1217335"/>
                <a:gd name="connsiteX21" fmla="*/ 736809 w 1208772"/>
                <a:gd name="connsiteY21" fmla="*/ 312016 h 1217335"/>
                <a:gd name="connsiteX22" fmla="*/ 770246 w 1208772"/>
                <a:gd name="connsiteY22" fmla="*/ 378435 h 1217335"/>
                <a:gd name="connsiteX23" fmla="*/ 774523 w 1208772"/>
                <a:gd name="connsiteY23" fmla="*/ 400079 h 1217335"/>
                <a:gd name="connsiteX24" fmla="*/ 794298 w 1208772"/>
                <a:gd name="connsiteY24" fmla="*/ 401377 h 1217335"/>
                <a:gd name="connsiteX25" fmla="*/ 858013 w 1208772"/>
                <a:gd name="connsiteY25" fmla="*/ 460275 h 1217335"/>
                <a:gd name="connsiteX26" fmla="*/ 861746 w 1208772"/>
                <a:gd name="connsiteY26" fmla="*/ 481350 h 1217335"/>
                <a:gd name="connsiteX27" fmla="*/ 879493 w 1208772"/>
                <a:gd name="connsiteY27" fmla="*/ 486436 h 1217335"/>
                <a:gd name="connsiteX28" fmla="*/ 906331 w 1208772"/>
                <a:gd name="connsiteY28" fmla="*/ 495581 h 1217335"/>
                <a:gd name="connsiteX29" fmla="*/ 948347 w 1208772"/>
                <a:gd name="connsiteY29" fmla="*/ 537488 h 1217335"/>
                <a:gd name="connsiteX30" fmla="*/ 981975 w 1208772"/>
                <a:gd name="connsiteY30" fmla="*/ 609778 h 1217335"/>
                <a:gd name="connsiteX31" fmla="*/ 1208772 w 1208772"/>
                <a:gd name="connsiteY31" fmla="*/ 609561 h 1217335"/>
                <a:gd name="connsiteX32" fmla="*/ 1192539 w 1208772"/>
                <a:gd name="connsiteY32" fmla="*/ 631205 h 1217335"/>
                <a:gd name="connsiteX33" fmla="*/ 1147576 w 1208772"/>
                <a:gd name="connsiteY33" fmla="*/ 661777 h 1217335"/>
                <a:gd name="connsiteX34" fmla="*/ 1134968 w 1208772"/>
                <a:gd name="connsiteY34" fmla="*/ 666809 h 1217335"/>
                <a:gd name="connsiteX35" fmla="*/ 1132262 w 1208772"/>
                <a:gd name="connsiteY35" fmla="*/ 677873 h 1217335"/>
                <a:gd name="connsiteX36" fmla="*/ 1083564 w 1208772"/>
                <a:gd name="connsiteY36" fmla="*/ 711855 h 1217335"/>
                <a:gd name="connsiteX37" fmla="*/ 1079073 w 1208772"/>
                <a:gd name="connsiteY37" fmla="*/ 695865 h 1217335"/>
                <a:gd name="connsiteX38" fmla="*/ 1074475 w 1208772"/>
                <a:gd name="connsiteY38" fmla="*/ 667457 h 1217335"/>
                <a:gd name="connsiteX39" fmla="*/ 1028832 w 1208772"/>
                <a:gd name="connsiteY39" fmla="*/ 618002 h 1217335"/>
                <a:gd name="connsiteX40" fmla="*/ 1017335 w 1208772"/>
                <a:gd name="connsiteY40" fmla="*/ 610562 h 1217335"/>
                <a:gd name="connsiteX41" fmla="*/ 1037355 w 1208772"/>
                <a:gd name="connsiteY41" fmla="*/ 594519 h 1217335"/>
                <a:gd name="connsiteX42" fmla="*/ 1067522 w 1208772"/>
                <a:gd name="connsiteY42" fmla="*/ 564435 h 1217335"/>
                <a:gd name="connsiteX43" fmla="*/ 1078991 w 1208772"/>
                <a:gd name="connsiteY43" fmla="*/ 529021 h 1217335"/>
                <a:gd name="connsiteX44" fmla="*/ 1078831 w 1208772"/>
                <a:gd name="connsiteY44" fmla="*/ 528993 h 1217335"/>
                <a:gd name="connsiteX45" fmla="*/ 1080155 w 1208772"/>
                <a:gd name="connsiteY45" fmla="*/ 508324 h 1217335"/>
                <a:gd name="connsiteX46" fmla="*/ 1092277 w 1208772"/>
                <a:gd name="connsiteY46" fmla="*/ 509703 h 1217335"/>
                <a:gd name="connsiteX47" fmla="*/ 1131181 w 1208772"/>
                <a:gd name="connsiteY47" fmla="*/ 539978 h 1217335"/>
                <a:gd name="connsiteX48" fmla="*/ 1152283 w 1208772"/>
                <a:gd name="connsiteY48" fmla="*/ 557806 h 1217335"/>
                <a:gd name="connsiteX49" fmla="*/ 1195787 w 1208772"/>
                <a:gd name="connsiteY49" fmla="*/ 592408 h 121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208772" h="1217335">
                  <a:moveTo>
                    <a:pt x="981975" y="609778"/>
                  </a:moveTo>
                  <a:cubicBezTo>
                    <a:pt x="981975" y="612835"/>
                    <a:pt x="974156" y="631205"/>
                    <a:pt x="964579" y="650711"/>
                  </a:cubicBezTo>
                  <a:cubicBezTo>
                    <a:pt x="937524" y="705793"/>
                    <a:pt x="914367" y="727437"/>
                    <a:pt x="876490" y="732849"/>
                  </a:cubicBezTo>
                  <a:lnTo>
                    <a:pt x="861609" y="734958"/>
                  </a:lnTo>
                  <a:lnTo>
                    <a:pt x="859609" y="751028"/>
                  </a:lnTo>
                  <a:cubicBezTo>
                    <a:pt x="856714" y="774188"/>
                    <a:pt x="852737" y="784225"/>
                    <a:pt x="841644" y="796534"/>
                  </a:cubicBezTo>
                  <a:cubicBezTo>
                    <a:pt x="829442" y="810115"/>
                    <a:pt x="815130" y="816609"/>
                    <a:pt x="792432" y="818936"/>
                  </a:cubicBezTo>
                  <a:lnTo>
                    <a:pt x="774820" y="820748"/>
                  </a:lnTo>
                  <a:lnTo>
                    <a:pt x="770166" y="841391"/>
                  </a:lnTo>
                  <a:cubicBezTo>
                    <a:pt x="763864" y="869283"/>
                    <a:pt x="754854" y="887681"/>
                    <a:pt x="739379" y="904212"/>
                  </a:cubicBezTo>
                  <a:cubicBezTo>
                    <a:pt x="724805" y="919483"/>
                    <a:pt x="706204" y="930315"/>
                    <a:pt x="685729" y="935458"/>
                  </a:cubicBezTo>
                  <a:cubicBezTo>
                    <a:pt x="682943" y="936203"/>
                    <a:pt x="671784" y="936801"/>
                    <a:pt x="646139" y="937280"/>
                  </a:cubicBezTo>
                  <a:lnTo>
                    <a:pt x="599483" y="937870"/>
                  </a:lnTo>
                  <a:lnTo>
                    <a:pt x="599483" y="1217335"/>
                  </a:lnTo>
                  <a:lnTo>
                    <a:pt x="486822" y="1205977"/>
                  </a:lnTo>
                  <a:cubicBezTo>
                    <a:pt x="208993" y="1149125"/>
                    <a:pt x="0" y="903302"/>
                    <a:pt x="0" y="608667"/>
                  </a:cubicBezTo>
                  <a:cubicBezTo>
                    <a:pt x="0" y="314032"/>
                    <a:pt x="208993" y="68209"/>
                    <a:pt x="486822" y="11357"/>
                  </a:cubicBezTo>
                  <a:lnTo>
                    <a:pt x="599483" y="0"/>
                  </a:lnTo>
                  <a:lnTo>
                    <a:pt x="599483" y="279286"/>
                  </a:lnTo>
                  <a:lnTo>
                    <a:pt x="605835" y="279348"/>
                  </a:lnTo>
                  <a:cubicBezTo>
                    <a:pt x="647902" y="279907"/>
                    <a:pt x="668422" y="280688"/>
                    <a:pt x="675773" y="281715"/>
                  </a:cubicBezTo>
                  <a:cubicBezTo>
                    <a:pt x="698926" y="284728"/>
                    <a:pt x="720410" y="295393"/>
                    <a:pt x="736809" y="312016"/>
                  </a:cubicBezTo>
                  <a:cubicBezTo>
                    <a:pt x="754367" y="329737"/>
                    <a:pt x="764673" y="350029"/>
                    <a:pt x="770246" y="378435"/>
                  </a:cubicBezTo>
                  <a:lnTo>
                    <a:pt x="774523" y="400079"/>
                  </a:lnTo>
                  <a:lnTo>
                    <a:pt x="794298" y="401377"/>
                  </a:lnTo>
                  <a:cubicBezTo>
                    <a:pt x="830823" y="403741"/>
                    <a:pt x="852060" y="423372"/>
                    <a:pt x="858013" y="460275"/>
                  </a:cubicBezTo>
                  <a:cubicBezTo>
                    <a:pt x="859798" y="471449"/>
                    <a:pt x="861474" y="480917"/>
                    <a:pt x="861746" y="481350"/>
                  </a:cubicBezTo>
                  <a:cubicBezTo>
                    <a:pt x="867552" y="483406"/>
                    <a:pt x="873480" y="485105"/>
                    <a:pt x="879493" y="486436"/>
                  </a:cubicBezTo>
                  <a:cubicBezTo>
                    <a:pt x="888686" y="488702"/>
                    <a:pt x="897668" y="491760"/>
                    <a:pt x="906331" y="495581"/>
                  </a:cubicBezTo>
                  <a:cubicBezTo>
                    <a:pt x="919399" y="502155"/>
                    <a:pt x="936929" y="519632"/>
                    <a:pt x="948347" y="537488"/>
                  </a:cubicBezTo>
                  <a:cubicBezTo>
                    <a:pt x="960332" y="556454"/>
                    <a:pt x="981975" y="602690"/>
                    <a:pt x="981975" y="609778"/>
                  </a:cubicBezTo>
                  <a:close/>
                  <a:moveTo>
                    <a:pt x="1208772" y="609561"/>
                  </a:moveTo>
                  <a:lnTo>
                    <a:pt x="1192539" y="631205"/>
                  </a:lnTo>
                  <a:cubicBezTo>
                    <a:pt x="1175604" y="653659"/>
                    <a:pt x="1168949" y="658260"/>
                    <a:pt x="1147576" y="661777"/>
                  </a:cubicBezTo>
                  <a:cubicBezTo>
                    <a:pt x="1141163" y="662832"/>
                    <a:pt x="1135481" y="665077"/>
                    <a:pt x="1134968" y="666809"/>
                  </a:cubicBezTo>
                  <a:cubicBezTo>
                    <a:pt x="1134454" y="668540"/>
                    <a:pt x="1133236" y="673491"/>
                    <a:pt x="1132262" y="677873"/>
                  </a:cubicBezTo>
                  <a:cubicBezTo>
                    <a:pt x="1128691" y="694241"/>
                    <a:pt x="1103530" y="711855"/>
                    <a:pt x="1083564" y="711855"/>
                  </a:cubicBezTo>
                  <a:cubicBezTo>
                    <a:pt x="1078668" y="711881"/>
                    <a:pt x="1078236" y="710366"/>
                    <a:pt x="1079073" y="695865"/>
                  </a:cubicBezTo>
                  <a:cubicBezTo>
                    <a:pt x="1080061" y="686155"/>
                    <a:pt x="1078473" y="676359"/>
                    <a:pt x="1074475" y="667457"/>
                  </a:cubicBezTo>
                  <a:cubicBezTo>
                    <a:pt x="1067846" y="652415"/>
                    <a:pt x="1044606" y="627255"/>
                    <a:pt x="1028832" y="618002"/>
                  </a:cubicBezTo>
                  <a:cubicBezTo>
                    <a:pt x="1024800" y="615848"/>
                    <a:pt x="1020953" y="613359"/>
                    <a:pt x="1017335" y="610562"/>
                  </a:cubicBezTo>
                  <a:cubicBezTo>
                    <a:pt x="1017335" y="610157"/>
                    <a:pt x="1026345" y="602932"/>
                    <a:pt x="1037355" y="594519"/>
                  </a:cubicBezTo>
                  <a:cubicBezTo>
                    <a:pt x="1048656" y="585824"/>
                    <a:pt x="1058796" y="575713"/>
                    <a:pt x="1067522" y="564435"/>
                  </a:cubicBezTo>
                  <a:cubicBezTo>
                    <a:pt x="1076531" y="551340"/>
                    <a:pt x="1077828" y="547418"/>
                    <a:pt x="1078991" y="529021"/>
                  </a:cubicBezTo>
                  <a:lnTo>
                    <a:pt x="1078831" y="528993"/>
                  </a:lnTo>
                  <a:lnTo>
                    <a:pt x="1080155" y="508324"/>
                  </a:lnTo>
                  <a:lnTo>
                    <a:pt x="1092277" y="509703"/>
                  </a:lnTo>
                  <a:cubicBezTo>
                    <a:pt x="1110013" y="511405"/>
                    <a:pt x="1125171" y="523201"/>
                    <a:pt x="1131181" y="539978"/>
                  </a:cubicBezTo>
                  <a:cubicBezTo>
                    <a:pt x="1135536" y="553044"/>
                    <a:pt x="1135888" y="553315"/>
                    <a:pt x="1152283" y="557806"/>
                  </a:cubicBezTo>
                  <a:cubicBezTo>
                    <a:pt x="1171031" y="562947"/>
                    <a:pt x="1177227" y="567870"/>
                    <a:pt x="1195787" y="5924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6023594-2925-DF20-807D-BB1BCFFAA31E}"/>
              </a:ext>
            </a:extLst>
          </p:cNvPr>
          <p:cNvGrpSpPr/>
          <p:nvPr/>
        </p:nvGrpSpPr>
        <p:grpSpPr>
          <a:xfrm>
            <a:off x="879556" y="1561993"/>
            <a:ext cx="2675025" cy="4547701"/>
            <a:chOff x="879556" y="1561993"/>
            <a:chExt cx="2675025" cy="4547701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0B71CE2-3C63-6D4C-C371-B9C902F76795}"/>
                </a:ext>
              </a:extLst>
            </p:cNvPr>
            <p:cNvSpPr/>
            <p:nvPr/>
          </p:nvSpPr>
          <p:spPr>
            <a:xfrm rot="16200000">
              <a:off x="176140" y="2731252"/>
              <a:ext cx="4081858" cy="2675025"/>
            </a:xfrm>
            <a:custGeom>
              <a:avLst/>
              <a:gdLst>
                <a:gd name="connsiteX0" fmla="*/ 185408 w 4081858"/>
                <a:gd name="connsiteY0" fmla="*/ 1340760 h 2675025"/>
                <a:gd name="connsiteX1" fmla="*/ 166469 w 4081858"/>
                <a:gd name="connsiteY1" fmla="*/ 1355262 h 2675025"/>
                <a:gd name="connsiteX2" fmla="*/ 127133 w 4081858"/>
                <a:gd name="connsiteY2" fmla="*/ 1422248 h 2675025"/>
                <a:gd name="connsiteX3" fmla="*/ 127377 w 4081858"/>
                <a:gd name="connsiteY3" fmla="*/ 1440213 h 2675025"/>
                <a:gd name="connsiteX4" fmla="*/ 116121 w 4081858"/>
                <a:gd name="connsiteY4" fmla="*/ 1438861 h 2675025"/>
                <a:gd name="connsiteX5" fmla="*/ 77299 w 4081858"/>
                <a:gd name="connsiteY5" fmla="*/ 1410912 h 2675025"/>
                <a:gd name="connsiteX6" fmla="*/ 54925 w 4081858"/>
                <a:gd name="connsiteY6" fmla="*/ 1390350 h 2675025"/>
                <a:gd name="connsiteX7" fmla="*/ 16616 w 4081858"/>
                <a:gd name="connsiteY7" fmla="*/ 1364324 h 2675025"/>
                <a:gd name="connsiteX8" fmla="*/ 10123 w 4081858"/>
                <a:gd name="connsiteY8" fmla="*/ 1320632 h 2675025"/>
                <a:gd name="connsiteX9" fmla="*/ 54655 w 4081858"/>
                <a:gd name="connsiteY9" fmla="*/ 1286408 h 2675025"/>
                <a:gd name="connsiteX10" fmla="*/ 72267 w 4081858"/>
                <a:gd name="connsiteY10" fmla="*/ 1274181 h 2675025"/>
                <a:gd name="connsiteX11" fmla="*/ 99321 w 4081858"/>
                <a:gd name="connsiteY11" fmla="*/ 1242959 h 2675025"/>
                <a:gd name="connsiteX12" fmla="*/ 99401 w 4081858"/>
                <a:gd name="connsiteY12" fmla="*/ 1242905 h 2675025"/>
                <a:gd name="connsiteX13" fmla="*/ 118341 w 4081858"/>
                <a:gd name="connsiteY13" fmla="*/ 1237900 h 2675025"/>
                <a:gd name="connsiteX14" fmla="*/ 126456 w 4081858"/>
                <a:gd name="connsiteY14" fmla="*/ 1237900 h 2675025"/>
                <a:gd name="connsiteX15" fmla="*/ 126620 w 4081858"/>
                <a:gd name="connsiteY15" fmla="*/ 1254781 h 2675025"/>
                <a:gd name="connsiteX16" fmla="*/ 164495 w 4081858"/>
                <a:gd name="connsiteY16" fmla="*/ 1319578 h 2675025"/>
                <a:gd name="connsiteX17" fmla="*/ 185408 w 4081858"/>
                <a:gd name="connsiteY17" fmla="*/ 1340760 h 2675025"/>
                <a:gd name="connsiteX18" fmla="*/ 4081858 w 4081858"/>
                <a:gd name="connsiteY18" fmla="*/ 346736 h 2675025"/>
                <a:gd name="connsiteX19" fmla="*/ 4081858 w 4081858"/>
                <a:gd name="connsiteY19" fmla="*/ 728846 h 2675025"/>
                <a:gd name="connsiteX20" fmla="*/ 3969198 w 4081858"/>
                <a:gd name="connsiteY20" fmla="*/ 740203 h 2675025"/>
                <a:gd name="connsiteX21" fmla="*/ 3482376 w 4081858"/>
                <a:gd name="connsiteY21" fmla="*/ 1337513 h 2675025"/>
                <a:gd name="connsiteX22" fmla="*/ 3969198 w 4081858"/>
                <a:gd name="connsiteY22" fmla="*/ 1934823 h 2675025"/>
                <a:gd name="connsiteX23" fmla="*/ 4081857 w 4081858"/>
                <a:gd name="connsiteY23" fmla="*/ 1946180 h 2675025"/>
                <a:gd name="connsiteX24" fmla="*/ 4081857 w 4081858"/>
                <a:gd name="connsiteY24" fmla="*/ 2328289 h 2675025"/>
                <a:gd name="connsiteX25" fmla="*/ 3735121 w 4081858"/>
                <a:gd name="connsiteY25" fmla="*/ 2675025 h 2675025"/>
                <a:gd name="connsiteX26" fmla="*/ 956028 w 4081858"/>
                <a:gd name="connsiteY26" fmla="*/ 2675025 h 2675025"/>
                <a:gd name="connsiteX27" fmla="*/ 609291 w 4081858"/>
                <a:gd name="connsiteY27" fmla="*/ 2328289 h 2675025"/>
                <a:gd name="connsiteX28" fmla="*/ 609291 w 4081858"/>
                <a:gd name="connsiteY28" fmla="*/ 1666615 h 2675025"/>
                <a:gd name="connsiteX29" fmla="*/ 598113 w 4081858"/>
                <a:gd name="connsiteY29" fmla="*/ 1666472 h 2675025"/>
                <a:gd name="connsiteX30" fmla="*/ 492260 w 4081858"/>
                <a:gd name="connsiteY30" fmla="*/ 1653590 h 2675025"/>
                <a:gd name="connsiteX31" fmla="*/ 436149 w 4081858"/>
                <a:gd name="connsiteY31" fmla="*/ 1572427 h 2675025"/>
                <a:gd name="connsiteX32" fmla="*/ 430116 w 4081858"/>
                <a:gd name="connsiteY32" fmla="*/ 1549622 h 2675025"/>
                <a:gd name="connsiteX33" fmla="*/ 413531 w 4081858"/>
                <a:gd name="connsiteY33" fmla="*/ 1547915 h 2675025"/>
                <a:gd name="connsiteX34" fmla="*/ 382040 w 4081858"/>
                <a:gd name="connsiteY34" fmla="*/ 1538772 h 2675025"/>
                <a:gd name="connsiteX35" fmla="*/ 346869 w 4081858"/>
                <a:gd name="connsiteY35" fmla="*/ 1486151 h 2675025"/>
                <a:gd name="connsiteX36" fmla="*/ 342486 w 4081858"/>
                <a:gd name="connsiteY36" fmla="*/ 1464075 h 2675025"/>
                <a:gd name="connsiteX37" fmla="*/ 325577 w 4081858"/>
                <a:gd name="connsiteY37" fmla="*/ 1460638 h 2675025"/>
                <a:gd name="connsiteX38" fmla="*/ 272821 w 4081858"/>
                <a:gd name="connsiteY38" fmla="*/ 1429582 h 2675025"/>
                <a:gd name="connsiteX39" fmla="*/ 231780 w 4081858"/>
                <a:gd name="connsiteY39" fmla="*/ 1360213 h 2675025"/>
                <a:gd name="connsiteX40" fmla="*/ 221743 w 4081858"/>
                <a:gd name="connsiteY40" fmla="*/ 1337867 h 2675025"/>
                <a:gd name="connsiteX41" fmla="*/ 234729 w 4081858"/>
                <a:gd name="connsiteY41" fmla="*/ 1310162 h 2675025"/>
                <a:gd name="connsiteX42" fmla="*/ 314133 w 4081858"/>
                <a:gd name="connsiteY42" fmla="*/ 1218853 h 2675025"/>
                <a:gd name="connsiteX43" fmla="*/ 337265 w 4081858"/>
                <a:gd name="connsiteY43" fmla="*/ 1213443 h 2675025"/>
                <a:gd name="connsiteX44" fmla="*/ 346517 w 4081858"/>
                <a:gd name="connsiteY44" fmla="*/ 1193827 h 2675025"/>
                <a:gd name="connsiteX45" fmla="*/ 411069 w 4081858"/>
                <a:gd name="connsiteY45" fmla="*/ 1130143 h 2675025"/>
                <a:gd name="connsiteX46" fmla="*/ 432091 w 4081858"/>
                <a:gd name="connsiteY46" fmla="*/ 1125840 h 2675025"/>
                <a:gd name="connsiteX47" fmla="*/ 437340 w 4081858"/>
                <a:gd name="connsiteY47" fmla="*/ 1102790 h 2675025"/>
                <a:gd name="connsiteX48" fmla="*/ 512766 w 4081858"/>
                <a:gd name="connsiteY48" fmla="*/ 1015026 h 2675025"/>
                <a:gd name="connsiteX49" fmla="*/ 529594 w 4081858"/>
                <a:gd name="connsiteY49" fmla="*/ 1009235 h 2675025"/>
                <a:gd name="connsiteX50" fmla="*/ 609292 w 4081858"/>
                <a:gd name="connsiteY50" fmla="*/ 1009073 h 2675025"/>
                <a:gd name="connsiteX51" fmla="*/ 609292 w 4081858"/>
                <a:gd name="connsiteY51" fmla="*/ 346736 h 2675025"/>
                <a:gd name="connsiteX52" fmla="*/ 956028 w 4081858"/>
                <a:gd name="connsiteY52" fmla="*/ 0 h 2675025"/>
                <a:gd name="connsiteX53" fmla="*/ 3735121 w 4081858"/>
                <a:gd name="connsiteY53" fmla="*/ 0 h 2675025"/>
                <a:gd name="connsiteX54" fmla="*/ 4081858 w 4081858"/>
                <a:gd name="connsiteY54" fmla="*/ 346736 h 267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081858" h="2675025">
                  <a:moveTo>
                    <a:pt x="185408" y="1340760"/>
                  </a:moveTo>
                  <a:cubicBezTo>
                    <a:pt x="184244" y="1341735"/>
                    <a:pt x="175750" y="1348255"/>
                    <a:pt x="166469" y="1355262"/>
                  </a:cubicBezTo>
                  <a:cubicBezTo>
                    <a:pt x="137576" y="1377068"/>
                    <a:pt x="126809" y="1395438"/>
                    <a:pt x="127133" y="1422248"/>
                  </a:cubicBezTo>
                  <a:lnTo>
                    <a:pt x="127377" y="1440213"/>
                  </a:lnTo>
                  <a:lnTo>
                    <a:pt x="116121" y="1438861"/>
                  </a:lnTo>
                  <a:cubicBezTo>
                    <a:pt x="95506" y="1436398"/>
                    <a:pt x="86796" y="1430122"/>
                    <a:pt x="77299" y="1410912"/>
                  </a:cubicBezTo>
                  <a:cubicBezTo>
                    <a:pt x="68911" y="1393976"/>
                    <a:pt x="68263" y="1393354"/>
                    <a:pt x="54925" y="1390350"/>
                  </a:cubicBezTo>
                  <a:cubicBezTo>
                    <a:pt x="37258" y="1386347"/>
                    <a:pt x="30360" y="1381666"/>
                    <a:pt x="16616" y="1364324"/>
                  </a:cubicBezTo>
                  <a:cubicBezTo>
                    <a:pt x="-4542" y="1337624"/>
                    <a:pt x="-4110" y="1340544"/>
                    <a:pt x="10123" y="1320632"/>
                  </a:cubicBezTo>
                  <a:cubicBezTo>
                    <a:pt x="27248" y="1296608"/>
                    <a:pt x="35715" y="1290115"/>
                    <a:pt x="54655" y="1286408"/>
                  </a:cubicBezTo>
                  <a:cubicBezTo>
                    <a:pt x="69723" y="1283432"/>
                    <a:pt x="70671" y="1282783"/>
                    <a:pt x="72267" y="1274181"/>
                  </a:cubicBezTo>
                  <a:cubicBezTo>
                    <a:pt x="74512" y="1262140"/>
                    <a:pt x="85794" y="1249101"/>
                    <a:pt x="99321" y="1242959"/>
                  </a:cubicBezTo>
                  <a:lnTo>
                    <a:pt x="99401" y="1242905"/>
                  </a:lnTo>
                  <a:cubicBezTo>
                    <a:pt x="105386" y="1240178"/>
                    <a:pt x="111790" y="1238484"/>
                    <a:pt x="118341" y="1237900"/>
                  </a:cubicBezTo>
                  <a:lnTo>
                    <a:pt x="126456" y="1237900"/>
                  </a:lnTo>
                  <a:lnTo>
                    <a:pt x="126620" y="1254781"/>
                  </a:lnTo>
                  <a:cubicBezTo>
                    <a:pt x="126916" y="1279942"/>
                    <a:pt x="135925" y="1295390"/>
                    <a:pt x="164495" y="1319578"/>
                  </a:cubicBezTo>
                  <a:cubicBezTo>
                    <a:pt x="177129" y="1330263"/>
                    <a:pt x="186571" y="1339787"/>
                    <a:pt x="185408" y="1340760"/>
                  </a:cubicBezTo>
                  <a:close/>
                  <a:moveTo>
                    <a:pt x="4081858" y="346736"/>
                  </a:moveTo>
                  <a:lnTo>
                    <a:pt x="4081858" y="728846"/>
                  </a:lnTo>
                  <a:lnTo>
                    <a:pt x="3969198" y="740203"/>
                  </a:lnTo>
                  <a:cubicBezTo>
                    <a:pt x="3691369" y="797055"/>
                    <a:pt x="3482376" y="1042878"/>
                    <a:pt x="3482376" y="1337513"/>
                  </a:cubicBezTo>
                  <a:cubicBezTo>
                    <a:pt x="3482376" y="1632148"/>
                    <a:pt x="3691369" y="1877971"/>
                    <a:pt x="3969198" y="1934823"/>
                  </a:cubicBezTo>
                  <a:lnTo>
                    <a:pt x="4081857" y="1946180"/>
                  </a:lnTo>
                  <a:lnTo>
                    <a:pt x="4081857" y="2328289"/>
                  </a:lnTo>
                  <a:cubicBezTo>
                    <a:pt x="4081857" y="2519786"/>
                    <a:pt x="3926618" y="2675025"/>
                    <a:pt x="3735121" y="2675025"/>
                  </a:cubicBezTo>
                  <a:lnTo>
                    <a:pt x="956028" y="2675025"/>
                  </a:lnTo>
                  <a:cubicBezTo>
                    <a:pt x="764531" y="2675025"/>
                    <a:pt x="609291" y="2519786"/>
                    <a:pt x="609291" y="2328289"/>
                  </a:cubicBezTo>
                  <a:lnTo>
                    <a:pt x="609291" y="1666615"/>
                  </a:lnTo>
                  <a:lnTo>
                    <a:pt x="598113" y="1666472"/>
                  </a:lnTo>
                  <a:cubicBezTo>
                    <a:pt x="498211" y="1664791"/>
                    <a:pt x="505178" y="1661206"/>
                    <a:pt x="492260" y="1653590"/>
                  </a:cubicBezTo>
                  <a:cubicBezTo>
                    <a:pt x="461579" y="1635437"/>
                    <a:pt x="447349" y="1614848"/>
                    <a:pt x="436149" y="1572427"/>
                  </a:cubicBezTo>
                  <a:lnTo>
                    <a:pt x="430116" y="1549622"/>
                  </a:lnTo>
                  <a:lnTo>
                    <a:pt x="413531" y="1547915"/>
                  </a:lnTo>
                  <a:cubicBezTo>
                    <a:pt x="402616" y="1546556"/>
                    <a:pt x="391986" y="1543468"/>
                    <a:pt x="382040" y="1538772"/>
                  </a:cubicBezTo>
                  <a:cubicBezTo>
                    <a:pt x="361965" y="1528682"/>
                    <a:pt x="352576" y="1514693"/>
                    <a:pt x="346869" y="1486151"/>
                  </a:cubicBezTo>
                  <a:lnTo>
                    <a:pt x="342486" y="1464075"/>
                  </a:lnTo>
                  <a:lnTo>
                    <a:pt x="325577" y="1460638"/>
                  </a:lnTo>
                  <a:cubicBezTo>
                    <a:pt x="304042" y="1456256"/>
                    <a:pt x="288648" y="1447193"/>
                    <a:pt x="272821" y="1429582"/>
                  </a:cubicBezTo>
                  <a:cubicBezTo>
                    <a:pt x="258834" y="1414052"/>
                    <a:pt x="246875" y="1393788"/>
                    <a:pt x="231780" y="1360213"/>
                  </a:cubicBezTo>
                  <a:lnTo>
                    <a:pt x="221743" y="1337867"/>
                  </a:lnTo>
                  <a:lnTo>
                    <a:pt x="234729" y="1310162"/>
                  </a:lnTo>
                  <a:cubicBezTo>
                    <a:pt x="261676" y="1252725"/>
                    <a:pt x="282804" y="1228539"/>
                    <a:pt x="314133" y="1218853"/>
                  </a:cubicBezTo>
                  <a:cubicBezTo>
                    <a:pt x="321651" y="1216307"/>
                    <a:pt x="329397" y="1214495"/>
                    <a:pt x="337265" y="1213443"/>
                  </a:cubicBezTo>
                  <a:cubicBezTo>
                    <a:pt x="342567" y="1213443"/>
                    <a:pt x="343595" y="1211251"/>
                    <a:pt x="346517" y="1193827"/>
                  </a:cubicBezTo>
                  <a:cubicBezTo>
                    <a:pt x="353498" y="1152273"/>
                    <a:pt x="373490" y="1132550"/>
                    <a:pt x="411069" y="1130143"/>
                  </a:cubicBezTo>
                  <a:cubicBezTo>
                    <a:pt x="422620" y="1129330"/>
                    <a:pt x="431658" y="1127517"/>
                    <a:pt x="432091" y="1125840"/>
                  </a:cubicBezTo>
                  <a:cubicBezTo>
                    <a:pt x="432524" y="1124163"/>
                    <a:pt x="434878" y="1113800"/>
                    <a:pt x="437340" y="1102790"/>
                  </a:cubicBezTo>
                  <a:cubicBezTo>
                    <a:pt x="447565" y="1056852"/>
                    <a:pt x="471238" y="1029228"/>
                    <a:pt x="512766" y="1015026"/>
                  </a:cubicBezTo>
                  <a:lnTo>
                    <a:pt x="529594" y="1009235"/>
                  </a:lnTo>
                  <a:lnTo>
                    <a:pt x="609292" y="1009073"/>
                  </a:lnTo>
                  <a:lnTo>
                    <a:pt x="609292" y="346736"/>
                  </a:lnTo>
                  <a:cubicBezTo>
                    <a:pt x="609292" y="155239"/>
                    <a:pt x="764531" y="0"/>
                    <a:pt x="956028" y="0"/>
                  </a:cubicBezTo>
                  <a:lnTo>
                    <a:pt x="3735121" y="0"/>
                  </a:lnTo>
                  <a:cubicBezTo>
                    <a:pt x="3926618" y="0"/>
                    <a:pt x="4081858" y="155239"/>
                    <a:pt x="4081858" y="34673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59FAA33-8FBC-1E2B-A52C-0379672BA629}"/>
                </a:ext>
              </a:extLst>
            </p:cNvPr>
            <p:cNvSpPr/>
            <p:nvPr/>
          </p:nvSpPr>
          <p:spPr>
            <a:xfrm rot="16200000">
              <a:off x="1751228" y="1558693"/>
              <a:ext cx="931682" cy="938282"/>
            </a:xfrm>
            <a:custGeom>
              <a:avLst/>
              <a:gdLst>
                <a:gd name="connsiteX0" fmla="*/ 981975 w 1208772"/>
                <a:gd name="connsiteY0" fmla="*/ 609778 h 1217335"/>
                <a:gd name="connsiteX1" fmla="*/ 964579 w 1208772"/>
                <a:gd name="connsiteY1" fmla="*/ 650711 h 1217335"/>
                <a:gd name="connsiteX2" fmla="*/ 876490 w 1208772"/>
                <a:gd name="connsiteY2" fmla="*/ 732849 h 1217335"/>
                <a:gd name="connsiteX3" fmla="*/ 861609 w 1208772"/>
                <a:gd name="connsiteY3" fmla="*/ 734958 h 1217335"/>
                <a:gd name="connsiteX4" fmla="*/ 859609 w 1208772"/>
                <a:gd name="connsiteY4" fmla="*/ 751028 h 1217335"/>
                <a:gd name="connsiteX5" fmla="*/ 841644 w 1208772"/>
                <a:gd name="connsiteY5" fmla="*/ 796534 h 1217335"/>
                <a:gd name="connsiteX6" fmla="*/ 792432 w 1208772"/>
                <a:gd name="connsiteY6" fmla="*/ 818936 h 1217335"/>
                <a:gd name="connsiteX7" fmla="*/ 774820 w 1208772"/>
                <a:gd name="connsiteY7" fmla="*/ 820748 h 1217335"/>
                <a:gd name="connsiteX8" fmla="*/ 770166 w 1208772"/>
                <a:gd name="connsiteY8" fmla="*/ 841391 h 1217335"/>
                <a:gd name="connsiteX9" fmla="*/ 739379 w 1208772"/>
                <a:gd name="connsiteY9" fmla="*/ 904212 h 1217335"/>
                <a:gd name="connsiteX10" fmla="*/ 685729 w 1208772"/>
                <a:gd name="connsiteY10" fmla="*/ 935458 h 1217335"/>
                <a:gd name="connsiteX11" fmla="*/ 646139 w 1208772"/>
                <a:gd name="connsiteY11" fmla="*/ 937280 h 1217335"/>
                <a:gd name="connsiteX12" fmla="*/ 599483 w 1208772"/>
                <a:gd name="connsiteY12" fmla="*/ 937870 h 1217335"/>
                <a:gd name="connsiteX13" fmla="*/ 599483 w 1208772"/>
                <a:gd name="connsiteY13" fmla="*/ 1217335 h 1217335"/>
                <a:gd name="connsiteX14" fmla="*/ 486822 w 1208772"/>
                <a:gd name="connsiteY14" fmla="*/ 1205977 h 1217335"/>
                <a:gd name="connsiteX15" fmla="*/ 0 w 1208772"/>
                <a:gd name="connsiteY15" fmla="*/ 608667 h 1217335"/>
                <a:gd name="connsiteX16" fmla="*/ 486822 w 1208772"/>
                <a:gd name="connsiteY16" fmla="*/ 11357 h 1217335"/>
                <a:gd name="connsiteX17" fmla="*/ 599483 w 1208772"/>
                <a:gd name="connsiteY17" fmla="*/ 0 h 1217335"/>
                <a:gd name="connsiteX18" fmla="*/ 599483 w 1208772"/>
                <a:gd name="connsiteY18" fmla="*/ 279286 h 1217335"/>
                <a:gd name="connsiteX19" fmla="*/ 605835 w 1208772"/>
                <a:gd name="connsiteY19" fmla="*/ 279348 h 1217335"/>
                <a:gd name="connsiteX20" fmla="*/ 675773 w 1208772"/>
                <a:gd name="connsiteY20" fmla="*/ 281715 h 1217335"/>
                <a:gd name="connsiteX21" fmla="*/ 736809 w 1208772"/>
                <a:gd name="connsiteY21" fmla="*/ 312016 h 1217335"/>
                <a:gd name="connsiteX22" fmla="*/ 770246 w 1208772"/>
                <a:gd name="connsiteY22" fmla="*/ 378435 h 1217335"/>
                <a:gd name="connsiteX23" fmla="*/ 774523 w 1208772"/>
                <a:gd name="connsiteY23" fmla="*/ 400079 h 1217335"/>
                <a:gd name="connsiteX24" fmla="*/ 794298 w 1208772"/>
                <a:gd name="connsiteY24" fmla="*/ 401377 h 1217335"/>
                <a:gd name="connsiteX25" fmla="*/ 858013 w 1208772"/>
                <a:gd name="connsiteY25" fmla="*/ 460275 h 1217335"/>
                <a:gd name="connsiteX26" fmla="*/ 861746 w 1208772"/>
                <a:gd name="connsiteY26" fmla="*/ 481350 h 1217335"/>
                <a:gd name="connsiteX27" fmla="*/ 879493 w 1208772"/>
                <a:gd name="connsiteY27" fmla="*/ 486436 h 1217335"/>
                <a:gd name="connsiteX28" fmla="*/ 906331 w 1208772"/>
                <a:gd name="connsiteY28" fmla="*/ 495581 h 1217335"/>
                <a:gd name="connsiteX29" fmla="*/ 948347 w 1208772"/>
                <a:gd name="connsiteY29" fmla="*/ 537488 h 1217335"/>
                <a:gd name="connsiteX30" fmla="*/ 981975 w 1208772"/>
                <a:gd name="connsiteY30" fmla="*/ 609778 h 1217335"/>
                <a:gd name="connsiteX31" fmla="*/ 1208772 w 1208772"/>
                <a:gd name="connsiteY31" fmla="*/ 609561 h 1217335"/>
                <a:gd name="connsiteX32" fmla="*/ 1192539 w 1208772"/>
                <a:gd name="connsiteY32" fmla="*/ 631205 h 1217335"/>
                <a:gd name="connsiteX33" fmla="*/ 1147576 w 1208772"/>
                <a:gd name="connsiteY33" fmla="*/ 661777 h 1217335"/>
                <a:gd name="connsiteX34" fmla="*/ 1134968 w 1208772"/>
                <a:gd name="connsiteY34" fmla="*/ 666809 h 1217335"/>
                <a:gd name="connsiteX35" fmla="*/ 1132262 w 1208772"/>
                <a:gd name="connsiteY35" fmla="*/ 677873 h 1217335"/>
                <a:gd name="connsiteX36" fmla="*/ 1083564 w 1208772"/>
                <a:gd name="connsiteY36" fmla="*/ 711855 h 1217335"/>
                <a:gd name="connsiteX37" fmla="*/ 1079073 w 1208772"/>
                <a:gd name="connsiteY37" fmla="*/ 695865 h 1217335"/>
                <a:gd name="connsiteX38" fmla="*/ 1074475 w 1208772"/>
                <a:gd name="connsiteY38" fmla="*/ 667457 h 1217335"/>
                <a:gd name="connsiteX39" fmla="*/ 1028832 w 1208772"/>
                <a:gd name="connsiteY39" fmla="*/ 618002 h 1217335"/>
                <a:gd name="connsiteX40" fmla="*/ 1017335 w 1208772"/>
                <a:gd name="connsiteY40" fmla="*/ 610562 h 1217335"/>
                <a:gd name="connsiteX41" fmla="*/ 1037355 w 1208772"/>
                <a:gd name="connsiteY41" fmla="*/ 594519 h 1217335"/>
                <a:gd name="connsiteX42" fmla="*/ 1067522 w 1208772"/>
                <a:gd name="connsiteY42" fmla="*/ 564435 h 1217335"/>
                <a:gd name="connsiteX43" fmla="*/ 1078991 w 1208772"/>
                <a:gd name="connsiteY43" fmla="*/ 529021 h 1217335"/>
                <a:gd name="connsiteX44" fmla="*/ 1078831 w 1208772"/>
                <a:gd name="connsiteY44" fmla="*/ 528993 h 1217335"/>
                <a:gd name="connsiteX45" fmla="*/ 1080155 w 1208772"/>
                <a:gd name="connsiteY45" fmla="*/ 508324 h 1217335"/>
                <a:gd name="connsiteX46" fmla="*/ 1092277 w 1208772"/>
                <a:gd name="connsiteY46" fmla="*/ 509703 h 1217335"/>
                <a:gd name="connsiteX47" fmla="*/ 1131181 w 1208772"/>
                <a:gd name="connsiteY47" fmla="*/ 539978 h 1217335"/>
                <a:gd name="connsiteX48" fmla="*/ 1152283 w 1208772"/>
                <a:gd name="connsiteY48" fmla="*/ 557806 h 1217335"/>
                <a:gd name="connsiteX49" fmla="*/ 1195787 w 1208772"/>
                <a:gd name="connsiteY49" fmla="*/ 592408 h 121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208772" h="1217335">
                  <a:moveTo>
                    <a:pt x="981975" y="609778"/>
                  </a:moveTo>
                  <a:cubicBezTo>
                    <a:pt x="981975" y="612835"/>
                    <a:pt x="974156" y="631205"/>
                    <a:pt x="964579" y="650711"/>
                  </a:cubicBezTo>
                  <a:cubicBezTo>
                    <a:pt x="937524" y="705793"/>
                    <a:pt x="914367" y="727437"/>
                    <a:pt x="876490" y="732849"/>
                  </a:cubicBezTo>
                  <a:lnTo>
                    <a:pt x="861609" y="734958"/>
                  </a:lnTo>
                  <a:lnTo>
                    <a:pt x="859609" y="751028"/>
                  </a:lnTo>
                  <a:cubicBezTo>
                    <a:pt x="856714" y="774188"/>
                    <a:pt x="852737" y="784225"/>
                    <a:pt x="841644" y="796534"/>
                  </a:cubicBezTo>
                  <a:cubicBezTo>
                    <a:pt x="829442" y="810115"/>
                    <a:pt x="815130" y="816609"/>
                    <a:pt x="792432" y="818936"/>
                  </a:cubicBezTo>
                  <a:lnTo>
                    <a:pt x="774820" y="820748"/>
                  </a:lnTo>
                  <a:lnTo>
                    <a:pt x="770166" y="841391"/>
                  </a:lnTo>
                  <a:cubicBezTo>
                    <a:pt x="763864" y="869283"/>
                    <a:pt x="754854" y="887681"/>
                    <a:pt x="739379" y="904212"/>
                  </a:cubicBezTo>
                  <a:cubicBezTo>
                    <a:pt x="724805" y="919483"/>
                    <a:pt x="706204" y="930315"/>
                    <a:pt x="685729" y="935458"/>
                  </a:cubicBezTo>
                  <a:cubicBezTo>
                    <a:pt x="682943" y="936203"/>
                    <a:pt x="671784" y="936801"/>
                    <a:pt x="646139" y="937280"/>
                  </a:cubicBezTo>
                  <a:lnTo>
                    <a:pt x="599483" y="937870"/>
                  </a:lnTo>
                  <a:lnTo>
                    <a:pt x="599483" y="1217335"/>
                  </a:lnTo>
                  <a:lnTo>
                    <a:pt x="486822" y="1205977"/>
                  </a:lnTo>
                  <a:cubicBezTo>
                    <a:pt x="208993" y="1149125"/>
                    <a:pt x="0" y="903302"/>
                    <a:pt x="0" y="608667"/>
                  </a:cubicBezTo>
                  <a:cubicBezTo>
                    <a:pt x="0" y="314032"/>
                    <a:pt x="208993" y="68209"/>
                    <a:pt x="486822" y="11357"/>
                  </a:cubicBezTo>
                  <a:lnTo>
                    <a:pt x="599483" y="0"/>
                  </a:lnTo>
                  <a:lnTo>
                    <a:pt x="599483" y="279286"/>
                  </a:lnTo>
                  <a:lnTo>
                    <a:pt x="605835" y="279348"/>
                  </a:lnTo>
                  <a:cubicBezTo>
                    <a:pt x="647902" y="279907"/>
                    <a:pt x="668422" y="280688"/>
                    <a:pt x="675773" y="281715"/>
                  </a:cubicBezTo>
                  <a:cubicBezTo>
                    <a:pt x="698926" y="284728"/>
                    <a:pt x="720410" y="295393"/>
                    <a:pt x="736809" y="312016"/>
                  </a:cubicBezTo>
                  <a:cubicBezTo>
                    <a:pt x="754367" y="329737"/>
                    <a:pt x="764673" y="350029"/>
                    <a:pt x="770246" y="378435"/>
                  </a:cubicBezTo>
                  <a:lnTo>
                    <a:pt x="774523" y="400079"/>
                  </a:lnTo>
                  <a:lnTo>
                    <a:pt x="794298" y="401377"/>
                  </a:lnTo>
                  <a:cubicBezTo>
                    <a:pt x="830823" y="403741"/>
                    <a:pt x="852060" y="423372"/>
                    <a:pt x="858013" y="460275"/>
                  </a:cubicBezTo>
                  <a:cubicBezTo>
                    <a:pt x="859798" y="471449"/>
                    <a:pt x="861474" y="480917"/>
                    <a:pt x="861746" y="481350"/>
                  </a:cubicBezTo>
                  <a:cubicBezTo>
                    <a:pt x="867552" y="483406"/>
                    <a:pt x="873480" y="485105"/>
                    <a:pt x="879493" y="486436"/>
                  </a:cubicBezTo>
                  <a:cubicBezTo>
                    <a:pt x="888686" y="488702"/>
                    <a:pt x="897668" y="491760"/>
                    <a:pt x="906331" y="495581"/>
                  </a:cubicBezTo>
                  <a:cubicBezTo>
                    <a:pt x="919399" y="502155"/>
                    <a:pt x="936929" y="519632"/>
                    <a:pt x="948347" y="537488"/>
                  </a:cubicBezTo>
                  <a:cubicBezTo>
                    <a:pt x="960332" y="556454"/>
                    <a:pt x="981975" y="602690"/>
                    <a:pt x="981975" y="609778"/>
                  </a:cubicBezTo>
                  <a:close/>
                  <a:moveTo>
                    <a:pt x="1208772" y="609561"/>
                  </a:moveTo>
                  <a:lnTo>
                    <a:pt x="1192539" y="631205"/>
                  </a:lnTo>
                  <a:cubicBezTo>
                    <a:pt x="1175604" y="653659"/>
                    <a:pt x="1168949" y="658260"/>
                    <a:pt x="1147576" y="661777"/>
                  </a:cubicBezTo>
                  <a:cubicBezTo>
                    <a:pt x="1141163" y="662832"/>
                    <a:pt x="1135481" y="665077"/>
                    <a:pt x="1134968" y="666809"/>
                  </a:cubicBezTo>
                  <a:cubicBezTo>
                    <a:pt x="1134454" y="668540"/>
                    <a:pt x="1133236" y="673491"/>
                    <a:pt x="1132262" y="677873"/>
                  </a:cubicBezTo>
                  <a:cubicBezTo>
                    <a:pt x="1128691" y="694241"/>
                    <a:pt x="1103530" y="711855"/>
                    <a:pt x="1083564" y="711855"/>
                  </a:cubicBezTo>
                  <a:cubicBezTo>
                    <a:pt x="1078668" y="711881"/>
                    <a:pt x="1078236" y="710366"/>
                    <a:pt x="1079073" y="695865"/>
                  </a:cubicBezTo>
                  <a:cubicBezTo>
                    <a:pt x="1080061" y="686155"/>
                    <a:pt x="1078473" y="676359"/>
                    <a:pt x="1074475" y="667457"/>
                  </a:cubicBezTo>
                  <a:cubicBezTo>
                    <a:pt x="1067846" y="652415"/>
                    <a:pt x="1044606" y="627255"/>
                    <a:pt x="1028832" y="618002"/>
                  </a:cubicBezTo>
                  <a:cubicBezTo>
                    <a:pt x="1024800" y="615848"/>
                    <a:pt x="1020953" y="613359"/>
                    <a:pt x="1017335" y="610562"/>
                  </a:cubicBezTo>
                  <a:cubicBezTo>
                    <a:pt x="1017335" y="610157"/>
                    <a:pt x="1026345" y="602932"/>
                    <a:pt x="1037355" y="594519"/>
                  </a:cubicBezTo>
                  <a:cubicBezTo>
                    <a:pt x="1048656" y="585824"/>
                    <a:pt x="1058796" y="575713"/>
                    <a:pt x="1067522" y="564435"/>
                  </a:cubicBezTo>
                  <a:cubicBezTo>
                    <a:pt x="1076531" y="551340"/>
                    <a:pt x="1077828" y="547418"/>
                    <a:pt x="1078991" y="529021"/>
                  </a:cubicBezTo>
                  <a:lnTo>
                    <a:pt x="1078831" y="528993"/>
                  </a:lnTo>
                  <a:lnTo>
                    <a:pt x="1080155" y="508324"/>
                  </a:lnTo>
                  <a:lnTo>
                    <a:pt x="1092277" y="509703"/>
                  </a:lnTo>
                  <a:cubicBezTo>
                    <a:pt x="1110013" y="511405"/>
                    <a:pt x="1125171" y="523201"/>
                    <a:pt x="1131181" y="539978"/>
                  </a:cubicBezTo>
                  <a:cubicBezTo>
                    <a:pt x="1135536" y="553044"/>
                    <a:pt x="1135888" y="553315"/>
                    <a:pt x="1152283" y="557806"/>
                  </a:cubicBezTo>
                  <a:cubicBezTo>
                    <a:pt x="1171031" y="562947"/>
                    <a:pt x="1177227" y="567870"/>
                    <a:pt x="1195787" y="5924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E05D94F-1622-9CCC-2517-54747B5EDB29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سوم: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A9B8EDE7-F954-2225-6303-9F6FF4366E80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3D9F5EA4-917A-5A72-FBBA-85F6B294EFB5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A12B91BE-085F-FF0E-C43C-00C0F8972506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56F08F68-3EC5-0328-3F51-A4FD822C89FD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91946F8D-2E9E-B408-AD9C-04A6633FA982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6B322853-8955-507F-8B65-49F14CE420FC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27413A4E-4747-EFA8-2A23-E79E1C874285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071194D8-22BD-D308-C7AA-961FB91AD128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B1F2D3FA-C21E-E939-A0A8-A4ACEF5D4745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235ADD8A-2541-7FC1-9167-1933CAD30008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2F1C79C9-9E7B-0A21-DB05-CA83AB766C4A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9566F754-159A-1FC0-9EB4-1506F5803671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CBDD72DF-B447-B2B6-FD3B-127B96D6D65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D0BA00B9-619D-7764-DBEE-ABAE8D33575F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0F005D5A-699F-5A75-2229-EA5A08CD1839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453D6A91-F142-62D6-2226-2E5F0830DCEE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97DCF42A-4931-5B53-3C3E-2753131F1B75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11FE0847-5F6D-4E0E-BE51-E754EDB36A93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881590A1-8217-1805-415E-42633A17FC1D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1A2F4B29-8D0F-2FD9-E59C-A95C0D56DD21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DE45BCBA-92AE-6B09-350C-D2F8BDDA73E5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A31A9793-E4F7-787E-A2B7-6CBDC7ABDAD7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E53488B9-3C2C-F2A1-ABDE-E47CAAE851C5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0D6F0524-06BE-0094-259C-E1F480240514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6F4F827C-B0C8-47B0-B8FB-18F929CC5E7C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81E92F90-AB09-BF6F-D86C-7EF9BC4E948E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8591AA4C-8496-D7CA-4ED2-4EF7EC8202F3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F618ABE9-6FE7-9DD7-F95B-797DCFD8354E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20EFFF3C-C986-944B-9A17-48E604EEF47A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E5CE863C-23C1-939C-14BC-F1A19190EBBF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302E0C00-A45C-4291-388C-08F8F868FA90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16B67301-8690-8FC7-731A-3FD944E15AF0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87A7DF48-D651-E3B8-19BC-56B932CCD39B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0D4C47D-B1B9-D8CE-0A6F-D1D3D56E2A6B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960B389-0B4B-3B19-B83D-8CA40FCA05E2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539B22AA-506F-6B08-8864-368BF9425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5E9BDD91-2268-BC82-A396-5193BB53504E}"/>
              </a:ext>
            </a:extLst>
          </p:cNvPr>
          <p:cNvSpPr txBox="1"/>
          <p:nvPr/>
        </p:nvSpPr>
        <p:spPr>
          <a:xfrm>
            <a:off x="7025571" y="2765532"/>
            <a:ext cx="260111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EC6F97D-BE0E-1E78-6A40-592927575AD1}"/>
              </a:ext>
            </a:extLst>
          </p:cNvPr>
          <p:cNvSpPr txBox="1"/>
          <p:nvPr/>
        </p:nvSpPr>
        <p:spPr>
          <a:xfrm>
            <a:off x="3971041" y="2765532"/>
            <a:ext cx="260111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A0657A0-9590-1588-46F8-F8046C5DF66D}"/>
              </a:ext>
            </a:extLst>
          </p:cNvPr>
          <p:cNvSpPr txBox="1"/>
          <p:nvPr/>
        </p:nvSpPr>
        <p:spPr>
          <a:xfrm>
            <a:off x="879556" y="2765532"/>
            <a:ext cx="260111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3498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50358E49-1866-CA9A-534C-FABA8A1CF8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89" b="21489"/>
          <a:stretch>
            <a:fillRect/>
          </a:stretch>
        </p:blipFill>
        <p:spPr>
          <a:xfrm>
            <a:off x="560449" y="1417908"/>
            <a:ext cx="4691147" cy="2675025"/>
          </a:xfrm>
        </p:spPr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3B741172-6149-85E5-3DE0-5C66FEDD4A7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8" b="7238"/>
          <a:stretch>
            <a:fillRect/>
          </a:stretch>
        </p:blipFill>
        <p:spPr>
          <a:xfrm>
            <a:off x="5504462" y="1417908"/>
            <a:ext cx="4691147" cy="267502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895926-79EC-DC1D-B2FB-DD8372E0C036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چهارم: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oogle Shape;4827;p50">
            <a:extLst>
              <a:ext uri="{FF2B5EF4-FFF2-40B4-BE49-F238E27FC236}">
                <a16:creationId xmlns:a16="http://schemas.microsoft.com/office/drawing/2014/main" id="{DF58F594-DCDD-B462-5F15-1875F0C3A71C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6" name="Google Shape;4828;p50">
              <a:extLst>
                <a:ext uri="{FF2B5EF4-FFF2-40B4-BE49-F238E27FC236}">
                  <a16:creationId xmlns:a16="http://schemas.microsoft.com/office/drawing/2014/main" id="{B59A8B59-2A46-1CFC-385F-9B235E3176B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4829;p50">
              <a:extLst>
                <a:ext uri="{FF2B5EF4-FFF2-40B4-BE49-F238E27FC236}">
                  <a16:creationId xmlns:a16="http://schemas.microsoft.com/office/drawing/2014/main" id="{72BADFFF-C00B-D66C-C0F1-C8F4A9BDDAAF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30;p50">
              <a:extLst>
                <a:ext uri="{FF2B5EF4-FFF2-40B4-BE49-F238E27FC236}">
                  <a16:creationId xmlns:a16="http://schemas.microsoft.com/office/drawing/2014/main" id="{9B442B4E-559B-6B0D-B1FF-BC59099118AD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1;p50">
              <a:extLst>
                <a:ext uri="{FF2B5EF4-FFF2-40B4-BE49-F238E27FC236}">
                  <a16:creationId xmlns:a16="http://schemas.microsoft.com/office/drawing/2014/main" id="{B981E5CE-0781-CDD3-ED1D-049220E59AA6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2;p50">
              <a:extLst>
                <a:ext uri="{FF2B5EF4-FFF2-40B4-BE49-F238E27FC236}">
                  <a16:creationId xmlns:a16="http://schemas.microsoft.com/office/drawing/2014/main" id="{D4F29DF9-82A4-AD88-DCA0-E53EBF32F52E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3;p50">
              <a:extLst>
                <a:ext uri="{FF2B5EF4-FFF2-40B4-BE49-F238E27FC236}">
                  <a16:creationId xmlns:a16="http://schemas.microsoft.com/office/drawing/2014/main" id="{28352FA8-C1E3-436D-46D7-6EA0F6CE5B09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4;p50">
              <a:extLst>
                <a:ext uri="{FF2B5EF4-FFF2-40B4-BE49-F238E27FC236}">
                  <a16:creationId xmlns:a16="http://schemas.microsoft.com/office/drawing/2014/main" id="{3C865ED5-6FDF-8505-230F-CF82816AAF1E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" name="Google Shape;4835;p50">
            <a:extLst>
              <a:ext uri="{FF2B5EF4-FFF2-40B4-BE49-F238E27FC236}">
                <a16:creationId xmlns:a16="http://schemas.microsoft.com/office/drawing/2014/main" id="{C367C228-0FE1-E3B1-5EDE-5776AB30E12E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4" name="Google Shape;4836;p50">
              <a:extLst>
                <a:ext uri="{FF2B5EF4-FFF2-40B4-BE49-F238E27FC236}">
                  <a16:creationId xmlns:a16="http://schemas.microsoft.com/office/drawing/2014/main" id="{10C0D824-B71A-0CE2-2F7E-E0CEAD565358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4837;p50">
              <a:extLst>
                <a:ext uri="{FF2B5EF4-FFF2-40B4-BE49-F238E27FC236}">
                  <a16:creationId xmlns:a16="http://schemas.microsoft.com/office/drawing/2014/main" id="{0ACC2542-A994-37DF-5466-B8EB880A80C0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8;p50">
              <a:extLst>
                <a:ext uri="{FF2B5EF4-FFF2-40B4-BE49-F238E27FC236}">
                  <a16:creationId xmlns:a16="http://schemas.microsoft.com/office/drawing/2014/main" id="{2B16A037-5965-FE76-7207-99F2DEEE4DA0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9;p50">
              <a:extLst>
                <a:ext uri="{FF2B5EF4-FFF2-40B4-BE49-F238E27FC236}">
                  <a16:creationId xmlns:a16="http://schemas.microsoft.com/office/drawing/2014/main" id="{81237B71-F67E-281A-6E4A-490B68FA1B58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40;p50">
              <a:extLst>
                <a:ext uri="{FF2B5EF4-FFF2-40B4-BE49-F238E27FC236}">
                  <a16:creationId xmlns:a16="http://schemas.microsoft.com/office/drawing/2014/main" id="{87876D46-F664-CC50-B637-786D971EC73C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1;p50">
              <a:extLst>
                <a:ext uri="{FF2B5EF4-FFF2-40B4-BE49-F238E27FC236}">
                  <a16:creationId xmlns:a16="http://schemas.microsoft.com/office/drawing/2014/main" id="{942934A8-4FB8-3130-FED7-D67306434E86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2;p50">
              <a:extLst>
                <a:ext uri="{FF2B5EF4-FFF2-40B4-BE49-F238E27FC236}">
                  <a16:creationId xmlns:a16="http://schemas.microsoft.com/office/drawing/2014/main" id="{B38B2FE5-3E72-4001-588F-6EB1016BCF86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" name="Google Shape;4853;p50">
            <a:extLst>
              <a:ext uri="{FF2B5EF4-FFF2-40B4-BE49-F238E27FC236}">
                <a16:creationId xmlns:a16="http://schemas.microsoft.com/office/drawing/2014/main" id="{44604FF1-4167-DDCF-3BA0-62AF46367745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2" name="Google Shape;4854;p50">
              <a:extLst>
                <a:ext uri="{FF2B5EF4-FFF2-40B4-BE49-F238E27FC236}">
                  <a16:creationId xmlns:a16="http://schemas.microsoft.com/office/drawing/2014/main" id="{9A2886CF-04BE-95DE-D435-109973C27462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4855;p50">
              <a:extLst>
                <a:ext uri="{FF2B5EF4-FFF2-40B4-BE49-F238E27FC236}">
                  <a16:creationId xmlns:a16="http://schemas.microsoft.com/office/drawing/2014/main" id="{2F130287-DE7E-D8B4-E056-268CF8749BE8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" name="Google Shape;4978;p50">
            <a:extLst>
              <a:ext uri="{FF2B5EF4-FFF2-40B4-BE49-F238E27FC236}">
                <a16:creationId xmlns:a16="http://schemas.microsoft.com/office/drawing/2014/main" id="{91621069-7815-8D36-4260-7E1444566EDF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5" name="Google Shape;4979;p50">
              <a:extLst>
                <a:ext uri="{FF2B5EF4-FFF2-40B4-BE49-F238E27FC236}">
                  <a16:creationId xmlns:a16="http://schemas.microsoft.com/office/drawing/2014/main" id="{2A584932-301E-F55F-6397-6626F4AB7A18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4980;p50">
              <a:extLst>
                <a:ext uri="{FF2B5EF4-FFF2-40B4-BE49-F238E27FC236}">
                  <a16:creationId xmlns:a16="http://schemas.microsoft.com/office/drawing/2014/main" id="{904D8F63-332D-3A92-5768-3CB915EA37DF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1;p50">
              <a:extLst>
                <a:ext uri="{FF2B5EF4-FFF2-40B4-BE49-F238E27FC236}">
                  <a16:creationId xmlns:a16="http://schemas.microsoft.com/office/drawing/2014/main" id="{D28D1030-0BAA-F290-4A1D-A8AF74FA7740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2;p50">
              <a:extLst>
                <a:ext uri="{FF2B5EF4-FFF2-40B4-BE49-F238E27FC236}">
                  <a16:creationId xmlns:a16="http://schemas.microsoft.com/office/drawing/2014/main" id="{33B87BA0-9159-A9FE-4BB6-9ED1E9E031B4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3;p50">
              <a:extLst>
                <a:ext uri="{FF2B5EF4-FFF2-40B4-BE49-F238E27FC236}">
                  <a16:creationId xmlns:a16="http://schemas.microsoft.com/office/drawing/2014/main" id="{351CBAA1-44FC-9535-42EE-373223901E30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4;p50">
              <a:extLst>
                <a:ext uri="{FF2B5EF4-FFF2-40B4-BE49-F238E27FC236}">
                  <a16:creationId xmlns:a16="http://schemas.microsoft.com/office/drawing/2014/main" id="{284529CB-BD66-378B-3838-ED11B99EAD79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5;p50">
              <a:extLst>
                <a:ext uri="{FF2B5EF4-FFF2-40B4-BE49-F238E27FC236}">
                  <a16:creationId xmlns:a16="http://schemas.microsoft.com/office/drawing/2014/main" id="{07935084-27D1-4C3E-3E83-09829CDB7D45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6;p50">
              <a:extLst>
                <a:ext uri="{FF2B5EF4-FFF2-40B4-BE49-F238E27FC236}">
                  <a16:creationId xmlns:a16="http://schemas.microsoft.com/office/drawing/2014/main" id="{2C256F8E-DFCD-A50E-0957-684519BC88BC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7;p50">
              <a:extLst>
                <a:ext uri="{FF2B5EF4-FFF2-40B4-BE49-F238E27FC236}">
                  <a16:creationId xmlns:a16="http://schemas.microsoft.com/office/drawing/2014/main" id="{0FA8B45D-98D9-202D-9260-E65FD5CC2561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8;p50">
              <a:extLst>
                <a:ext uri="{FF2B5EF4-FFF2-40B4-BE49-F238E27FC236}">
                  <a16:creationId xmlns:a16="http://schemas.microsoft.com/office/drawing/2014/main" id="{0C7CF7C4-A0D8-1A02-3513-D08782626B26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9;p50">
              <a:extLst>
                <a:ext uri="{FF2B5EF4-FFF2-40B4-BE49-F238E27FC236}">
                  <a16:creationId xmlns:a16="http://schemas.microsoft.com/office/drawing/2014/main" id="{A8E8279F-89C6-58E9-B864-5F59818A20D7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90;p50">
              <a:extLst>
                <a:ext uri="{FF2B5EF4-FFF2-40B4-BE49-F238E27FC236}">
                  <a16:creationId xmlns:a16="http://schemas.microsoft.com/office/drawing/2014/main" id="{B4844CA0-A1A6-6DFC-3950-52A33E18B032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" name="Google Shape;5005;p50">
            <a:extLst>
              <a:ext uri="{FF2B5EF4-FFF2-40B4-BE49-F238E27FC236}">
                <a16:creationId xmlns:a16="http://schemas.microsoft.com/office/drawing/2014/main" id="{D21BF5AC-656E-00D6-2F54-5FEFD64D265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C460F75C-E08F-39F4-B357-A9F3F9ED987C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64BDF9F-1FB0-1FD5-CA1C-393057763280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ABE9B314-ADAE-C831-1EFF-559CF6E9A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A3A6BEA-0707-E456-35D5-966B75FC0615}"/>
              </a:ext>
            </a:extLst>
          </p:cNvPr>
          <p:cNvSpPr txBox="1"/>
          <p:nvPr/>
        </p:nvSpPr>
        <p:spPr>
          <a:xfrm>
            <a:off x="1034578" y="4260066"/>
            <a:ext cx="3742888" cy="1746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C6EDDC-A74C-24C9-7F7B-429342EF4749}"/>
              </a:ext>
            </a:extLst>
          </p:cNvPr>
          <p:cNvSpPr txBox="1"/>
          <p:nvPr/>
        </p:nvSpPr>
        <p:spPr>
          <a:xfrm>
            <a:off x="5978591" y="4260066"/>
            <a:ext cx="3742888" cy="1746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1674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4827;p50">
            <a:extLst>
              <a:ext uri="{FF2B5EF4-FFF2-40B4-BE49-F238E27FC236}">
                <a16:creationId xmlns:a16="http://schemas.microsoft.com/office/drawing/2014/main" id="{C7230495-E9D4-9670-C7C6-7132E24C551C}"/>
              </a:ext>
            </a:extLst>
          </p:cNvPr>
          <p:cNvGrpSpPr/>
          <p:nvPr/>
        </p:nvGrpSpPr>
        <p:grpSpPr>
          <a:xfrm>
            <a:off x="5254114" y="1029431"/>
            <a:ext cx="1635679" cy="1322650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4" name="Google Shape;4828;p50">
              <a:extLst>
                <a:ext uri="{FF2B5EF4-FFF2-40B4-BE49-F238E27FC236}">
                  <a16:creationId xmlns:a16="http://schemas.microsoft.com/office/drawing/2014/main" id="{214D4BA0-08D6-0ECE-A1FB-9CEB41D9BFF5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" name="Google Shape;4829;p50">
              <a:extLst>
                <a:ext uri="{FF2B5EF4-FFF2-40B4-BE49-F238E27FC236}">
                  <a16:creationId xmlns:a16="http://schemas.microsoft.com/office/drawing/2014/main" id="{3297C1D9-E44C-970D-70A2-4FCEA591E2A9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4830;p50">
              <a:extLst>
                <a:ext uri="{FF2B5EF4-FFF2-40B4-BE49-F238E27FC236}">
                  <a16:creationId xmlns:a16="http://schemas.microsoft.com/office/drawing/2014/main" id="{2E0AF2F3-B09F-8444-CC68-0476A9589E9C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4831;p50">
              <a:extLst>
                <a:ext uri="{FF2B5EF4-FFF2-40B4-BE49-F238E27FC236}">
                  <a16:creationId xmlns:a16="http://schemas.microsoft.com/office/drawing/2014/main" id="{38948E18-4080-F0C1-2315-0058BAEBC49E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32;p50">
              <a:extLst>
                <a:ext uri="{FF2B5EF4-FFF2-40B4-BE49-F238E27FC236}">
                  <a16:creationId xmlns:a16="http://schemas.microsoft.com/office/drawing/2014/main" id="{C41F30BC-DE86-56E5-CDBD-AC3B1AE93924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3;p50">
              <a:extLst>
                <a:ext uri="{FF2B5EF4-FFF2-40B4-BE49-F238E27FC236}">
                  <a16:creationId xmlns:a16="http://schemas.microsoft.com/office/drawing/2014/main" id="{B4A6ECE0-22B4-4C43-FBF4-46909E569EFE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4;p50">
              <a:extLst>
                <a:ext uri="{FF2B5EF4-FFF2-40B4-BE49-F238E27FC236}">
                  <a16:creationId xmlns:a16="http://schemas.microsoft.com/office/drawing/2014/main" id="{F7D9B6AB-EB60-A512-5283-4D9FCB0FE8E3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4234ADF-C6B4-83FA-031F-3206E8C5F80B}"/>
              </a:ext>
            </a:extLst>
          </p:cNvPr>
          <p:cNvGrpSpPr/>
          <p:nvPr/>
        </p:nvGrpSpPr>
        <p:grpSpPr>
          <a:xfrm>
            <a:off x="1459983" y="6228790"/>
            <a:ext cx="9272032" cy="555161"/>
            <a:chOff x="1528022" y="6232028"/>
            <a:chExt cx="9272032" cy="555161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A0FD8AF-48F6-B236-ECF5-A79C6164ECD5}"/>
                </a:ext>
              </a:extLst>
            </p:cNvPr>
            <p:cNvSpPr/>
            <p:nvPr/>
          </p:nvSpPr>
          <p:spPr>
            <a:xfrm>
              <a:off x="7211977" y="6232028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F58998E-4331-1D1E-B0CD-55FA4DC291CA}"/>
                </a:ext>
              </a:extLst>
            </p:cNvPr>
            <p:cNvSpPr/>
            <p:nvPr/>
          </p:nvSpPr>
          <p:spPr>
            <a:xfrm>
              <a:off x="1528022" y="6235237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4835D644-0222-9F26-9BF3-C9184806C009}"/>
              </a:ext>
            </a:extLst>
          </p:cNvPr>
          <p:cNvSpPr txBox="1"/>
          <p:nvPr/>
        </p:nvSpPr>
        <p:spPr>
          <a:xfrm>
            <a:off x="7125799" y="6315969"/>
            <a:ext cx="366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و نام خانوادگی پژوهشگر: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E94FE1-CCA6-AF6A-5B38-F4F4DDF48645}"/>
              </a:ext>
            </a:extLst>
          </p:cNvPr>
          <p:cNvSpPr txBox="1"/>
          <p:nvPr/>
        </p:nvSpPr>
        <p:spPr>
          <a:xfrm>
            <a:off x="1475948" y="6305336"/>
            <a:ext cx="3588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C3C5800-BCC7-47EA-73B1-8396A3594C1B}"/>
              </a:ext>
            </a:extLst>
          </p:cNvPr>
          <p:cNvSpPr txBox="1"/>
          <p:nvPr/>
        </p:nvSpPr>
        <p:spPr>
          <a:xfrm>
            <a:off x="0" y="3689798"/>
            <a:ext cx="12192000" cy="1234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بخش پنجم: عنوان را وارد نمایید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403AE2C-DFFE-8B7F-EE75-B99EB8E0A8C9}"/>
              </a:ext>
            </a:extLst>
          </p:cNvPr>
          <p:cNvGrpSpPr/>
          <p:nvPr/>
        </p:nvGrpSpPr>
        <p:grpSpPr>
          <a:xfrm>
            <a:off x="655840" y="-180792"/>
            <a:ext cx="10880320" cy="1697301"/>
            <a:chOff x="629265" y="131498"/>
            <a:chExt cx="10880320" cy="1697301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F86E2AC-5462-2312-1970-31E233ACE0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629265" y="131498"/>
              <a:ext cx="1472211" cy="16973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DFD794A8-6912-AB13-5DB3-300DC03680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10037374" y="131498"/>
              <a:ext cx="1472211" cy="169730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6692763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75E769A-A070-AC8A-8C95-B176A45BDE46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0DDDB15D-66D1-51B4-1274-B6F0F3DB580A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860120DD-9E2B-3CEE-779B-B4F9CE1B09E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5330D842-DD19-1646-E983-05C06E97BF9B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FD50FD1B-B5C6-ADB0-A1DE-89E0D1945DD8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ADB3F7BC-A4C6-2BBB-6168-12C0A3937C83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F5053ABF-5BF0-477B-5BA9-89150F06355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57E749D8-CDCF-5CD4-156E-6799DAC41849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75440C43-DB40-F2F8-B290-E6F570F0AF3C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A5804CAB-35C7-58E6-91D5-71D460F574C8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08AA44B6-1984-D54B-975F-E8354FEFAE31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1D2B8A01-687A-AFDA-BEB9-9CDEDE81B26D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F7D0D715-06E1-94E8-41B5-0D3BD449F0C4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61A08121-F8B3-5788-7F9F-B4868E9FB56C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5730169F-A731-F95A-C264-7D1573BE1E6E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BFE1E020-5211-96D3-EB85-A3FAE39666E6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B8C9E3F9-CDD7-151C-7E5F-4D2B7FE24BE4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A7CFB01C-A04A-E40C-CFD7-8240CB21FD74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C9DF2960-8DCE-4632-CFAD-5A318C781ADB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EB403645-0580-33D7-E342-B99A7BE6938D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CE7955E1-CB5A-1E81-F201-5ECF25E5B8FB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3603B61B-EABE-61D6-9111-9D5746BFDD8C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916DF71E-8BBE-DF2F-F841-97EC42E1DB46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1587A746-0FC1-7FD4-877F-9E89916BA725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AC5B4218-E439-5547-225E-E748E361B671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4D7226F3-1031-CA99-0B0F-7543D51554E8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A6943B1F-995E-7E03-C75D-5F75F02DE9AC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1B850CE5-7C28-1890-D012-EB8AD69CE0B5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ED9975FD-7C86-BFD3-4E8F-19B051A81FDF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B9AD187A-4E3E-7DD8-36E2-ABF23E870FF9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AC25AB28-2235-10C4-466F-59C28FD93EAB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24803A75-FB14-2C66-2E8F-A72D956BC2B8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68E708D3-8587-EC4C-9E95-0CA9A5911137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2C494F83-29B6-C7D2-7153-5BA85E9649DF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2BDD2C6-F325-7074-C6F3-19BC4D38D891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3AB94ED-CB4D-9F1D-ED7A-2451C20013C0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BEF9D3F4-A789-119C-8B04-D6702EC17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592B3C0-A2F8-612D-D081-B3562F3FCF7C}"/>
              </a:ext>
            </a:extLst>
          </p:cNvPr>
          <p:cNvGrpSpPr/>
          <p:nvPr/>
        </p:nvGrpSpPr>
        <p:grpSpPr>
          <a:xfrm>
            <a:off x="8315379" y="2936244"/>
            <a:ext cx="1193066" cy="1184674"/>
            <a:chOff x="8315379" y="2936244"/>
            <a:chExt cx="1193066" cy="1184674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E8565333-2665-DC78-07F2-983B21CD8FC1}"/>
                </a:ext>
              </a:extLst>
            </p:cNvPr>
            <p:cNvSpPr/>
            <p:nvPr/>
          </p:nvSpPr>
          <p:spPr>
            <a:xfrm rot="16200000">
              <a:off x="8319575" y="2932048"/>
              <a:ext cx="1184674" cy="1193066"/>
            </a:xfrm>
            <a:custGeom>
              <a:avLst/>
              <a:gdLst>
                <a:gd name="connsiteX0" fmla="*/ 981975 w 1208772"/>
                <a:gd name="connsiteY0" fmla="*/ 609778 h 1217335"/>
                <a:gd name="connsiteX1" fmla="*/ 964579 w 1208772"/>
                <a:gd name="connsiteY1" fmla="*/ 650711 h 1217335"/>
                <a:gd name="connsiteX2" fmla="*/ 876490 w 1208772"/>
                <a:gd name="connsiteY2" fmla="*/ 732849 h 1217335"/>
                <a:gd name="connsiteX3" fmla="*/ 861609 w 1208772"/>
                <a:gd name="connsiteY3" fmla="*/ 734958 h 1217335"/>
                <a:gd name="connsiteX4" fmla="*/ 859609 w 1208772"/>
                <a:gd name="connsiteY4" fmla="*/ 751028 h 1217335"/>
                <a:gd name="connsiteX5" fmla="*/ 841644 w 1208772"/>
                <a:gd name="connsiteY5" fmla="*/ 796534 h 1217335"/>
                <a:gd name="connsiteX6" fmla="*/ 792432 w 1208772"/>
                <a:gd name="connsiteY6" fmla="*/ 818936 h 1217335"/>
                <a:gd name="connsiteX7" fmla="*/ 774820 w 1208772"/>
                <a:gd name="connsiteY7" fmla="*/ 820748 h 1217335"/>
                <a:gd name="connsiteX8" fmla="*/ 770166 w 1208772"/>
                <a:gd name="connsiteY8" fmla="*/ 841391 h 1217335"/>
                <a:gd name="connsiteX9" fmla="*/ 739379 w 1208772"/>
                <a:gd name="connsiteY9" fmla="*/ 904212 h 1217335"/>
                <a:gd name="connsiteX10" fmla="*/ 685729 w 1208772"/>
                <a:gd name="connsiteY10" fmla="*/ 935458 h 1217335"/>
                <a:gd name="connsiteX11" fmla="*/ 646139 w 1208772"/>
                <a:gd name="connsiteY11" fmla="*/ 937280 h 1217335"/>
                <a:gd name="connsiteX12" fmla="*/ 599483 w 1208772"/>
                <a:gd name="connsiteY12" fmla="*/ 937870 h 1217335"/>
                <a:gd name="connsiteX13" fmla="*/ 599483 w 1208772"/>
                <a:gd name="connsiteY13" fmla="*/ 1217335 h 1217335"/>
                <a:gd name="connsiteX14" fmla="*/ 486822 w 1208772"/>
                <a:gd name="connsiteY14" fmla="*/ 1205977 h 1217335"/>
                <a:gd name="connsiteX15" fmla="*/ 0 w 1208772"/>
                <a:gd name="connsiteY15" fmla="*/ 608667 h 1217335"/>
                <a:gd name="connsiteX16" fmla="*/ 486822 w 1208772"/>
                <a:gd name="connsiteY16" fmla="*/ 11357 h 1217335"/>
                <a:gd name="connsiteX17" fmla="*/ 599483 w 1208772"/>
                <a:gd name="connsiteY17" fmla="*/ 0 h 1217335"/>
                <a:gd name="connsiteX18" fmla="*/ 599483 w 1208772"/>
                <a:gd name="connsiteY18" fmla="*/ 279286 h 1217335"/>
                <a:gd name="connsiteX19" fmla="*/ 605835 w 1208772"/>
                <a:gd name="connsiteY19" fmla="*/ 279348 h 1217335"/>
                <a:gd name="connsiteX20" fmla="*/ 675773 w 1208772"/>
                <a:gd name="connsiteY20" fmla="*/ 281715 h 1217335"/>
                <a:gd name="connsiteX21" fmla="*/ 736809 w 1208772"/>
                <a:gd name="connsiteY21" fmla="*/ 312016 h 1217335"/>
                <a:gd name="connsiteX22" fmla="*/ 770246 w 1208772"/>
                <a:gd name="connsiteY22" fmla="*/ 378435 h 1217335"/>
                <a:gd name="connsiteX23" fmla="*/ 774523 w 1208772"/>
                <a:gd name="connsiteY23" fmla="*/ 400079 h 1217335"/>
                <a:gd name="connsiteX24" fmla="*/ 794298 w 1208772"/>
                <a:gd name="connsiteY24" fmla="*/ 401377 h 1217335"/>
                <a:gd name="connsiteX25" fmla="*/ 858013 w 1208772"/>
                <a:gd name="connsiteY25" fmla="*/ 460275 h 1217335"/>
                <a:gd name="connsiteX26" fmla="*/ 861746 w 1208772"/>
                <a:gd name="connsiteY26" fmla="*/ 481350 h 1217335"/>
                <a:gd name="connsiteX27" fmla="*/ 879493 w 1208772"/>
                <a:gd name="connsiteY27" fmla="*/ 486436 h 1217335"/>
                <a:gd name="connsiteX28" fmla="*/ 906331 w 1208772"/>
                <a:gd name="connsiteY28" fmla="*/ 495581 h 1217335"/>
                <a:gd name="connsiteX29" fmla="*/ 948347 w 1208772"/>
                <a:gd name="connsiteY29" fmla="*/ 537488 h 1217335"/>
                <a:gd name="connsiteX30" fmla="*/ 981975 w 1208772"/>
                <a:gd name="connsiteY30" fmla="*/ 609778 h 1217335"/>
                <a:gd name="connsiteX31" fmla="*/ 1208772 w 1208772"/>
                <a:gd name="connsiteY31" fmla="*/ 609561 h 1217335"/>
                <a:gd name="connsiteX32" fmla="*/ 1192539 w 1208772"/>
                <a:gd name="connsiteY32" fmla="*/ 631205 h 1217335"/>
                <a:gd name="connsiteX33" fmla="*/ 1147576 w 1208772"/>
                <a:gd name="connsiteY33" fmla="*/ 661777 h 1217335"/>
                <a:gd name="connsiteX34" fmla="*/ 1134968 w 1208772"/>
                <a:gd name="connsiteY34" fmla="*/ 666809 h 1217335"/>
                <a:gd name="connsiteX35" fmla="*/ 1132262 w 1208772"/>
                <a:gd name="connsiteY35" fmla="*/ 677873 h 1217335"/>
                <a:gd name="connsiteX36" fmla="*/ 1083564 w 1208772"/>
                <a:gd name="connsiteY36" fmla="*/ 711855 h 1217335"/>
                <a:gd name="connsiteX37" fmla="*/ 1079073 w 1208772"/>
                <a:gd name="connsiteY37" fmla="*/ 695865 h 1217335"/>
                <a:gd name="connsiteX38" fmla="*/ 1074475 w 1208772"/>
                <a:gd name="connsiteY38" fmla="*/ 667457 h 1217335"/>
                <a:gd name="connsiteX39" fmla="*/ 1028832 w 1208772"/>
                <a:gd name="connsiteY39" fmla="*/ 618002 h 1217335"/>
                <a:gd name="connsiteX40" fmla="*/ 1017335 w 1208772"/>
                <a:gd name="connsiteY40" fmla="*/ 610562 h 1217335"/>
                <a:gd name="connsiteX41" fmla="*/ 1037355 w 1208772"/>
                <a:gd name="connsiteY41" fmla="*/ 594519 h 1217335"/>
                <a:gd name="connsiteX42" fmla="*/ 1067522 w 1208772"/>
                <a:gd name="connsiteY42" fmla="*/ 564435 h 1217335"/>
                <a:gd name="connsiteX43" fmla="*/ 1078991 w 1208772"/>
                <a:gd name="connsiteY43" fmla="*/ 529021 h 1217335"/>
                <a:gd name="connsiteX44" fmla="*/ 1078831 w 1208772"/>
                <a:gd name="connsiteY44" fmla="*/ 528993 h 1217335"/>
                <a:gd name="connsiteX45" fmla="*/ 1080155 w 1208772"/>
                <a:gd name="connsiteY45" fmla="*/ 508324 h 1217335"/>
                <a:gd name="connsiteX46" fmla="*/ 1092277 w 1208772"/>
                <a:gd name="connsiteY46" fmla="*/ 509703 h 1217335"/>
                <a:gd name="connsiteX47" fmla="*/ 1131181 w 1208772"/>
                <a:gd name="connsiteY47" fmla="*/ 539978 h 1217335"/>
                <a:gd name="connsiteX48" fmla="*/ 1152283 w 1208772"/>
                <a:gd name="connsiteY48" fmla="*/ 557806 h 1217335"/>
                <a:gd name="connsiteX49" fmla="*/ 1195787 w 1208772"/>
                <a:gd name="connsiteY49" fmla="*/ 592408 h 121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208772" h="1217335">
                  <a:moveTo>
                    <a:pt x="981975" y="609778"/>
                  </a:moveTo>
                  <a:cubicBezTo>
                    <a:pt x="981975" y="612835"/>
                    <a:pt x="974156" y="631205"/>
                    <a:pt x="964579" y="650711"/>
                  </a:cubicBezTo>
                  <a:cubicBezTo>
                    <a:pt x="937524" y="705793"/>
                    <a:pt x="914367" y="727437"/>
                    <a:pt x="876490" y="732849"/>
                  </a:cubicBezTo>
                  <a:lnTo>
                    <a:pt x="861609" y="734958"/>
                  </a:lnTo>
                  <a:lnTo>
                    <a:pt x="859609" y="751028"/>
                  </a:lnTo>
                  <a:cubicBezTo>
                    <a:pt x="856714" y="774188"/>
                    <a:pt x="852737" y="784225"/>
                    <a:pt x="841644" y="796534"/>
                  </a:cubicBezTo>
                  <a:cubicBezTo>
                    <a:pt x="829442" y="810115"/>
                    <a:pt x="815130" y="816609"/>
                    <a:pt x="792432" y="818936"/>
                  </a:cubicBezTo>
                  <a:lnTo>
                    <a:pt x="774820" y="820748"/>
                  </a:lnTo>
                  <a:lnTo>
                    <a:pt x="770166" y="841391"/>
                  </a:lnTo>
                  <a:cubicBezTo>
                    <a:pt x="763864" y="869283"/>
                    <a:pt x="754854" y="887681"/>
                    <a:pt x="739379" y="904212"/>
                  </a:cubicBezTo>
                  <a:cubicBezTo>
                    <a:pt x="724805" y="919483"/>
                    <a:pt x="706204" y="930315"/>
                    <a:pt x="685729" y="935458"/>
                  </a:cubicBezTo>
                  <a:cubicBezTo>
                    <a:pt x="682943" y="936203"/>
                    <a:pt x="671784" y="936801"/>
                    <a:pt x="646139" y="937280"/>
                  </a:cubicBezTo>
                  <a:lnTo>
                    <a:pt x="599483" y="937870"/>
                  </a:lnTo>
                  <a:lnTo>
                    <a:pt x="599483" y="1217335"/>
                  </a:lnTo>
                  <a:lnTo>
                    <a:pt x="486822" y="1205977"/>
                  </a:lnTo>
                  <a:cubicBezTo>
                    <a:pt x="208993" y="1149125"/>
                    <a:pt x="0" y="903302"/>
                    <a:pt x="0" y="608667"/>
                  </a:cubicBezTo>
                  <a:cubicBezTo>
                    <a:pt x="0" y="314032"/>
                    <a:pt x="208993" y="68209"/>
                    <a:pt x="486822" y="11357"/>
                  </a:cubicBezTo>
                  <a:lnTo>
                    <a:pt x="599483" y="0"/>
                  </a:lnTo>
                  <a:lnTo>
                    <a:pt x="599483" y="279286"/>
                  </a:lnTo>
                  <a:lnTo>
                    <a:pt x="605835" y="279348"/>
                  </a:lnTo>
                  <a:cubicBezTo>
                    <a:pt x="647902" y="279907"/>
                    <a:pt x="668422" y="280688"/>
                    <a:pt x="675773" y="281715"/>
                  </a:cubicBezTo>
                  <a:cubicBezTo>
                    <a:pt x="698926" y="284728"/>
                    <a:pt x="720410" y="295393"/>
                    <a:pt x="736809" y="312016"/>
                  </a:cubicBezTo>
                  <a:cubicBezTo>
                    <a:pt x="754367" y="329737"/>
                    <a:pt x="764673" y="350029"/>
                    <a:pt x="770246" y="378435"/>
                  </a:cubicBezTo>
                  <a:lnTo>
                    <a:pt x="774523" y="400079"/>
                  </a:lnTo>
                  <a:lnTo>
                    <a:pt x="794298" y="401377"/>
                  </a:lnTo>
                  <a:cubicBezTo>
                    <a:pt x="830823" y="403741"/>
                    <a:pt x="852060" y="423372"/>
                    <a:pt x="858013" y="460275"/>
                  </a:cubicBezTo>
                  <a:cubicBezTo>
                    <a:pt x="859798" y="471449"/>
                    <a:pt x="861474" y="480917"/>
                    <a:pt x="861746" y="481350"/>
                  </a:cubicBezTo>
                  <a:cubicBezTo>
                    <a:pt x="867552" y="483406"/>
                    <a:pt x="873480" y="485105"/>
                    <a:pt x="879493" y="486436"/>
                  </a:cubicBezTo>
                  <a:cubicBezTo>
                    <a:pt x="888686" y="488702"/>
                    <a:pt x="897668" y="491760"/>
                    <a:pt x="906331" y="495581"/>
                  </a:cubicBezTo>
                  <a:cubicBezTo>
                    <a:pt x="919399" y="502155"/>
                    <a:pt x="936929" y="519632"/>
                    <a:pt x="948347" y="537488"/>
                  </a:cubicBezTo>
                  <a:cubicBezTo>
                    <a:pt x="960332" y="556454"/>
                    <a:pt x="981975" y="602690"/>
                    <a:pt x="981975" y="609778"/>
                  </a:cubicBezTo>
                  <a:close/>
                  <a:moveTo>
                    <a:pt x="1208772" y="609561"/>
                  </a:moveTo>
                  <a:lnTo>
                    <a:pt x="1192539" y="631205"/>
                  </a:lnTo>
                  <a:cubicBezTo>
                    <a:pt x="1175604" y="653659"/>
                    <a:pt x="1168949" y="658260"/>
                    <a:pt x="1147576" y="661777"/>
                  </a:cubicBezTo>
                  <a:cubicBezTo>
                    <a:pt x="1141163" y="662832"/>
                    <a:pt x="1135481" y="665077"/>
                    <a:pt x="1134968" y="666809"/>
                  </a:cubicBezTo>
                  <a:cubicBezTo>
                    <a:pt x="1134454" y="668540"/>
                    <a:pt x="1133236" y="673491"/>
                    <a:pt x="1132262" y="677873"/>
                  </a:cubicBezTo>
                  <a:cubicBezTo>
                    <a:pt x="1128691" y="694241"/>
                    <a:pt x="1103530" y="711855"/>
                    <a:pt x="1083564" y="711855"/>
                  </a:cubicBezTo>
                  <a:cubicBezTo>
                    <a:pt x="1078668" y="711881"/>
                    <a:pt x="1078236" y="710366"/>
                    <a:pt x="1079073" y="695865"/>
                  </a:cubicBezTo>
                  <a:cubicBezTo>
                    <a:pt x="1080061" y="686155"/>
                    <a:pt x="1078473" y="676359"/>
                    <a:pt x="1074475" y="667457"/>
                  </a:cubicBezTo>
                  <a:cubicBezTo>
                    <a:pt x="1067846" y="652415"/>
                    <a:pt x="1044606" y="627255"/>
                    <a:pt x="1028832" y="618002"/>
                  </a:cubicBezTo>
                  <a:cubicBezTo>
                    <a:pt x="1024800" y="615848"/>
                    <a:pt x="1020953" y="613359"/>
                    <a:pt x="1017335" y="610562"/>
                  </a:cubicBezTo>
                  <a:cubicBezTo>
                    <a:pt x="1017335" y="610157"/>
                    <a:pt x="1026345" y="602932"/>
                    <a:pt x="1037355" y="594519"/>
                  </a:cubicBezTo>
                  <a:cubicBezTo>
                    <a:pt x="1048656" y="585824"/>
                    <a:pt x="1058796" y="575713"/>
                    <a:pt x="1067522" y="564435"/>
                  </a:cubicBezTo>
                  <a:cubicBezTo>
                    <a:pt x="1076531" y="551340"/>
                    <a:pt x="1077828" y="547418"/>
                    <a:pt x="1078991" y="529021"/>
                  </a:cubicBezTo>
                  <a:lnTo>
                    <a:pt x="1078831" y="528993"/>
                  </a:lnTo>
                  <a:lnTo>
                    <a:pt x="1080155" y="508324"/>
                  </a:lnTo>
                  <a:lnTo>
                    <a:pt x="1092277" y="509703"/>
                  </a:lnTo>
                  <a:cubicBezTo>
                    <a:pt x="1110013" y="511405"/>
                    <a:pt x="1125171" y="523201"/>
                    <a:pt x="1131181" y="539978"/>
                  </a:cubicBezTo>
                  <a:cubicBezTo>
                    <a:pt x="1135536" y="553044"/>
                    <a:pt x="1135888" y="553315"/>
                    <a:pt x="1152283" y="557806"/>
                  </a:cubicBezTo>
                  <a:cubicBezTo>
                    <a:pt x="1171031" y="562947"/>
                    <a:pt x="1177227" y="567870"/>
                    <a:pt x="1195787" y="5924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4" name="Google Shape;4772;p50">
              <a:extLst>
                <a:ext uri="{FF2B5EF4-FFF2-40B4-BE49-F238E27FC236}">
                  <a16:creationId xmlns:a16="http://schemas.microsoft.com/office/drawing/2014/main" id="{715BD6AA-5183-BF17-07C7-3432D6690713}"/>
                </a:ext>
              </a:extLst>
            </p:cNvPr>
            <p:cNvSpPr/>
            <p:nvPr/>
          </p:nvSpPr>
          <p:spPr>
            <a:xfrm>
              <a:off x="8743799" y="3568063"/>
              <a:ext cx="409378" cy="394887"/>
            </a:xfrm>
            <a:custGeom>
              <a:avLst/>
              <a:gdLst/>
              <a:ahLst/>
              <a:cxnLst/>
              <a:rect l="l" t="t" r="r" b="b"/>
              <a:pathLst>
                <a:path w="578687" h="558200" extrusionOk="0">
                  <a:moveTo>
                    <a:pt x="567193" y="410526"/>
                  </a:moveTo>
                  <a:cubicBezTo>
                    <a:pt x="565629" y="408970"/>
                    <a:pt x="563910" y="407617"/>
                    <a:pt x="562111" y="406460"/>
                  </a:cubicBezTo>
                  <a:cubicBezTo>
                    <a:pt x="571963" y="401292"/>
                    <a:pt x="578687" y="390994"/>
                    <a:pt x="578687" y="379148"/>
                  </a:cubicBezTo>
                  <a:cubicBezTo>
                    <a:pt x="578687" y="369006"/>
                    <a:pt x="573605" y="359764"/>
                    <a:pt x="565708" y="354087"/>
                  </a:cubicBezTo>
                  <a:cubicBezTo>
                    <a:pt x="571181" y="348519"/>
                    <a:pt x="574543" y="340904"/>
                    <a:pt x="574543" y="332521"/>
                  </a:cubicBezTo>
                  <a:cubicBezTo>
                    <a:pt x="574543" y="321230"/>
                    <a:pt x="568366" y="311026"/>
                    <a:pt x="558827" y="305662"/>
                  </a:cubicBezTo>
                  <a:cubicBezTo>
                    <a:pt x="562658" y="300525"/>
                    <a:pt x="564926" y="294152"/>
                    <a:pt x="564926" y="287263"/>
                  </a:cubicBezTo>
                  <a:cubicBezTo>
                    <a:pt x="564926" y="274870"/>
                    <a:pt x="557498" y="263806"/>
                    <a:pt x="546395" y="258989"/>
                  </a:cubicBezTo>
                  <a:cubicBezTo>
                    <a:pt x="548584" y="254728"/>
                    <a:pt x="549835" y="249880"/>
                    <a:pt x="549835" y="244750"/>
                  </a:cubicBezTo>
                  <a:cubicBezTo>
                    <a:pt x="549835" y="230855"/>
                    <a:pt x="540452" y="218611"/>
                    <a:pt x="527081" y="215006"/>
                  </a:cubicBezTo>
                  <a:lnTo>
                    <a:pt x="526690" y="214904"/>
                  </a:lnTo>
                  <a:cubicBezTo>
                    <a:pt x="526456" y="214826"/>
                    <a:pt x="526143" y="214779"/>
                    <a:pt x="525831" y="214709"/>
                  </a:cubicBezTo>
                  <a:cubicBezTo>
                    <a:pt x="527160" y="211261"/>
                    <a:pt x="527942" y="207523"/>
                    <a:pt x="527942" y="203613"/>
                  </a:cubicBezTo>
                  <a:cubicBezTo>
                    <a:pt x="527942" y="189718"/>
                    <a:pt x="518559" y="177473"/>
                    <a:pt x="505188" y="173869"/>
                  </a:cubicBezTo>
                  <a:lnTo>
                    <a:pt x="504797" y="173767"/>
                  </a:lnTo>
                  <a:cubicBezTo>
                    <a:pt x="504094" y="173579"/>
                    <a:pt x="503390" y="173415"/>
                    <a:pt x="502608" y="173282"/>
                  </a:cubicBezTo>
                  <a:cubicBezTo>
                    <a:pt x="502374" y="173228"/>
                    <a:pt x="502060" y="173188"/>
                    <a:pt x="501748" y="173149"/>
                  </a:cubicBezTo>
                  <a:lnTo>
                    <a:pt x="501435" y="173095"/>
                  </a:lnTo>
                  <a:cubicBezTo>
                    <a:pt x="501357" y="173087"/>
                    <a:pt x="501279" y="173079"/>
                    <a:pt x="501201" y="173063"/>
                  </a:cubicBezTo>
                  <a:cubicBezTo>
                    <a:pt x="501592" y="170976"/>
                    <a:pt x="501826" y="168810"/>
                    <a:pt x="501826" y="166589"/>
                  </a:cubicBezTo>
                  <a:cubicBezTo>
                    <a:pt x="501826" y="152694"/>
                    <a:pt x="492443" y="140449"/>
                    <a:pt x="479151" y="136837"/>
                  </a:cubicBezTo>
                  <a:lnTo>
                    <a:pt x="478760" y="136735"/>
                  </a:lnTo>
                  <a:cubicBezTo>
                    <a:pt x="477978" y="136547"/>
                    <a:pt x="477274" y="136383"/>
                    <a:pt x="476571" y="136250"/>
                  </a:cubicBezTo>
                  <a:cubicBezTo>
                    <a:pt x="476258" y="136196"/>
                    <a:pt x="476023" y="136156"/>
                    <a:pt x="475710" y="136118"/>
                  </a:cubicBezTo>
                  <a:lnTo>
                    <a:pt x="475319" y="136063"/>
                  </a:lnTo>
                  <a:cubicBezTo>
                    <a:pt x="474850" y="135992"/>
                    <a:pt x="474382" y="135922"/>
                    <a:pt x="473912" y="135875"/>
                  </a:cubicBezTo>
                  <a:cubicBezTo>
                    <a:pt x="473052" y="135797"/>
                    <a:pt x="472270" y="135758"/>
                    <a:pt x="471488" y="135742"/>
                  </a:cubicBezTo>
                  <a:cubicBezTo>
                    <a:pt x="471645" y="134608"/>
                    <a:pt x="471723" y="133467"/>
                    <a:pt x="471723" y="132302"/>
                  </a:cubicBezTo>
                  <a:cubicBezTo>
                    <a:pt x="471723" y="118407"/>
                    <a:pt x="462340" y="106162"/>
                    <a:pt x="448970" y="102557"/>
                  </a:cubicBezTo>
                  <a:lnTo>
                    <a:pt x="448579" y="102455"/>
                  </a:lnTo>
                  <a:cubicBezTo>
                    <a:pt x="447875" y="102268"/>
                    <a:pt x="447093" y="102104"/>
                    <a:pt x="446467" y="101979"/>
                  </a:cubicBezTo>
                  <a:cubicBezTo>
                    <a:pt x="446154" y="101924"/>
                    <a:pt x="445842" y="101877"/>
                    <a:pt x="445529" y="101838"/>
                  </a:cubicBezTo>
                  <a:lnTo>
                    <a:pt x="445216" y="101783"/>
                  </a:lnTo>
                  <a:cubicBezTo>
                    <a:pt x="444669" y="101713"/>
                    <a:pt x="444200" y="101642"/>
                    <a:pt x="443731" y="101596"/>
                  </a:cubicBezTo>
                  <a:cubicBezTo>
                    <a:pt x="442714" y="101502"/>
                    <a:pt x="441776" y="101455"/>
                    <a:pt x="440838" y="101455"/>
                  </a:cubicBezTo>
                  <a:cubicBezTo>
                    <a:pt x="439665" y="101455"/>
                    <a:pt x="438570" y="101533"/>
                    <a:pt x="437397" y="101658"/>
                  </a:cubicBezTo>
                  <a:cubicBezTo>
                    <a:pt x="437162" y="87967"/>
                    <a:pt x="427858" y="75964"/>
                    <a:pt x="414644" y="72391"/>
                  </a:cubicBezTo>
                  <a:lnTo>
                    <a:pt x="414253" y="72289"/>
                  </a:lnTo>
                  <a:cubicBezTo>
                    <a:pt x="413549" y="72101"/>
                    <a:pt x="412846" y="71937"/>
                    <a:pt x="412141" y="71812"/>
                  </a:cubicBezTo>
                  <a:cubicBezTo>
                    <a:pt x="411829" y="71757"/>
                    <a:pt x="411594" y="71710"/>
                    <a:pt x="411282" y="71671"/>
                  </a:cubicBezTo>
                  <a:lnTo>
                    <a:pt x="410891" y="71616"/>
                  </a:lnTo>
                  <a:cubicBezTo>
                    <a:pt x="410421" y="71546"/>
                    <a:pt x="409952" y="71476"/>
                    <a:pt x="409483" y="71429"/>
                  </a:cubicBezTo>
                  <a:cubicBezTo>
                    <a:pt x="408466" y="71335"/>
                    <a:pt x="407529" y="71288"/>
                    <a:pt x="406590" y="71288"/>
                  </a:cubicBezTo>
                  <a:cubicBezTo>
                    <a:pt x="403384" y="71288"/>
                    <a:pt x="400256" y="71781"/>
                    <a:pt x="397285" y="72727"/>
                  </a:cubicBezTo>
                  <a:cubicBezTo>
                    <a:pt x="395409" y="60857"/>
                    <a:pt x="386730" y="50903"/>
                    <a:pt x="374923" y="47705"/>
                  </a:cubicBezTo>
                  <a:lnTo>
                    <a:pt x="374532" y="47603"/>
                  </a:lnTo>
                  <a:cubicBezTo>
                    <a:pt x="373828" y="47416"/>
                    <a:pt x="373046" y="47252"/>
                    <a:pt x="372421" y="47127"/>
                  </a:cubicBezTo>
                  <a:cubicBezTo>
                    <a:pt x="372108" y="47072"/>
                    <a:pt x="371796" y="47025"/>
                    <a:pt x="371482" y="46986"/>
                  </a:cubicBezTo>
                  <a:lnTo>
                    <a:pt x="371092" y="46931"/>
                  </a:lnTo>
                  <a:cubicBezTo>
                    <a:pt x="370623" y="46861"/>
                    <a:pt x="370153" y="46790"/>
                    <a:pt x="369684" y="46743"/>
                  </a:cubicBezTo>
                  <a:cubicBezTo>
                    <a:pt x="368668" y="46650"/>
                    <a:pt x="367729" y="46603"/>
                    <a:pt x="366791" y="46603"/>
                  </a:cubicBezTo>
                  <a:cubicBezTo>
                    <a:pt x="362882" y="46603"/>
                    <a:pt x="359051" y="47353"/>
                    <a:pt x="355376" y="48792"/>
                  </a:cubicBezTo>
                  <a:cubicBezTo>
                    <a:pt x="352560" y="38440"/>
                    <a:pt x="344429" y="30026"/>
                    <a:pt x="333795" y="27141"/>
                  </a:cubicBezTo>
                  <a:lnTo>
                    <a:pt x="333404" y="27039"/>
                  </a:lnTo>
                  <a:cubicBezTo>
                    <a:pt x="332622" y="26851"/>
                    <a:pt x="331918" y="26687"/>
                    <a:pt x="331214" y="26562"/>
                  </a:cubicBezTo>
                  <a:cubicBezTo>
                    <a:pt x="330980" y="26507"/>
                    <a:pt x="330667" y="26460"/>
                    <a:pt x="330355" y="26421"/>
                  </a:cubicBezTo>
                  <a:lnTo>
                    <a:pt x="329964" y="26366"/>
                  </a:lnTo>
                  <a:cubicBezTo>
                    <a:pt x="329494" y="26296"/>
                    <a:pt x="329025" y="26226"/>
                    <a:pt x="328556" y="26179"/>
                  </a:cubicBezTo>
                  <a:cubicBezTo>
                    <a:pt x="327539" y="26085"/>
                    <a:pt x="326602" y="26038"/>
                    <a:pt x="325663" y="26038"/>
                  </a:cubicBezTo>
                  <a:cubicBezTo>
                    <a:pt x="320502" y="26038"/>
                    <a:pt x="315420" y="27328"/>
                    <a:pt x="310964" y="29776"/>
                  </a:cubicBezTo>
                  <a:cubicBezTo>
                    <a:pt x="310573" y="29979"/>
                    <a:pt x="310182" y="30206"/>
                    <a:pt x="309869" y="30425"/>
                  </a:cubicBezTo>
                  <a:cubicBezTo>
                    <a:pt x="306116" y="22254"/>
                    <a:pt x="298922" y="15865"/>
                    <a:pt x="289852" y="13434"/>
                  </a:cubicBezTo>
                  <a:lnTo>
                    <a:pt x="289461" y="13332"/>
                  </a:lnTo>
                  <a:cubicBezTo>
                    <a:pt x="288757" y="13144"/>
                    <a:pt x="288053" y="12980"/>
                    <a:pt x="287350" y="12855"/>
                  </a:cubicBezTo>
                  <a:cubicBezTo>
                    <a:pt x="287037" y="12800"/>
                    <a:pt x="286802" y="12753"/>
                    <a:pt x="286489" y="12714"/>
                  </a:cubicBezTo>
                  <a:lnTo>
                    <a:pt x="286098" y="12659"/>
                  </a:lnTo>
                  <a:cubicBezTo>
                    <a:pt x="285630" y="12581"/>
                    <a:pt x="285161" y="12518"/>
                    <a:pt x="284691" y="12472"/>
                  </a:cubicBezTo>
                  <a:cubicBezTo>
                    <a:pt x="283675" y="12378"/>
                    <a:pt x="282736" y="12331"/>
                    <a:pt x="281798" y="12331"/>
                  </a:cubicBezTo>
                  <a:cubicBezTo>
                    <a:pt x="276638" y="12331"/>
                    <a:pt x="271555" y="13621"/>
                    <a:pt x="267098" y="16068"/>
                  </a:cubicBezTo>
                  <a:cubicBezTo>
                    <a:pt x="266082" y="16585"/>
                    <a:pt x="265222" y="17163"/>
                    <a:pt x="264362" y="17765"/>
                  </a:cubicBezTo>
                  <a:cubicBezTo>
                    <a:pt x="260374" y="11088"/>
                    <a:pt x="253884" y="5966"/>
                    <a:pt x="245987" y="3839"/>
                  </a:cubicBezTo>
                  <a:lnTo>
                    <a:pt x="245596" y="3737"/>
                  </a:lnTo>
                  <a:cubicBezTo>
                    <a:pt x="244893" y="3550"/>
                    <a:pt x="244189" y="3386"/>
                    <a:pt x="243485" y="3261"/>
                  </a:cubicBezTo>
                  <a:cubicBezTo>
                    <a:pt x="243172" y="3206"/>
                    <a:pt x="242859" y="3159"/>
                    <a:pt x="242625" y="3120"/>
                  </a:cubicBezTo>
                  <a:lnTo>
                    <a:pt x="242234" y="3065"/>
                  </a:lnTo>
                  <a:cubicBezTo>
                    <a:pt x="241765" y="2995"/>
                    <a:pt x="241295" y="2924"/>
                    <a:pt x="240827" y="2878"/>
                  </a:cubicBezTo>
                  <a:cubicBezTo>
                    <a:pt x="239810" y="2784"/>
                    <a:pt x="238872" y="2737"/>
                    <a:pt x="237933" y="2737"/>
                  </a:cubicBezTo>
                  <a:cubicBezTo>
                    <a:pt x="232773" y="2737"/>
                    <a:pt x="227691" y="4027"/>
                    <a:pt x="223234" y="6474"/>
                  </a:cubicBezTo>
                  <a:cubicBezTo>
                    <a:pt x="220731" y="7819"/>
                    <a:pt x="218464" y="9469"/>
                    <a:pt x="216509" y="11361"/>
                  </a:cubicBezTo>
                  <a:cubicBezTo>
                    <a:pt x="212521" y="6498"/>
                    <a:pt x="207126" y="2815"/>
                    <a:pt x="200793" y="1103"/>
                  </a:cubicBezTo>
                  <a:lnTo>
                    <a:pt x="200402" y="1001"/>
                  </a:lnTo>
                  <a:cubicBezTo>
                    <a:pt x="199620" y="813"/>
                    <a:pt x="198916" y="649"/>
                    <a:pt x="198213" y="524"/>
                  </a:cubicBezTo>
                  <a:cubicBezTo>
                    <a:pt x="197978" y="469"/>
                    <a:pt x="197665" y="422"/>
                    <a:pt x="197352" y="383"/>
                  </a:cubicBezTo>
                  <a:lnTo>
                    <a:pt x="196961" y="328"/>
                  </a:lnTo>
                  <a:cubicBezTo>
                    <a:pt x="196492" y="258"/>
                    <a:pt x="196024" y="187"/>
                    <a:pt x="195554" y="141"/>
                  </a:cubicBezTo>
                  <a:cubicBezTo>
                    <a:pt x="194538" y="47"/>
                    <a:pt x="193599" y="0"/>
                    <a:pt x="192661" y="0"/>
                  </a:cubicBezTo>
                  <a:cubicBezTo>
                    <a:pt x="187501" y="0"/>
                    <a:pt x="182418" y="1290"/>
                    <a:pt x="177961" y="3737"/>
                  </a:cubicBezTo>
                  <a:cubicBezTo>
                    <a:pt x="174052" y="5856"/>
                    <a:pt x="170767" y="8742"/>
                    <a:pt x="168109" y="12143"/>
                  </a:cubicBezTo>
                  <a:cubicBezTo>
                    <a:pt x="164356" y="8257"/>
                    <a:pt x="159586" y="5325"/>
                    <a:pt x="154113" y="3847"/>
                  </a:cubicBezTo>
                  <a:lnTo>
                    <a:pt x="153722" y="3745"/>
                  </a:lnTo>
                  <a:cubicBezTo>
                    <a:pt x="153019" y="3558"/>
                    <a:pt x="152315" y="3393"/>
                    <a:pt x="151611" y="3269"/>
                  </a:cubicBezTo>
                  <a:cubicBezTo>
                    <a:pt x="151298" y="3214"/>
                    <a:pt x="151064" y="3167"/>
                    <a:pt x="150751" y="3128"/>
                  </a:cubicBezTo>
                  <a:lnTo>
                    <a:pt x="150360" y="3073"/>
                  </a:lnTo>
                  <a:cubicBezTo>
                    <a:pt x="149891" y="2995"/>
                    <a:pt x="149422" y="2932"/>
                    <a:pt x="148953" y="2885"/>
                  </a:cubicBezTo>
                  <a:cubicBezTo>
                    <a:pt x="147936" y="2791"/>
                    <a:pt x="146998" y="2744"/>
                    <a:pt x="146060" y="2744"/>
                  </a:cubicBezTo>
                  <a:cubicBezTo>
                    <a:pt x="140899" y="2744"/>
                    <a:pt x="135817" y="4035"/>
                    <a:pt x="131360" y="6482"/>
                  </a:cubicBezTo>
                  <a:cubicBezTo>
                    <a:pt x="124401" y="10251"/>
                    <a:pt x="119318" y="16420"/>
                    <a:pt x="116816" y="23630"/>
                  </a:cubicBezTo>
                  <a:cubicBezTo>
                    <a:pt x="115174" y="22832"/>
                    <a:pt x="113454" y="22175"/>
                    <a:pt x="111656" y="21683"/>
                  </a:cubicBezTo>
                  <a:lnTo>
                    <a:pt x="111265" y="21581"/>
                  </a:lnTo>
                  <a:cubicBezTo>
                    <a:pt x="110483" y="21393"/>
                    <a:pt x="109779" y="21229"/>
                    <a:pt x="109076" y="21104"/>
                  </a:cubicBezTo>
                  <a:cubicBezTo>
                    <a:pt x="108841" y="21049"/>
                    <a:pt x="108528" y="21002"/>
                    <a:pt x="108215" y="20963"/>
                  </a:cubicBezTo>
                  <a:lnTo>
                    <a:pt x="107824" y="20908"/>
                  </a:lnTo>
                  <a:cubicBezTo>
                    <a:pt x="107355" y="20831"/>
                    <a:pt x="106886" y="20768"/>
                    <a:pt x="106417" y="20721"/>
                  </a:cubicBezTo>
                  <a:cubicBezTo>
                    <a:pt x="105401" y="20627"/>
                    <a:pt x="104462" y="20580"/>
                    <a:pt x="103524" y="20580"/>
                  </a:cubicBezTo>
                  <a:cubicBezTo>
                    <a:pt x="98363" y="20580"/>
                    <a:pt x="93281" y="21870"/>
                    <a:pt x="88824" y="24318"/>
                  </a:cubicBezTo>
                  <a:cubicBezTo>
                    <a:pt x="79754" y="29252"/>
                    <a:pt x="73811" y="38314"/>
                    <a:pt x="72795" y="48432"/>
                  </a:cubicBezTo>
                  <a:cubicBezTo>
                    <a:pt x="72717" y="48417"/>
                    <a:pt x="72638" y="48401"/>
                    <a:pt x="72561" y="48393"/>
                  </a:cubicBezTo>
                  <a:lnTo>
                    <a:pt x="72170" y="48338"/>
                  </a:lnTo>
                  <a:cubicBezTo>
                    <a:pt x="71701" y="48268"/>
                    <a:pt x="71231" y="48198"/>
                    <a:pt x="70762" y="48151"/>
                  </a:cubicBezTo>
                  <a:cubicBezTo>
                    <a:pt x="69746" y="48057"/>
                    <a:pt x="68808" y="48002"/>
                    <a:pt x="67869" y="48002"/>
                  </a:cubicBezTo>
                  <a:cubicBezTo>
                    <a:pt x="62709" y="48002"/>
                    <a:pt x="57627" y="49293"/>
                    <a:pt x="53169" y="51740"/>
                  </a:cubicBezTo>
                  <a:cubicBezTo>
                    <a:pt x="43161" y="57159"/>
                    <a:pt x="36984" y="67551"/>
                    <a:pt x="36984" y="78857"/>
                  </a:cubicBezTo>
                  <a:cubicBezTo>
                    <a:pt x="36984" y="79866"/>
                    <a:pt x="37062" y="80890"/>
                    <a:pt x="37140" y="81899"/>
                  </a:cubicBezTo>
                  <a:cubicBezTo>
                    <a:pt x="37218" y="82305"/>
                    <a:pt x="37218" y="82704"/>
                    <a:pt x="37375" y="83228"/>
                  </a:cubicBezTo>
                  <a:lnTo>
                    <a:pt x="37375" y="83424"/>
                  </a:lnTo>
                  <a:cubicBezTo>
                    <a:pt x="37453" y="83900"/>
                    <a:pt x="37531" y="84378"/>
                    <a:pt x="37609" y="84823"/>
                  </a:cubicBezTo>
                  <a:cubicBezTo>
                    <a:pt x="37688" y="85363"/>
                    <a:pt x="37844" y="85886"/>
                    <a:pt x="38000" y="86410"/>
                  </a:cubicBezTo>
                  <a:lnTo>
                    <a:pt x="38079" y="86708"/>
                  </a:lnTo>
                  <a:cubicBezTo>
                    <a:pt x="38079" y="86755"/>
                    <a:pt x="38079" y="86794"/>
                    <a:pt x="38079" y="86833"/>
                  </a:cubicBezTo>
                  <a:cubicBezTo>
                    <a:pt x="34716" y="87396"/>
                    <a:pt x="31433" y="88498"/>
                    <a:pt x="28461" y="90132"/>
                  </a:cubicBezTo>
                  <a:cubicBezTo>
                    <a:pt x="18531" y="95551"/>
                    <a:pt x="12354" y="105943"/>
                    <a:pt x="12354" y="117250"/>
                  </a:cubicBezTo>
                  <a:cubicBezTo>
                    <a:pt x="12354" y="118258"/>
                    <a:pt x="12354" y="119282"/>
                    <a:pt x="12510" y="120291"/>
                  </a:cubicBezTo>
                  <a:cubicBezTo>
                    <a:pt x="12510" y="120698"/>
                    <a:pt x="12588" y="121097"/>
                    <a:pt x="12667" y="121621"/>
                  </a:cubicBezTo>
                  <a:lnTo>
                    <a:pt x="12667" y="121816"/>
                  </a:lnTo>
                  <a:cubicBezTo>
                    <a:pt x="12745" y="122293"/>
                    <a:pt x="12823" y="122770"/>
                    <a:pt x="12901" y="123216"/>
                  </a:cubicBezTo>
                  <a:cubicBezTo>
                    <a:pt x="12979" y="123755"/>
                    <a:pt x="13136" y="124279"/>
                    <a:pt x="13292" y="124803"/>
                  </a:cubicBezTo>
                  <a:lnTo>
                    <a:pt x="13370" y="125100"/>
                  </a:lnTo>
                  <a:cubicBezTo>
                    <a:pt x="13449" y="125413"/>
                    <a:pt x="13527" y="125733"/>
                    <a:pt x="13605" y="126046"/>
                  </a:cubicBezTo>
                  <a:cubicBezTo>
                    <a:pt x="13840" y="126734"/>
                    <a:pt x="14074" y="127399"/>
                    <a:pt x="14309" y="128056"/>
                  </a:cubicBezTo>
                  <a:cubicBezTo>
                    <a:pt x="14387" y="128290"/>
                    <a:pt x="14465" y="128525"/>
                    <a:pt x="14543" y="128728"/>
                  </a:cubicBezTo>
                  <a:cubicBezTo>
                    <a:pt x="14856" y="129424"/>
                    <a:pt x="15168" y="130112"/>
                    <a:pt x="15482" y="130824"/>
                  </a:cubicBezTo>
                  <a:cubicBezTo>
                    <a:pt x="15559" y="130972"/>
                    <a:pt x="15638" y="131121"/>
                    <a:pt x="15716" y="131269"/>
                  </a:cubicBezTo>
                  <a:cubicBezTo>
                    <a:pt x="15950" y="131692"/>
                    <a:pt x="16186" y="132091"/>
                    <a:pt x="16420" y="132497"/>
                  </a:cubicBezTo>
                  <a:cubicBezTo>
                    <a:pt x="16341" y="132544"/>
                    <a:pt x="16186" y="132591"/>
                    <a:pt x="16107" y="132638"/>
                  </a:cubicBezTo>
                  <a:cubicBezTo>
                    <a:pt x="6177" y="138057"/>
                    <a:pt x="0" y="148448"/>
                    <a:pt x="0" y="159755"/>
                  </a:cubicBezTo>
                  <a:cubicBezTo>
                    <a:pt x="0" y="160764"/>
                    <a:pt x="78" y="161788"/>
                    <a:pt x="157" y="162797"/>
                  </a:cubicBezTo>
                  <a:cubicBezTo>
                    <a:pt x="157" y="163203"/>
                    <a:pt x="234" y="163602"/>
                    <a:pt x="312" y="164126"/>
                  </a:cubicBezTo>
                  <a:lnTo>
                    <a:pt x="391" y="164321"/>
                  </a:lnTo>
                  <a:cubicBezTo>
                    <a:pt x="391" y="164798"/>
                    <a:pt x="469" y="165276"/>
                    <a:pt x="547" y="165721"/>
                  </a:cubicBezTo>
                  <a:cubicBezTo>
                    <a:pt x="703" y="166261"/>
                    <a:pt x="782" y="166784"/>
                    <a:pt x="938" y="167308"/>
                  </a:cubicBezTo>
                  <a:lnTo>
                    <a:pt x="1016" y="167606"/>
                  </a:lnTo>
                  <a:cubicBezTo>
                    <a:pt x="1094" y="167918"/>
                    <a:pt x="1173" y="168239"/>
                    <a:pt x="1251" y="168552"/>
                  </a:cubicBezTo>
                  <a:cubicBezTo>
                    <a:pt x="1485" y="169240"/>
                    <a:pt x="1720" y="169904"/>
                    <a:pt x="1955" y="170561"/>
                  </a:cubicBezTo>
                  <a:cubicBezTo>
                    <a:pt x="2033" y="170796"/>
                    <a:pt x="2111" y="171030"/>
                    <a:pt x="2189" y="171233"/>
                  </a:cubicBezTo>
                  <a:cubicBezTo>
                    <a:pt x="2502" y="171930"/>
                    <a:pt x="2815" y="172618"/>
                    <a:pt x="3206" y="173329"/>
                  </a:cubicBezTo>
                  <a:cubicBezTo>
                    <a:pt x="3206" y="173478"/>
                    <a:pt x="3284" y="173626"/>
                    <a:pt x="3362" y="173775"/>
                  </a:cubicBezTo>
                  <a:cubicBezTo>
                    <a:pt x="3753" y="174526"/>
                    <a:pt x="4144" y="175261"/>
                    <a:pt x="4613" y="175956"/>
                  </a:cubicBezTo>
                  <a:cubicBezTo>
                    <a:pt x="4691" y="176011"/>
                    <a:pt x="4691" y="176121"/>
                    <a:pt x="4769" y="176176"/>
                  </a:cubicBezTo>
                  <a:cubicBezTo>
                    <a:pt x="5239" y="176934"/>
                    <a:pt x="5786" y="177684"/>
                    <a:pt x="6333" y="178412"/>
                  </a:cubicBezTo>
                  <a:cubicBezTo>
                    <a:pt x="6333" y="178427"/>
                    <a:pt x="6333" y="178435"/>
                    <a:pt x="6333" y="178451"/>
                  </a:cubicBezTo>
                  <a:cubicBezTo>
                    <a:pt x="7819" y="180405"/>
                    <a:pt x="9539" y="182150"/>
                    <a:pt x="11338" y="183666"/>
                  </a:cubicBezTo>
                  <a:cubicBezTo>
                    <a:pt x="5082" y="189437"/>
                    <a:pt x="1407" y="197631"/>
                    <a:pt x="1407" y="206381"/>
                  </a:cubicBezTo>
                  <a:cubicBezTo>
                    <a:pt x="1407" y="207390"/>
                    <a:pt x="1407" y="208414"/>
                    <a:pt x="1564" y="209423"/>
                  </a:cubicBezTo>
                  <a:cubicBezTo>
                    <a:pt x="1564" y="209830"/>
                    <a:pt x="1642" y="210228"/>
                    <a:pt x="1720" y="210752"/>
                  </a:cubicBezTo>
                  <a:lnTo>
                    <a:pt x="1720" y="210955"/>
                  </a:lnTo>
                  <a:cubicBezTo>
                    <a:pt x="1798" y="211432"/>
                    <a:pt x="1876" y="211909"/>
                    <a:pt x="1955" y="212371"/>
                  </a:cubicBezTo>
                  <a:cubicBezTo>
                    <a:pt x="2033" y="212902"/>
                    <a:pt x="2189" y="213426"/>
                    <a:pt x="2346" y="213942"/>
                  </a:cubicBezTo>
                  <a:lnTo>
                    <a:pt x="2424" y="214239"/>
                  </a:lnTo>
                  <a:cubicBezTo>
                    <a:pt x="2502" y="214552"/>
                    <a:pt x="2580" y="214873"/>
                    <a:pt x="2658" y="215186"/>
                  </a:cubicBezTo>
                  <a:cubicBezTo>
                    <a:pt x="2893" y="215874"/>
                    <a:pt x="3128" y="216539"/>
                    <a:pt x="3362" y="217195"/>
                  </a:cubicBezTo>
                  <a:cubicBezTo>
                    <a:pt x="3440" y="217430"/>
                    <a:pt x="3519" y="217664"/>
                    <a:pt x="3596" y="217868"/>
                  </a:cubicBezTo>
                  <a:cubicBezTo>
                    <a:pt x="3910" y="218564"/>
                    <a:pt x="4222" y="219252"/>
                    <a:pt x="4535" y="219963"/>
                  </a:cubicBezTo>
                  <a:cubicBezTo>
                    <a:pt x="4613" y="220112"/>
                    <a:pt x="4691" y="220260"/>
                    <a:pt x="4769" y="220409"/>
                  </a:cubicBezTo>
                  <a:cubicBezTo>
                    <a:pt x="5160" y="221159"/>
                    <a:pt x="5551" y="221894"/>
                    <a:pt x="6021" y="222590"/>
                  </a:cubicBezTo>
                  <a:cubicBezTo>
                    <a:pt x="6021" y="222645"/>
                    <a:pt x="6099" y="222755"/>
                    <a:pt x="6099" y="222810"/>
                  </a:cubicBezTo>
                  <a:cubicBezTo>
                    <a:pt x="6646" y="223568"/>
                    <a:pt x="7115" y="224318"/>
                    <a:pt x="7663" y="225046"/>
                  </a:cubicBezTo>
                  <a:cubicBezTo>
                    <a:pt x="7663" y="225061"/>
                    <a:pt x="7740" y="225069"/>
                    <a:pt x="7740" y="225085"/>
                  </a:cubicBezTo>
                  <a:cubicBezTo>
                    <a:pt x="11103" y="229549"/>
                    <a:pt x="15559" y="232904"/>
                    <a:pt x="20564" y="234953"/>
                  </a:cubicBezTo>
                  <a:cubicBezTo>
                    <a:pt x="17905" y="239535"/>
                    <a:pt x="16498" y="244797"/>
                    <a:pt x="16498" y="250271"/>
                  </a:cubicBezTo>
                  <a:cubicBezTo>
                    <a:pt x="16498" y="251279"/>
                    <a:pt x="16498" y="252304"/>
                    <a:pt x="16654" y="253312"/>
                  </a:cubicBezTo>
                  <a:cubicBezTo>
                    <a:pt x="16654" y="253719"/>
                    <a:pt x="16732" y="254118"/>
                    <a:pt x="16811" y="254642"/>
                  </a:cubicBezTo>
                  <a:lnTo>
                    <a:pt x="16811" y="254845"/>
                  </a:lnTo>
                  <a:cubicBezTo>
                    <a:pt x="16889" y="255322"/>
                    <a:pt x="16967" y="255799"/>
                    <a:pt x="17045" y="256245"/>
                  </a:cubicBezTo>
                  <a:cubicBezTo>
                    <a:pt x="17123" y="256784"/>
                    <a:pt x="17280" y="257308"/>
                    <a:pt x="17436" y="257832"/>
                  </a:cubicBezTo>
                  <a:lnTo>
                    <a:pt x="17514" y="258129"/>
                  </a:lnTo>
                  <a:cubicBezTo>
                    <a:pt x="17593" y="258442"/>
                    <a:pt x="17671" y="258762"/>
                    <a:pt x="17749" y="259075"/>
                  </a:cubicBezTo>
                  <a:cubicBezTo>
                    <a:pt x="17984" y="259763"/>
                    <a:pt x="18218" y="260428"/>
                    <a:pt x="18453" y="261085"/>
                  </a:cubicBezTo>
                  <a:cubicBezTo>
                    <a:pt x="18531" y="261319"/>
                    <a:pt x="18609" y="261554"/>
                    <a:pt x="18687" y="261757"/>
                  </a:cubicBezTo>
                  <a:cubicBezTo>
                    <a:pt x="19000" y="262453"/>
                    <a:pt x="19313" y="263141"/>
                    <a:pt x="19625" y="263853"/>
                  </a:cubicBezTo>
                  <a:cubicBezTo>
                    <a:pt x="19704" y="264001"/>
                    <a:pt x="19782" y="264150"/>
                    <a:pt x="19860" y="264298"/>
                  </a:cubicBezTo>
                  <a:cubicBezTo>
                    <a:pt x="20251" y="265049"/>
                    <a:pt x="20642" y="265784"/>
                    <a:pt x="21111" y="266480"/>
                  </a:cubicBezTo>
                  <a:cubicBezTo>
                    <a:pt x="21111" y="266535"/>
                    <a:pt x="21189" y="266644"/>
                    <a:pt x="21189" y="266699"/>
                  </a:cubicBezTo>
                  <a:cubicBezTo>
                    <a:pt x="21737" y="267457"/>
                    <a:pt x="22206" y="268208"/>
                    <a:pt x="22753" y="268935"/>
                  </a:cubicBezTo>
                  <a:cubicBezTo>
                    <a:pt x="22753" y="268951"/>
                    <a:pt x="22832" y="268958"/>
                    <a:pt x="22832" y="268974"/>
                  </a:cubicBezTo>
                  <a:cubicBezTo>
                    <a:pt x="28383" y="276262"/>
                    <a:pt x="36593" y="280609"/>
                    <a:pt x="45663" y="281086"/>
                  </a:cubicBezTo>
                  <a:cubicBezTo>
                    <a:pt x="45428" y="282673"/>
                    <a:pt x="45272" y="284292"/>
                    <a:pt x="45272" y="285934"/>
                  </a:cubicBezTo>
                  <a:cubicBezTo>
                    <a:pt x="45272" y="286943"/>
                    <a:pt x="45350" y="287967"/>
                    <a:pt x="45428" y="288976"/>
                  </a:cubicBezTo>
                  <a:cubicBezTo>
                    <a:pt x="45428" y="289382"/>
                    <a:pt x="45507" y="289781"/>
                    <a:pt x="45585" y="290305"/>
                  </a:cubicBezTo>
                  <a:lnTo>
                    <a:pt x="45663" y="290508"/>
                  </a:lnTo>
                  <a:cubicBezTo>
                    <a:pt x="45663" y="290986"/>
                    <a:pt x="45741" y="291462"/>
                    <a:pt x="45819" y="291908"/>
                  </a:cubicBezTo>
                  <a:cubicBezTo>
                    <a:pt x="45976" y="292447"/>
                    <a:pt x="46132" y="292972"/>
                    <a:pt x="46210" y="293496"/>
                  </a:cubicBezTo>
                  <a:lnTo>
                    <a:pt x="46289" y="293793"/>
                  </a:lnTo>
                  <a:cubicBezTo>
                    <a:pt x="46367" y="294105"/>
                    <a:pt x="46445" y="294426"/>
                    <a:pt x="46523" y="294739"/>
                  </a:cubicBezTo>
                  <a:cubicBezTo>
                    <a:pt x="46758" y="295427"/>
                    <a:pt x="46992" y="296091"/>
                    <a:pt x="47227" y="296748"/>
                  </a:cubicBezTo>
                  <a:cubicBezTo>
                    <a:pt x="47305" y="296983"/>
                    <a:pt x="47383" y="297217"/>
                    <a:pt x="47540" y="297421"/>
                  </a:cubicBezTo>
                  <a:cubicBezTo>
                    <a:pt x="47774" y="298116"/>
                    <a:pt x="48087" y="298805"/>
                    <a:pt x="48478" y="299516"/>
                  </a:cubicBezTo>
                  <a:cubicBezTo>
                    <a:pt x="48556" y="299665"/>
                    <a:pt x="48556" y="299814"/>
                    <a:pt x="48635" y="299962"/>
                  </a:cubicBezTo>
                  <a:cubicBezTo>
                    <a:pt x="49026" y="300713"/>
                    <a:pt x="49494" y="301448"/>
                    <a:pt x="49885" y="302144"/>
                  </a:cubicBezTo>
                  <a:cubicBezTo>
                    <a:pt x="49963" y="302198"/>
                    <a:pt x="50042" y="302308"/>
                    <a:pt x="50042" y="302362"/>
                  </a:cubicBezTo>
                  <a:cubicBezTo>
                    <a:pt x="50511" y="303121"/>
                    <a:pt x="51058" y="303872"/>
                    <a:pt x="51606" y="304599"/>
                  </a:cubicBezTo>
                  <a:cubicBezTo>
                    <a:pt x="51606" y="304614"/>
                    <a:pt x="51606" y="304622"/>
                    <a:pt x="51606" y="304638"/>
                  </a:cubicBezTo>
                  <a:cubicBezTo>
                    <a:pt x="57548" y="312363"/>
                    <a:pt x="66462" y="316797"/>
                    <a:pt x="76157" y="316797"/>
                  </a:cubicBezTo>
                  <a:cubicBezTo>
                    <a:pt x="78347" y="316797"/>
                    <a:pt x="80536" y="316554"/>
                    <a:pt x="82569" y="316109"/>
                  </a:cubicBezTo>
                  <a:cubicBezTo>
                    <a:pt x="82647" y="316195"/>
                    <a:pt x="82647" y="316273"/>
                    <a:pt x="82647" y="316374"/>
                  </a:cubicBezTo>
                  <a:lnTo>
                    <a:pt x="82647" y="316578"/>
                  </a:lnTo>
                  <a:cubicBezTo>
                    <a:pt x="82725" y="317055"/>
                    <a:pt x="82803" y="317532"/>
                    <a:pt x="82882" y="317978"/>
                  </a:cubicBezTo>
                  <a:cubicBezTo>
                    <a:pt x="82960" y="318517"/>
                    <a:pt x="83116" y="319041"/>
                    <a:pt x="83273" y="319565"/>
                  </a:cubicBezTo>
                  <a:lnTo>
                    <a:pt x="83351" y="319862"/>
                  </a:lnTo>
                  <a:cubicBezTo>
                    <a:pt x="83429" y="320174"/>
                    <a:pt x="83507" y="320495"/>
                    <a:pt x="83585" y="320808"/>
                  </a:cubicBezTo>
                  <a:cubicBezTo>
                    <a:pt x="83820" y="321496"/>
                    <a:pt x="84055" y="322161"/>
                    <a:pt x="84289" y="322818"/>
                  </a:cubicBezTo>
                  <a:cubicBezTo>
                    <a:pt x="84367" y="323052"/>
                    <a:pt x="84446" y="323287"/>
                    <a:pt x="84524" y="323490"/>
                  </a:cubicBezTo>
                  <a:cubicBezTo>
                    <a:pt x="84837" y="324186"/>
                    <a:pt x="85149" y="324874"/>
                    <a:pt x="85462" y="325586"/>
                  </a:cubicBezTo>
                  <a:cubicBezTo>
                    <a:pt x="85540" y="325734"/>
                    <a:pt x="85619" y="325883"/>
                    <a:pt x="85696" y="326031"/>
                  </a:cubicBezTo>
                  <a:cubicBezTo>
                    <a:pt x="86087" y="326782"/>
                    <a:pt x="86478" y="327517"/>
                    <a:pt x="86948" y="328213"/>
                  </a:cubicBezTo>
                  <a:cubicBezTo>
                    <a:pt x="86948" y="328267"/>
                    <a:pt x="87026" y="328377"/>
                    <a:pt x="87104" y="328432"/>
                  </a:cubicBezTo>
                  <a:cubicBezTo>
                    <a:pt x="87573" y="329190"/>
                    <a:pt x="88042" y="329941"/>
                    <a:pt x="88590" y="330668"/>
                  </a:cubicBezTo>
                  <a:cubicBezTo>
                    <a:pt x="88667" y="330684"/>
                    <a:pt x="88667" y="330692"/>
                    <a:pt x="88667" y="330707"/>
                  </a:cubicBezTo>
                  <a:cubicBezTo>
                    <a:pt x="94532" y="338433"/>
                    <a:pt x="103524" y="342866"/>
                    <a:pt x="113142" y="342866"/>
                  </a:cubicBezTo>
                  <a:cubicBezTo>
                    <a:pt x="118536" y="342866"/>
                    <a:pt x="123541" y="341506"/>
                    <a:pt x="127919" y="339105"/>
                  </a:cubicBezTo>
                  <a:cubicBezTo>
                    <a:pt x="127919" y="339167"/>
                    <a:pt x="127998" y="339230"/>
                    <a:pt x="127998" y="339301"/>
                  </a:cubicBezTo>
                  <a:cubicBezTo>
                    <a:pt x="128076" y="339449"/>
                    <a:pt x="128154" y="339598"/>
                    <a:pt x="128232" y="339746"/>
                  </a:cubicBezTo>
                  <a:cubicBezTo>
                    <a:pt x="128623" y="340497"/>
                    <a:pt x="129014" y="341232"/>
                    <a:pt x="129483" y="341928"/>
                  </a:cubicBezTo>
                  <a:cubicBezTo>
                    <a:pt x="129483" y="341982"/>
                    <a:pt x="129562" y="342092"/>
                    <a:pt x="129562" y="342147"/>
                  </a:cubicBezTo>
                  <a:cubicBezTo>
                    <a:pt x="130031" y="342905"/>
                    <a:pt x="130578" y="343656"/>
                    <a:pt x="131126" y="344383"/>
                  </a:cubicBezTo>
                  <a:cubicBezTo>
                    <a:pt x="131126" y="344399"/>
                    <a:pt x="131203" y="344407"/>
                    <a:pt x="131203" y="344422"/>
                  </a:cubicBezTo>
                  <a:cubicBezTo>
                    <a:pt x="137068" y="352148"/>
                    <a:pt x="145982" y="356581"/>
                    <a:pt x="155677" y="356581"/>
                  </a:cubicBezTo>
                  <a:cubicBezTo>
                    <a:pt x="164669" y="356581"/>
                    <a:pt x="172801" y="352718"/>
                    <a:pt x="178431" y="346557"/>
                  </a:cubicBezTo>
                  <a:cubicBezTo>
                    <a:pt x="184295" y="353805"/>
                    <a:pt x="192974" y="357949"/>
                    <a:pt x="202357" y="357949"/>
                  </a:cubicBezTo>
                  <a:cubicBezTo>
                    <a:pt x="211271" y="357949"/>
                    <a:pt x="219324" y="354126"/>
                    <a:pt x="224954" y="348027"/>
                  </a:cubicBezTo>
                  <a:cubicBezTo>
                    <a:pt x="230818" y="354360"/>
                    <a:pt x="238872" y="357949"/>
                    <a:pt x="247551" y="357949"/>
                  </a:cubicBezTo>
                  <a:cubicBezTo>
                    <a:pt x="256856" y="357949"/>
                    <a:pt x="265222" y="353805"/>
                    <a:pt x="270930" y="347268"/>
                  </a:cubicBezTo>
                  <a:cubicBezTo>
                    <a:pt x="276794" y="354079"/>
                    <a:pt x="285161" y="357949"/>
                    <a:pt x="294230" y="357949"/>
                  </a:cubicBezTo>
                  <a:cubicBezTo>
                    <a:pt x="303144" y="357949"/>
                    <a:pt x="311198" y="354126"/>
                    <a:pt x="316828" y="348027"/>
                  </a:cubicBezTo>
                  <a:cubicBezTo>
                    <a:pt x="322692" y="354360"/>
                    <a:pt x="330746" y="357949"/>
                    <a:pt x="339424" y="357949"/>
                  </a:cubicBezTo>
                  <a:cubicBezTo>
                    <a:pt x="348729" y="357949"/>
                    <a:pt x="357096" y="353805"/>
                    <a:pt x="362804" y="347268"/>
                  </a:cubicBezTo>
                  <a:cubicBezTo>
                    <a:pt x="368668" y="354079"/>
                    <a:pt x="377034" y="357949"/>
                    <a:pt x="386104" y="357949"/>
                  </a:cubicBezTo>
                  <a:cubicBezTo>
                    <a:pt x="392828" y="357949"/>
                    <a:pt x="399006" y="355776"/>
                    <a:pt x="404088" y="352101"/>
                  </a:cubicBezTo>
                  <a:cubicBezTo>
                    <a:pt x="404557" y="352734"/>
                    <a:pt x="404948" y="353367"/>
                    <a:pt x="405417" y="353969"/>
                  </a:cubicBezTo>
                  <a:cubicBezTo>
                    <a:pt x="405417" y="353985"/>
                    <a:pt x="405417" y="353993"/>
                    <a:pt x="405417" y="354008"/>
                  </a:cubicBezTo>
                  <a:cubicBezTo>
                    <a:pt x="411360" y="361734"/>
                    <a:pt x="420274" y="366168"/>
                    <a:pt x="429969" y="366168"/>
                  </a:cubicBezTo>
                  <a:cubicBezTo>
                    <a:pt x="433957" y="366168"/>
                    <a:pt x="437866" y="365386"/>
                    <a:pt x="441385" y="363978"/>
                  </a:cubicBezTo>
                  <a:cubicBezTo>
                    <a:pt x="441385" y="364213"/>
                    <a:pt x="441463" y="364447"/>
                    <a:pt x="441542" y="364682"/>
                  </a:cubicBezTo>
                  <a:cubicBezTo>
                    <a:pt x="441776" y="365370"/>
                    <a:pt x="442010" y="366035"/>
                    <a:pt x="442245" y="366691"/>
                  </a:cubicBezTo>
                  <a:cubicBezTo>
                    <a:pt x="442323" y="366926"/>
                    <a:pt x="442401" y="367161"/>
                    <a:pt x="442479" y="367364"/>
                  </a:cubicBezTo>
                  <a:cubicBezTo>
                    <a:pt x="442792" y="368060"/>
                    <a:pt x="443105" y="368748"/>
                    <a:pt x="443418" y="369459"/>
                  </a:cubicBezTo>
                  <a:cubicBezTo>
                    <a:pt x="443496" y="369608"/>
                    <a:pt x="443574" y="369756"/>
                    <a:pt x="443652" y="369905"/>
                  </a:cubicBezTo>
                  <a:cubicBezTo>
                    <a:pt x="444043" y="370656"/>
                    <a:pt x="444434" y="371391"/>
                    <a:pt x="444904" y="372087"/>
                  </a:cubicBezTo>
                  <a:cubicBezTo>
                    <a:pt x="444904" y="372142"/>
                    <a:pt x="444981" y="372251"/>
                    <a:pt x="444981" y="372306"/>
                  </a:cubicBezTo>
                  <a:cubicBezTo>
                    <a:pt x="445529" y="373064"/>
                    <a:pt x="445998" y="373815"/>
                    <a:pt x="446545" y="374542"/>
                  </a:cubicBezTo>
                  <a:cubicBezTo>
                    <a:pt x="446545" y="374558"/>
                    <a:pt x="446624" y="374573"/>
                    <a:pt x="446624" y="374581"/>
                  </a:cubicBezTo>
                  <a:cubicBezTo>
                    <a:pt x="452488" y="382307"/>
                    <a:pt x="461401" y="386740"/>
                    <a:pt x="471097" y="386740"/>
                  </a:cubicBezTo>
                  <a:cubicBezTo>
                    <a:pt x="471410" y="386740"/>
                    <a:pt x="471723" y="386724"/>
                    <a:pt x="472036" y="386716"/>
                  </a:cubicBezTo>
                  <a:cubicBezTo>
                    <a:pt x="471879" y="387850"/>
                    <a:pt x="471801" y="389000"/>
                    <a:pt x="471801" y="390165"/>
                  </a:cubicBezTo>
                  <a:cubicBezTo>
                    <a:pt x="471801" y="391173"/>
                    <a:pt x="471879" y="392198"/>
                    <a:pt x="471957" y="393207"/>
                  </a:cubicBezTo>
                  <a:cubicBezTo>
                    <a:pt x="471957" y="393613"/>
                    <a:pt x="472036" y="394012"/>
                    <a:pt x="472114" y="394536"/>
                  </a:cubicBezTo>
                  <a:lnTo>
                    <a:pt x="472192" y="394739"/>
                  </a:lnTo>
                  <a:cubicBezTo>
                    <a:pt x="472192" y="395216"/>
                    <a:pt x="472270" y="395693"/>
                    <a:pt x="472348" y="396139"/>
                  </a:cubicBezTo>
                  <a:cubicBezTo>
                    <a:pt x="472505" y="396678"/>
                    <a:pt x="472661" y="397202"/>
                    <a:pt x="472739" y="397726"/>
                  </a:cubicBezTo>
                  <a:lnTo>
                    <a:pt x="472818" y="398023"/>
                  </a:lnTo>
                  <a:cubicBezTo>
                    <a:pt x="472896" y="398336"/>
                    <a:pt x="472973" y="398656"/>
                    <a:pt x="473130" y="398969"/>
                  </a:cubicBezTo>
                  <a:cubicBezTo>
                    <a:pt x="473287" y="399657"/>
                    <a:pt x="473521" y="400322"/>
                    <a:pt x="473755" y="400979"/>
                  </a:cubicBezTo>
                  <a:cubicBezTo>
                    <a:pt x="473834" y="401213"/>
                    <a:pt x="473912" y="401448"/>
                    <a:pt x="474068" y="401651"/>
                  </a:cubicBezTo>
                  <a:cubicBezTo>
                    <a:pt x="474303" y="402347"/>
                    <a:pt x="474616" y="403035"/>
                    <a:pt x="475007" y="403747"/>
                  </a:cubicBezTo>
                  <a:cubicBezTo>
                    <a:pt x="475007" y="403895"/>
                    <a:pt x="475085" y="404044"/>
                    <a:pt x="475163" y="404192"/>
                  </a:cubicBezTo>
                  <a:cubicBezTo>
                    <a:pt x="475554" y="404943"/>
                    <a:pt x="476023" y="405678"/>
                    <a:pt x="476414" y="406374"/>
                  </a:cubicBezTo>
                  <a:cubicBezTo>
                    <a:pt x="476492" y="406429"/>
                    <a:pt x="476571" y="406538"/>
                    <a:pt x="476571" y="406593"/>
                  </a:cubicBezTo>
                  <a:cubicBezTo>
                    <a:pt x="477040" y="407351"/>
                    <a:pt x="477587" y="408102"/>
                    <a:pt x="478135" y="408829"/>
                  </a:cubicBezTo>
                  <a:cubicBezTo>
                    <a:pt x="478135" y="408845"/>
                    <a:pt x="478135" y="408853"/>
                    <a:pt x="478135" y="408868"/>
                  </a:cubicBezTo>
                  <a:cubicBezTo>
                    <a:pt x="484077" y="416594"/>
                    <a:pt x="492991" y="421028"/>
                    <a:pt x="502686" y="421028"/>
                  </a:cubicBezTo>
                  <a:cubicBezTo>
                    <a:pt x="507612" y="421028"/>
                    <a:pt x="512304" y="419847"/>
                    <a:pt x="516448" y="417759"/>
                  </a:cubicBezTo>
                  <a:lnTo>
                    <a:pt x="465468" y="468764"/>
                  </a:lnTo>
                  <a:cubicBezTo>
                    <a:pt x="464763" y="469468"/>
                    <a:pt x="464060" y="470234"/>
                    <a:pt x="463435" y="471024"/>
                  </a:cubicBezTo>
                  <a:cubicBezTo>
                    <a:pt x="463200" y="471336"/>
                    <a:pt x="462965" y="471665"/>
                    <a:pt x="462653" y="471993"/>
                  </a:cubicBezTo>
                  <a:lnTo>
                    <a:pt x="462496" y="472274"/>
                  </a:lnTo>
                  <a:cubicBezTo>
                    <a:pt x="462183" y="472650"/>
                    <a:pt x="461949" y="473033"/>
                    <a:pt x="461636" y="473416"/>
                  </a:cubicBezTo>
                  <a:cubicBezTo>
                    <a:pt x="461324" y="473870"/>
                    <a:pt x="461089" y="474331"/>
                    <a:pt x="460776" y="474800"/>
                  </a:cubicBezTo>
                  <a:lnTo>
                    <a:pt x="460620" y="475043"/>
                  </a:lnTo>
                  <a:cubicBezTo>
                    <a:pt x="460463" y="475324"/>
                    <a:pt x="460307" y="475613"/>
                    <a:pt x="460151" y="475895"/>
                  </a:cubicBezTo>
                  <a:cubicBezTo>
                    <a:pt x="459838" y="476529"/>
                    <a:pt x="459525" y="477177"/>
                    <a:pt x="459212" y="477795"/>
                  </a:cubicBezTo>
                  <a:cubicBezTo>
                    <a:pt x="459134" y="478030"/>
                    <a:pt x="458978" y="478264"/>
                    <a:pt x="458899" y="478460"/>
                  </a:cubicBezTo>
                  <a:cubicBezTo>
                    <a:pt x="458665" y="479116"/>
                    <a:pt x="458352" y="479789"/>
                    <a:pt x="458117" y="480634"/>
                  </a:cubicBezTo>
                  <a:cubicBezTo>
                    <a:pt x="458039" y="480805"/>
                    <a:pt x="457962" y="480978"/>
                    <a:pt x="457962" y="481071"/>
                  </a:cubicBezTo>
                  <a:cubicBezTo>
                    <a:pt x="457726" y="481837"/>
                    <a:pt x="457492" y="482627"/>
                    <a:pt x="457258" y="483511"/>
                  </a:cubicBezTo>
                  <a:cubicBezTo>
                    <a:pt x="457258" y="483581"/>
                    <a:pt x="457258" y="483683"/>
                    <a:pt x="457258" y="483746"/>
                  </a:cubicBezTo>
                  <a:cubicBezTo>
                    <a:pt x="457023" y="484590"/>
                    <a:pt x="456867" y="485466"/>
                    <a:pt x="456710" y="486357"/>
                  </a:cubicBezTo>
                  <a:cubicBezTo>
                    <a:pt x="456710" y="486388"/>
                    <a:pt x="456710" y="486420"/>
                    <a:pt x="456710" y="486451"/>
                  </a:cubicBezTo>
                  <a:cubicBezTo>
                    <a:pt x="456241" y="490400"/>
                    <a:pt x="456476" y="494309"/>
                    <a:pt x="457335" y="498031"/>
                  </a:cubicBezTo>
                  <a:cubicBezTo>
                    <a:pt x="456867" y="497867"/>
                    <a:pt x="456319" y="497695"/>
                    <a:pt x="455850" y="497554"/>
                  </a:cubicBezTo>
                  <a:lnTo>
                    <a:pt x="455537" y="497468"/>
                  </a:lnTo>
                  <a:cubicBezTo>
                    <a:pt x="454755" y="497280"/>
                    <a:pt x="454052" y="497116"/>
                    <a:pt x="453348" y="496991"/>
                  </a:cubicBezTo>
                  <a:cubicBezTo>
                    <a:pt x="453114" y="496936"/>
                    <a:pt x="452801" y="496889"/>
                    <a:pt x="452488" y="496851"/>
                  </a:cubicBezTo>
                  <a:lnTo>
                    <a:pt x="452175" y="496796"/>
                  </a:lnTo>
                  <a:cubicBezTo>
                    <a:pt x="451628" y="496725"/>
                    <a:pt x="451159" y="496655"/>
                    <a:pt x="450689" y="496608"/>
                  </a:cubicBezTo>
                  <a:cubicBezTo>
                    <a:pt x="449673" y="496514"/>
                    <a:pt x="448734" y="496468"/>
                    <a:pt x="447797" y="496468"/>
                  </a:cubicBezTo>
                  <a:cubicBezTo>
                    <a:pt x="442636" y="496468"/>
                    <a:pt x="437553" y="497758"/>
                    <a:pt x="433096" y="500205"/>
                  </a:cubicBezTo>
                  <a:cubicBezTo>
                    <a:pt x="429109" y="502379"/>
                    <a:pt x="425747" y="505350"/>
                    <a:pt x="423088" y="508861"/>
                  </a:cubicBezTo>
                  <a:cubicBezTo>
                    <a:pt x="419101" y="503481"/>
                    <a:pt x="413314" y="499400"/>
                    <a:pt x="406434" y="497554"/>
                  </a:cubicBezTo>
                  <a:lnTo>
                    <a:pt x="406121" y="497468"/>
                  </a:lnTo>
                  <a:cubicBezTo>
                    <a:pt x="405417" y="497280"/>
                    <a:pt x="404713" y="497116"/>
                    <a:pt x="404010" y="496991"/>
                  </a:cubicBezTo>
                  <a:cubicBezTo>
                    <a:pt x="403697" y="496936"/>
                    <a:pt x="403463" y="496889"/>
                    <a:pt x="403150" y="496851"/>
                  </a:cubicBezTo>
                  <a:lnTo>
                    <a:pt x="402759" y="496796"/>
                  </a:lnTo>
                  <a:cubicBezTo>
                    <a:pt x="402290" y="496718"/>
                    <a:pt x="401820" y="496655"/>
                    <a:pt x="401351" y="496608"/>
                  </a:cubicBezTo>
                  <a:cubicBezTo>
                    <a:pt x="400335" y="496514"/>
                    <a:pt x="399397" y="496468"/>
                    <a:pt x="398458" y="496468"/>
                  </a:cubicBezTo>
                  <a:cubicBezTo>
                    <a:pt x="395018" y="496468"/>
                    <a:pt x="391578" y="497070"/>
                    <a:pt x="388293" y="498196"/>
                  </a:cubicBezTo>
                  <a:cubicBezTo>
                    <a:pt x="388293" y="494442"/>
                    <a:pt x="387746" y="490665"/>
                    <a:pt x="386417" y="487030"/>
                  </a:cubicBezTo>
                  <a:cubicBezTo>
                    <a:pt x="386339" y="486764"/>
                    <a:pt x="386261" y="486506"/>
                    <a:pt x="386104" y="486193"/>
                  </a:cubicBezTo>
                  <a:cubicBezTo>
                    <a:pt x="385791" y="485348"/>
                    <a:pt x="385400" y="484528"/>
                    <a:pt x="385009" y="483738"/>
                  </a:cubicBezTo>
                  <a:cubicBezTo>
                    <a:pt x="384853" y="483386"/>
                    <a:pt x="384697" y="483042"/>
                    <a:pt x="384540" y="482706"/>
                  </a:cubicBezTo>
                  <a:cubicBezTo>
                    <a:pt x="384149" y="481963"/>
                    <a:pt x="383681" y="481236"/>
                    <a:pt x="383211" y="480477"/>
                  </a:cubicBezTo>
                  <a:lnTo>
                    <a:pt x="383133" y="480360"/>
                  </a:lnTo>
                  <a:cubicBezTo>
                    <a:pt x="382977" y="480086"/>
                    <a:pt x="382820" y="479820"/>
                    <a:pt x="382664" y="479547"/>
                  </a:cubicBezTo>
                  <a:cubicBezTo>
                    <a:pt x="381960" y="478530"/>
                    <a:pt x="381256" y="477623"/>
                    <a:pt x="380553" y="476786"/>
                  </a:cubicBezTo>
                  <a:cubicBezTo>
                    <a:pt x="374454" y="469069"/>
                    <a:pt x="370388" y="458466"/>
                    <a:pt x="366166" y="447253"/>
                  </a:cubicBezTo>
                  <a:cubicBezTo>
                    <a:pt x="358894" y="428111"/>
                    <a:pt x="350605" y="406413"/>
                    <a:pt x="329103" y="396850"/>
                  </a:cubicBezTo>
                  <a:cubicBezTo>
                    <a:pt x="323004" y="394113"/>
                    <a:pt x="316046" y="392526"/>
                    <a:pt x="308618" y="392135"/>
                  </a:cubicBezTo>
                  <a:cubicBezTo>
                    <a:pt x="302909" y="391838"/>
                    <a:pt x="298062" y="396193"/>
                    <a:pt x="297749" y="401862"/>
                  </a:cubicBezTo>
                  <a:cubicBezTo>
                    <a:pt x="297515" y="407531"/>
                    <a:pt x="301815" y="412371"/>
                    <a:pt x="307523" y="412676"/>
                  </a:cubicBezTo>
                  <a:cubicBezTo>
                    <a:pt x="312527" y="412942"/>
                    <a:pt x="316828" y="413912"/>
                    <a:pt x="320737" y="415648"/>
                  </a:cubicBezTo>
                  <a:cubicBezTo>
                    <a:pt x="334421" y="421731"/>
                    <a:pt x="340519" y="437674"/>
                    <a:pt x="346931" y="454564"/>
                  </a:cubicBezTo>
                  <a:cubicBezTo>
                    <a:pt x="351544" y="466817"/>
                    <a:pt x="356392" y="479484"/>
                    <a:pt x="364524" y="489727"/>
                  </a:cubicBezTo>
                  <a:cubicBezTo>
                    <a:pt x="364602" y="489735"/>
                    <a:pt x="364602" y="489735"/>
                    <a:pt x="364602" y="489743"/>
                  </a:cubicBezTo>
                  <a:cubicBezTo>
                    <a:pt x="364602" y="489829"/>
                    <a:pt x="364680" y="489915"/>
                    <a:pt x="364758" y="489993"/>
                  </a:cubicBezTo>
                  <a:cubicBezTo>
                    <a:pt x="365071" y="490298"/>
                    <a:pt x="365306" y="490665"/>
                    <a:pt x="365540" y="491033"/>
                  </a:cubicBezTo>
                  <a:lnTo>
                    <a:pt x="365853" y="491463"/>
                  </a:lnTo>
                  <a:cubicBezTo>
                    <a:pt x="366009" y="491737"/>
                    <a:pt x="366166" y="492010"/>
                    <a:pt x="366322" y="492308"/>
                  </a:cubicBezTo>
                  <a:cubicBezTo>
                    <a:pt x="366400" y="492433"/>
                    <a:pt x="366479" y="492566"/>
                    <a:pt x="366557" y="492691"/>
                  </a:cubicBezTo>
                  <a:cubicBezTo>
                    <a:pt x="366634" y="492988"/>
                    <a:pt x="366791" y="493293"/>
                    <a:pt x="366948" y="493613"/>
                  </a:cubicBezTo>
                  <a:lnTo>
                    <a:pt x="367104" y="494012"/>
                  </a:lnTo>
                  <a:cubicBezTo>
                    <a:pt x="368668" y="498516"/>
                    <a:pt x="367495" y="503583"/>
                    <a:pt x="364133" y="506945"/>
                  </a:cubicBezTo>
                  <a:cubicBezTo>
                    <a:pt x="359519" y="511527"/>
                    <a:pt x="352091" y="511817"/>
                    <a:pt x="347166" y="507610"/>
                  </a:cubicBezTo>
                  <a:cubicBezTo>
                    <a:pt x="347087" y="507532"/>
                    <a:pt x="347009" y="507461"/>
                    <a:pt x="346852" y="507391"/>
                  </a:cubicBezTo>
                  <a:cubicBezTo>
                    <a:pt x="336610" y="499212"/>
                    <a:pt x="323943" y="494403"/>
                    <a:pt x="311667" y="489751"/>
                  </a:cubicBezTo>
                  <a:cubicBezTo>
                    <a:pt x="288210" y="480845"/>
                    <a:pt x="273197" y="474143"/>
                    <a:pt x="270304" y="454728"/>
                  </a:cubicBezTo>
                  <a:lnTo>
                    <a:pt x="295951" y="429073"/>
                  </a:lnTo>
                  <a:cubicBezTo>
                    <a:pt x="299938" y="425054"/>
                    <a:pt x="299938" y="418541"/>
                    <a:pt x="295951" y="414530"/>
                  </a:cubicBezTo>
                  <a:cubicBezTo>
                    <a:pt x="291885" y="410510"/>
                    <a:pt x="285395" y="410510"/>
                    <a:pt x="281407" y="414530"/>
                  </a:cubicBezTo>
                  <a:lnTo>
                    <a:pt x="252321" y="443617"/>
                  </a:lnTo>
                  <a:cubicBezTo>
                    <a:pt x="250287" y="445681"/>
                    <a:pt x="249193" y="448520"/>
                    <a:pt x="249349" y="451429"/>
                  </a:cubicBezTo>
                  <a:cubicBezTo>
                    <a:pt x="251304" y="488836"/>
                    <a:pt x="280782" y="500010"/>
                    <a:pt x="304395" y="508994"/>
                  </a:cubicBezTo>
                  <a:cubicBezTo>
                    <a:pt x="315655" y="513248"/>
                    <a:pt x="326289" y="517266"/>
                    <a:pt x="333951" y="523381"/>
                  </a:cubicBezTo>
                  <a:cubicBezTo>
                    <a:pt x="340128" y="528565"/>
                    <a:pt x="347713" y="531130"/>
                    <a:pt x="355297" y="531130"/>
                  </a:cubicBezTo>
                  <a:cubicBezTo>
                    <a:pt x="359519" y="531130"/>
                    <a:pt x="363663" y="530332"/>
                    <a:pt x="367652" y="528753"/>
                  </a:cubicBezTo>
                  <a:cubicBezTo>
                    <a:pt x="367652" y="529300"/>
                    <a:pt x="367729" y="529840"/>
                    <a:pt x="367729" y="530379"/>
                  </a:cubicBezTo>
                  <a:cubicBezTo>
                    <a:pt x="367807" y="530786"/>
                    <a:pt x="367886" y="531185"/>
                    <a:pt x="367964" y="531709"/>
                  </a:cubicBezTo>
                  <a:lnTo>
                    <a:pt x="367964" y="531912"/>
                  </a:lnTo>
                  <a:cubicBezTo>
                    <a:pt x="368043" y="532389"/>
                    <a:pt x="368120" y="532866"/>
                    <a:pt x="368198" y="533312"/>
                  </a:cubicBezTo>
                  <a:cubicBezTo>
                    <a:pt x="368277" y="533851"/>
                    <a:pt x="368433" y="534375"/>
                    <a:pt x="368589" y="534899"/>
                  </a:cubicBezTo>
                  <a:lnTo>
                    <a:pt x="368668" y="535196"/>
                  </a:lnTo>
                  <a:cubicBezTo>
                    <a:pt x="368746" y="535509"/>
                    <a:pt x="368824" y="535830"/>
                    <a:pt x="368902" y="536142"/>
                  </a:cubicBezTo>
                  <a:cubicBezTo>
                    <a:pt x="369137" y="536830"/>
                    <a:pt x="369371" y="537495"/>
                    <a:pt x="369606" y="538152"/>
                  </a:cubicBezTo>
                  <a:cubicBezTo>
                    <a:pt x="369684" y="538386"/>
                    <a:pt x="369762" y="538621"/>
                    <a:pt x="369841" y="538824"/>
                  </a:cubicBezTo>
                  <a:cubicBezTo>
                    <a:pt x="370153" y="539520"/>
                    <a:pt x="370466" y="540208"/>
                    <a:pt x="370779" y="540920"/>
                  </a:cubicBezTo>
                  <a:cubicBezTo>
                    <a:pt x="370857" y="541068"/>
                    <a:pt x="370935" y="541217"/>
                    <a:pt x="371014" y="541366"/>
                  </a:cubicBezTo>
                  <a:cubicBezTo>
                    <a:pt x="371405" y="542116"/>
                    <a:pt x="371796" y="542851"/>
                    <a:pt x="372264" y="543547"/>
                  </a:cubicBezTo>
                  <a:cubicBezTo>
                    <a:pt x="372264" y="543602"/>
                    <a:pt x="372343" y="543711"/>
                    <a:pt x="372343" y="543766"/>
                  </a:cubicBezTo>
                  <a:cubicBezTo>
                    <a:pt x="372812" y="544525"/>
                    <a:pt x="373359" y="545275"/>
                    <a:pt x="373907" y="546002"/>
                  </a:cubicBezTo>
                  <a:cubicBezTo>
                    <a:pt x="373907" y="546018"/>
                    <a:pt x="373985" y="546026"/>
                    <a:pt x="373985" y="546042"/>
                  </a:cubicBezTo>
                  <a:cubicBezTo>
                    <a:pt x="379849" y="553767"/>
                    <a:pt x="388763" y="558200"/>
                    <a:pt x="398458" y="558200"/>
                  </a:cubicBezTo>
                  <a:cubicBezTo>
                    <a:pt x="408545" y="558200"/>
                    <a:pt x="417537" y="553329"/>
                    <a:pt x="423167" y="545815"/>
                  </a:cubicBezTo>
                  <a:cubicBezTo>
                    <a:pt x="423245" y="545877"/>
                    <a:pt x="423245" y="545940"/>
                    <a:pt x="423323" y="545995"/>
                  </a:cubicBezTo>
                  <a:cubicBezTo>
                    <a:pt x="423323" y="546010"/>
                    <a:pt x="423323" y="546018"/>
                    <a:pt x="423323" y="546034"/>
                  </a:cubicBezTo>
                  <a:cubicBezTo>
                    <a:pt x="429265" y="553759"/>
                    <a:pt x="438179" y="558193"/>
                    <a:pt x="447875" y="558193"/>
                  </a:cubicBezTo>
                  <a:cubicBezTo>
                    <a:pt x="464842" y="558193"/>
                    <a:pt x="478682" y="544352"/>
                    <a:pt x="478682" y="527338"/>
                  </a:cubicBezTo>
                  <a:cubicBezTo>
                    <a:pt x="478682" y="524789"/>
                    <a:pt x="478369" y="522302"/>
                    <a:pt x="477821" y="519917"/>
                  </a:cubicBezTo>
                  <a:cubicBezTo>
                    <a:pt x="480871" y="520918"/>
                    <a:pt x="484077" y="521450"/>
                    <a:pt x="487361" y="521450"/>
                  </a:cubicBezTo>
                  <a:cubicBezTo>
                    <a:pt x="495258" y="521450"/>
                    <a:pt x="503155" y="518439"/>
                    <a:pt x="509098" y="512426"/>
                  </a:cubicBezTo>
                  <a:lnTo>
                    <a:pt x="567663" y="453923"/>
                  </a:lnTo>
                  <a:cubicBezTo>
                    <a:pt x="578844" y="442702"/>
                    <a:pt x="579548" y="424976"/>
                    <a:pt x="569226" y="412668"/>
                  </a:cubicBezTo>
                  <a:cubicBezTo>
                    <a:pt x="568444" y="411855"/>
                    <a:pt x="567819" y="411167"/>
                    <a:pt x="567193" y="410526"/>
                  </a:cubicBezTo>
                  <a:close/>
                  <a:moveTo>
                    <a:pt x="398302" y="537542"/>
                  </a:moveTo>
                  <a:cubicBezTo>
                    <a:pt x="395174" y="537542"/>
                    <a:pt x="392203" y="536088"/>
                    <a:pt x="390170" y="533460"/>
                  </a:cubicBezTo>
                  <a:cubicBezTo>
                    <a:pt x="390170" y="533444"/>
                    <a:pt x="390170" y="533437"/>
                    <a:pt x="390170" y="533421"/>
                  </a:cubicBezTo>
                  <a:cubicBezTo>
                    <a:pt x="389936" y="533210"/>
                    <a:pt x="389779" y="532983"/>
                    <a:pt x="389701" y="532756"/>
                  </a:cubicBezTo>
                  <a:cubicBezTo>
                    <a:pt x="389623" y="532718"/>
                    <a:pt x="389623" y="532671"/>
                    <a:pt x="389623" y="532647"/>
                  </a:cubicBezTo>
                  <a:cubicBezTo>
                    <a:pt x="389466" y="532436"/>
                    <a:pt x="389310" y="532217"/>
                    <a:pt x="389232" y="531983"/>
                  </a:cubicBezTo>
                  <a:cubicBezTo>
                    <a:pt x="389154" y="531912"/>
                    <a:pt x="389154" y="531818"/>
                    <a:pt x="389075" y="531779"/>
                  </a:cubicBezTo>
                  <a:cubicBezTo>
                    <a:pt x="388997" y="531576"/>
                    <a:pt x="388919" y="531365"/>
                    <a:pt x="388841" y="531138"/>
                  </a:cubicBezTo>
                  <a:lnTo>
                    <a:pt x="388684" y="530833"/>
                  </a:lnTo>
                  <a:cubicBezTo>
                    <a:pt x="388606" y="530630"/>
                    <a:pt x="388528" y="530426"/>
                    <a:pt x="388528" y="530231"/>
                  </a:cubicBezTo>
                  <a:lnTo>
                    <a:pt x="388293" y="529597"/>
                  </a:lnTo>
                  <a:cubicBezTo>
                    <a:pt x="388293" y="529480"/>
                    <a:pt x="388293" y="529355"/>
                    <a:pt x="388216" y="529316"/>
                  </a:cubicBezTo>
                  <a:lnTo>
                    <a:pt x="388059" y="528174"/>
                  </a:lnTo>
                  <a:cubicBezTo>
                    <a:pt x="388059" y="527869"/>
                    <a:pt x="388059" y="527557"/>
                    <a:pt x="388059" y="527267"/>
                  </a:cubicBezTo>
                  <a:cubicBezTo>
                    <a:pt x="388059" y="523499"/>
                    <a:pt x="390092" y="520035"/>
                    <a:pt x="393454" y="518221"/>
                  </a:cubicBezTo>
                  <a:cubicBezTo>
                    <a:pt x="394940" y="517400"/>
                    <a:pt x="396582" y="516985"/>
                    <a:pt x="398380" y="516985"/>
                  </a:cubicBezTo>
                  <a:cubicBezTo>
                    <a:pt x="398615" y="516985"/>
                    <a:pt x="398928" y="517001"/>
                    <a:pt x="399240" y="517032"/>
                  </a:cubicBezTo>
                  <a:lnTo>
                    <a:pt x="400178" y="517165"/>
                  </a:lnTo>
                  <a:cubicBezTo>
                    <a:pt x="400413" y="517212"/>
                    <a:pt x="400647" y="517266"/>
                    <a:pt x="400883" y="517337"/>
                  </a:cubicBezTo>
                  <a:cubicBezTo>
                    <a:pt x="400960" y="517337"/>
                    <a:pt x="400960" y="517353"/>
                    <a:pt x="401038" y="517368"/>
                  </a:cubicBezTo>
                  <a:cubicBezTo>
                    <a:pt x="405495" y="518588"/>
                    <a:pt x="408623" y="522654"/>
                    <a:pt x="408623" y="527275"/>
                  </a:cubicBezTo>
                  <a:cubicBezTo>
                    <a:pt x="408623" y="532929"/>
                    <a:pt x="404010" y="537542"/>
                    <a:pt x="398302" y="537542"/>
                  </a:cubicBezTo>
                  <a:close/>
                  <a:moveTo>
                    <a:pt x="447718" y="537542"/>
                  </a:moveTo>
                  <a:cubicBezTo>
                    <a:pt x="444513" y="537542"/>
                    <a:pt x="441542" y="536088"/>
                    <a:pt x="439508" y="533460"/>
                  </a:cubicBezTo>
                  <a:cubicBezTo>
                    <a:pt x="439508" y="533444"/>
                    <a:pt x="439508" y="533437"/>
                    <a:pt x="439508" y="533421"/>
                  </a:cubicBezTo>
                  <a:cubicBezTo>
                    <a:pt x="439352" y="533210"/>
                    <a:pt x="439196" y="532983"/>
                    <a:pt x="439039" y="532756"/>
                  </a:cubicBezTo>
                  <a:cubicBezTo>
                    <a:pt x="439039" y="532718"/>
                    <a:pt x="438961" y="532671"/>
                    <a:pt x="438961" y="532647"/>
                  </a:cubicBezTo>
                  <a:cubicBezTo>
                    <a:pt x="438883" y="532436"/>
                    <a:pt x="438726" y="532217"/>
                    <a:pt x="438570" y="531983"/>
                  </a:cubicBezTo>
                  <a:cubicBezTo>
                    <a:pt x="438570" y="531912"/>
                    <a:pt x="438492" y="531818"/>
                    <a:pt x="438492" y="531779"/>
                  </a:cubicBezTo>
                  <a:cubicBezTo>
                    <a:pt x="438414" y="531576"/>
                    <a:pt x="438257" y="531365"/>
                    <a:pt x="438179" y="531138"/>
                  </a:cubicBezTo>
                  <a:lnTo>
                    <a:pt x="438101" y="530833"/>
                  </a:lnTo>
                  <a:cubicBezTo>
                    <a:pt x="438023" y="530630"/>
                    <a:pt x="437944" y="530426"/>
                    <a:pt x="437866" y="530231"/>
                  </a:cubicBezTo>
                  <a:lnTo>
                    <a:pt x="437710" y="529597"/>
                  </a:lnTo>
                  <a:cubicBezTo>
                    <a:pt x="437710" y="529480"/>
                    <a:pt x="437632" y="529355"/>
                    <a:pt x="437632" y="529316"/>
                  </a:cubicBezTo>
                  <a:lnTo>
                    <a:pt x="437475" y="528174"/>
                  </a:lnTo>
                  <a:cubicBezTo>
                    <a:pt x="437475" y="527869"/>
                    <a:pt x="437397" y="527557"/>
                    <a:pt x="437397" y="527267"/>
                  </a:cubicBezTo>
                  <a:cubicBezTo>
                    <a:pt x="437397" y="523499"/>
                    <a:pt x="439508" y="520035"/>
                    <a:pt x="442792" y="518221"/>
                  </a:cubicBezTo>
                  <a:cubicBezTo>
                    <a:pt x="444356" y="517400"/>
                    <a:pt x="445998" y="516985"/>
                    <a:pt x="447718" y="516985"/>
                  </a:cubicBezTo>
                  <a:cubicBezTo>
                    <a:pt x="448031" y="516985"/>
                    <a:pt x="448266" y="517001"/>
                    <a:pt x="448657" y="517032"/>
                  </a:cubicBezTo>
                  <a:lnTo>
                    <a:pt x="449595" y="517165"/>
                  </a:lnTo>
                  <a:cubicBezTo>
                    <a:pt x="449829" y="517212"/>
                    <a:pt x="450064" y="517266"/>
                    <a:pt x="450298" y="517337"/>
                  </a:cubicBezTo>
                  <a:cubicBezTo>
                    <a:pt x="450298" y="517337"/>
                    <a:pt x="450377" y="517353"/>
                    <a:pt x="450377" y="517368"/>
                  </a:cubicBezTo>
                  <a:cubicBezTo>
                    <a:pt x="454912" y="518588"/>
                    <a:pt x="458039" y="522654"/>
                    <a:pt x="458039" y="527275"/>
                  </a:cubicBezTo>
                  <a:cubicBezTo>
                    <a:pt x="457962" y="532929"/>
                    <a:pt x="453348" y="537542"/>
                    <a:pt x="447718" y="537542"/>
                  </a:cubicBezTo>
                  <a:close/>
                  <a:moveTo>
                    <a:pt x="545535" y="322427"/>
                  </a:moveTo>
                  <a:cubicBezTo>
                    <a:pt x="545769" y="322474"/>
                    <a:pt x="546004" y="322528"/>
                    <a:pt x="546395" y="322622"/>
                  </a:cubicBezTo>
                  <a:cubicBezTo>
                    <a:pt x="550852" y="323834"/>
                    <a:pt x="553979" y="327908"/>
                    <a:pt x="553979" y="332529"/>
                  </a:cubicBezTo>
                  <a:cubicBezTo>
                    <a:pt x="553979" y="338198"/>
                    <a:pt x="549366" y="342811"/>
                    <a:pt x="543658" y="342811"/>
                  </a:cubicBezTo>
                  <a:cubicBezTo>
                    <a:pt x="540530" y="342811"/>
                    <a:pt x="537559" y="341357"/>
                    <a:pt x="535526" y="338730"/>
                  </a:cubicBezTo>
                  <a:cubicBezTo>
                    <a:pt x="535526" y="338714"/>
                    <a:pt x="535526" y="338706"/>
                    <a:pt x="535526" y="338691"/>
                  </a:cubicBezTo>
                  <a:cubicBezTo>
                    <a:pt x="535291" y="338479"/>
                    <a:pt x="535214" y="338253"/>
                    <a:pt x="535057" y="338026"/>
                  </a:cubicBezTo>
                  <a:cubicBezTo>
                    <a:pt x="534979" y="337987"/>
                    <a:pt x="534979" y="337940"/>
                    <a:pt x="534979" y="337917"/>
                  </a:cubicBezTo>
                  <a:cubicBezTo>
                    <a:pt x="534823" y="337706"/>
                    <a:pt x="534666" y="337486"/>
                    <a:pt x="534588" y="337252"/>
                  </a:cubicBezTo>
                  <a:cubicBezTo>
                    <a:pt x="534510" y="337181"/>
                    <a:pt x="534510" y="337088"/>
                    <a:pt x="534510" y="337048"/>
                  </a:cubicBezTo>
                  <a:cubicBezTo>
                    <a:pt x="534353" y="336845"/>
                    <a:pt x="534275" y="336634"/>
                    <a:pt x="534197" y="336407"/>
                  </a:cubicBezTo>
                  <a:lnTo>
                    <a:pt x="534041" y="336102"/>
                  </a:lnTo>
                  <a:cubicBezTo>
                    <a:pt x="533962" y="335899"/>
                    <a:pt x="533884" y="335696"/>
                    <a:pt x="533884" y="335500"/>
                  </a:cubicBezTo>
                  <a:lnTo>
                    <a:pt x="533650" y="334859"/>
                  </a:lnTo>
                  <a:cubicBezTo>
                    <a:pt x="533650" y="334742"/>
                    <a:pt x="533650" y="334617"/>
                    <a:pt x="533650" y="334578"/>
                  </a:cubicBezTo>
                  <a:lnTo>
                    <a:pt x="533493" y="333983"/>
                  </a:lnTo>
                  <a:lnTo>
                    <a:pt x="533415" y="333444"/>
                  </a:lnTo>
                  <a:cubicBezTo>
                    <a:pt x="533415" y="333139"/>
                    <a:pt x="533415" y="332826"/>
                    <a:pt x="533415" y="332537"/>
                  </a:cubicBezTo>
                  <a:cubicBezTo>
                    <a:pt x="533415" y="328768"/>
                    <a:pt x="535448" y="325304"/>
                    <a:pt x="538810" y="323490"/>
                  </a:cubicBezTo>
                  <a:cubicBezTo>
                    <a:pt x="540296" y="322669"/>
                    <a:pt x="541938" y="322255"/>
                    <a:pt x="543658" y="322255"/>
                  </a:cubicBezTo>
                  <a:cubicBezTo>
                    <a:pt x="543971" y="322255"/>
                    <a:pt x="544283" y="322270"/>
                    <a:pt x="544596" y="322302"/>
                  </a:cubicBezTo>
                  <a:lnTo>
                    <a:pt x="545535" y="322427"/>
                  </a:lnTo>
                  <a:close/>
                  <a:moveTo>
                    <a:pt x="535057" y="277036"/>
                  </a:moveTo>
                  <a:lnTo>
                    <a:pt x="535917" y="277169"/>
                  </a:lnTo>
                  <a:cubicBezTo>
                    <a:pt x="536152" y="277216"/>
                    <a:pt x="536386" y="277271"/>
                    <a:pt x="536621" y="277333"/>
                  </a:cubicBezTo>
                  <a:cubicBezTo>
                    <a:pt x="536621" y="277333"/>
                    <a:pt x="536777" y="277356"/>
                    <a:pt x="536777" y="277364"/>
                  </a:cubicBezTo>
                  <a:cubicBezTo>
                    <a:pt x="541234" y="278576"/>
                    <a:pt x="544362" y="282650"/>
                    <a:pt x="544362" y="287271"/>
                  </a:cubicBezTo>
                  <a:cubicBezTo>
                    <a:pt x="544362" y="292940"/>
                    <a:pt x="539748" y="297554"/>
                    <a:pt x="534119" y="297554"/>
                  </a:cubicBezTo>
                  <a:cubicBezTo>
                    <a:pt x="530913" y="297554"/>
                    <a:pt x="527942" y="296099"/>
                    <a:pt x="525909" y="293472"/>
                  </a:cubicBezTo>
                  <a:cubicBezTo>
                    <a:pt x="525909" y="293456"/>
                    <a:pt x="525909" y="293449"/>
                    <a:pt x="525909" y="293433"/>
                  </a:cubicBezTo>
                  <a:cubicBezTo>
                    <a:pt x="525752" y="293222"/>
                    <a:pt x="525596" y="292995"/>
                    <a:pt x="525440" y="292768"/>
                  </a:cubicBezTo>
                  <a:cubicBezTo>
                    <a:pt x="525440" y="292729"/>
                    <a:pt x="525361" y="292682"/>
                    <a:pt x="525361" y="292659"/>
                  </a:cubicBezTo>
                  <a:cubicBezTo>
                    <a:pt x="525283" y="292447"/>
                    <a:pt x="525127" y="292229"/>
                    <a:pt x="524970" y="291994"/>
                  </a:cubicBezTo>
                  <a:cubicBezTo>
                    <a:pt x="524970" y="291924"/>
                    <a:pt x="524892" y="291830"/>
                    <a:pt x="524892" y="291791"/>
                  </a:cubicBezTo>
                  <a:cubicBezTo>
                    <a:pt x="524814" y="291588"/>
                    <a:pt x="524658" y="291377"/>
                    <a:pt x="524579" y="291150"/>
                  </a:cubicBezTo>
                  <a:lnTo>
                    <a:pt x="524501" y="290845"/>
                  </a:lnTo>
                  <a:cubicBezTo>
                    <a:pt x="524423" y="290642"/>
                    <a:pt x="524345" y="290438"/>
                    <a:pt x="524267" y="290243"/>
                  </a:cubicBezTo>
                  <a:lnTo>
                    <a:pt x="524110" y="289602"/>
                  </a:lnTo>
                  <a:cubicBezTo>
                    <a:pt x="524110" y="289484"/>
                    <a:pt x="524032" y="289359"/>
                    <a:pt x="524032" y="289320"/>
                  </a:cubicBezTo>
                  <a:lnTo>
                    <a:pt x="523876" y="288178"/>
                  </a:lnTo>
                  <a:cubicBezTo>
                    <a:pt x="523797" y="287874"/>
                    <a:pt x="523797" y="287560"/>
                    <a:pt x="523797" y="287271"/>
                  </a:cubicBezTo>
                  <a:cubicBezTo>
                    <a:pt x="523797" y="283502"/>
                    <a:pt x="525909" y="280039"/>
                    <a:pt x="529193" y="278224"/>
                  </a:cubicBezTo>
                  <a:cubicBezTo>
                    <a:pt x="530757" y="277403"/>
                    <a:pt x="532398" y="276989"/>
                    <a:pt x="534119" y="276989"/>
                  </a:cubicBezTo>
                  <a:cubicBezTo>
                    <a:pt x="534353" y="276989"/>
                    <a:pt x="534666" y="277004"/>
                    <a:pt x="535057" y="277036"/>
                  </a:cubicBezTo>
                  <a:close/>
                  <a:moveTo>
                    <a:pt x="530991" y="405021"/>
                  </a:moveTo>
                  <a:cubicBezTo>
                    <a:pt x="530209" y="405412"/>
                    <a:pt x="529506" y="405866"/>
                    <a:pt x="528802" y="406327"/>
                  </a:cubicBezTo>
                  <a:cubicBezTo>
                    <a:pt x="529193" y="405662"/>
                    <a:pt x="529584" y="404990"/>
                    <a:pt x="529975" y="404294"/>
                  </a:cubicBezTo>
                  <a:cubicBezTo>
                    <a:pt x="530288" y="404544"/>
                    <a:pt x="530600" y="404787"/>
                    <a:pt x="530991" y="405021"/>
                  </a:cubicBezTo>
                  <a:close/>
                  <a:moveTo>
                    <a:pt x="514102" y="235711"/>
                  </a:moveTo>
                  <a:cubicBezTo>
                    <a:pt x="515666" y="234890"/>
                    <a:pt x="517308" y="234476"/>
                    <a:pt x="519028" y="234476"/>
                  </a:cubicBezTo>
                  <a:cubicBezTo>
                    <a:pt x="519262" y="234476"/>
                    <a:pt x="519575" y="234492"/>
                    <a:pt x="519966" y="234523"/>
                  </a:cubicBezTo>
                  <a:lnTo>
                    <a:pt x="520905" y="234663"/>
                  </a:lnTo>
                  <a:cubicBezTo>
                    <a:pt x="521139" y="234703"/>
                    <a:pt x="521374" y="234765"/>
                    <a:pt x="521687" y="234851"/>
                  </a:cubicBezTo>
                  <a:cubicBezTo>
                    <a:pt x="526143" y="236063"/>
                    <a:pt x="529271" y="240137"/>
                    <a:pt x="529271" y="244758"/>
                  </a:cubicBezTo>
                  <a:cubicBezTo>
                    <a:pt x="529271" y="250427"/>
                    <a:pt x="524658" y="255040"/>
                    <a:pt x="519028" y="255040"/>
                  </a:cubicBezTo>
                  <a:cubicBezTo>
                    <a:pt x="515822" y="255040"/>
                    <a:pt x="512851" y="253586"/>
                    <a:pt x="510818" y="250959"/>
                  </a:cubicBezTo>
                  <a:cubicBezTo>
                    <a:pt x="510818" y="250943"/>
                    <a:pt x="510818" y="250935"/>
                    <a:pt x="510818" y="250920"/>
                  </a:cubicBezTo>
                  <a:cubicBezTo>
                    <a:pt x="510661" y="250708"/>
                    <a:pt x="510505" y="250482"/>
                    <a:pt x="510349" y="250255"/>
                  </a:cubicBezTo>
                  <a:cubicBezTo>
                    <a:pt x="510349" y="250216"/>
                    <a:pt x="510270" y="250169"/>
                    <a:pt x="510270" y="250146"/>
                  </a:cubicBezTo>
                  <a:cubicBezTo>
                    <a:pt x="510193" y="249935"/>
                    <a:pt x="510036" y="249715"/>
                    <a:pt x="509880" y="249481"/>
                  </a:cubicBezTo>
                  <a:cubicBezTo>
                    <a:pt x="509880" y="249410"/>
                    <a:pt x="509802" y="249317"/>
                    <a:pt x="509802" y="249277"/>
                  </a:cubicBezTo>
                  <a:cubicBezTo>
                    <a:pt x="509723" y="249074"/>
                    <a:pt x="509567" y="248863"/>
                    <a:pt x="509489" y="248636"/>
                  </a:cubicBezTo>
                  <a:lnTo>
                    <a:pt x="509411" y="248331"/>
                  </a:lnTo>
                  <a:cubicBezTo>
                    <a:pt x="509332" y="248128"/>
                    <a:pt x="509254" y="247925"/>
                    <a:pt x="509176" y="247729"/>
                  </a:cubicBezTo>
                  <a:lnTo>
                    <a:pt x="509020" y="247096"/>
                  </a:lnTo>
                  <a:cubicBezTo>
                    <a:pt x="509020" y="246979"/>
                    <a:pt x="508941" y="246854"/>
                    <a:pt x="508941" y="246814"/>
                  </a:cubicBezTo>
                  <a:lnTo>
                    <a:pt x="508785" y="245673"/>
                  </a:lnTo>
                  <a:cubicBezTo>
                    <a:pt x="508785" y="245368"/>
                    <a:pt x="508707" y="245055"/>
                    <a:pt x="508707" y="244766"/>
                  </a:cubicBezTo>
                  <a:cubicBezTo>
                    <a:pt x="508707" y="240989"/>
                    <a:pt x="510818" y="237525"/>
                    <a:pt x="514102" y="235711"/>
                  </a:cubicBezTo>
                  <a:close/>
                  <a:moveTo>
                    <a:pt x="492209" y="194566"/>
                  </a:moveTo>
                  <a:cubicBezTo>
                    <a:pt x="493694" y="193745"/>
                    <a:pt x="495336" y="193331"/>
                    <a:pt x="497057" y="193331"/>
                  </a:cubicBezTo>
                  <a:cubicBezTo>
                    <a:pt x="497369" y="193331"/>
                    <a:pt x="497682" y="193347"/>
                    <a:pt x="497994" y="193378"/>
                  </a:cubicBezTo>
                  <a:lnTo>
                    <a:pt x="498933" y="193518"/>
                  </a:lnTo>
                  <a:cubicBezTo>
                    <a:pt x="499167" y="193565"/>
                    <a:pt x="499402" y="193620"/>
                    <a:pt x="499715" y="193706"/>
                  </a:cubicBezTo>
                  <a:cubicBezTo>
                    <a:pt x="504250" y="194918"/>
                    <a:pt x="507377" y="198992"/>
                    <a:pt x="507377" y="203613"/>
                  </a:cubicBezTo>
                  <a:cubicBezTo>
                    <a:pt x="507377" y="209282"/>
                    <a:pt x="502765" y="213895"/>
                    <a:pt x="497057" y="213895"/>
                  </a:cubicBezTo>
                  <a:cubicBezTo>
                    <a:pt x="493929" y="213895"/>
                    <a:pt x="490957" y="212441"/>
                    <a:pt x="488925" y="209814"/>
                  </a:cubicBezTo>
                  <a:cubicBezTo>
                    <a:pt x="488925" y="209798"/>
                    <a:pt x="488925" y="209790"/>
                    <a:pt x="488847" y="209775"/>
                  </a:cubicBezTo>
                  <a:cubicBezTo>
                    <a:pt x="488690" y="209563"/>
                    <a:pt x="488534" y="209337"/>
                    <a:pt x="488377" y="209110"/>
                  </a:cubicBezTo>
                  <a:cubicBezTo>
                    <a:pt x="488377" y="209071"/>
                    <a:pt x="488377" y="209024"/>
                    <a:pt x="488377" y="209001"/>
                  </a:cubicBezTo>
                  <a:cubicBezTo>
                    <a:pt x="488221" y="208790"/>
                    <a:pt x="488065" y="208570"/>
                    <a:pt x="487986" y="208336"/>
                  </a:cubicBezTo>
                  <a:cubicBezTo>
                    <a:pt x="487908" y="208258"/>
                    <a:pt x="487908" y="208172"/>
                    <a:pt x="487908" y="208133"/>
                  </a:cubicBezTo>
                  <a:cubicBezTo>
                    <a:pt x="487752" y="207929"/>
                    <a:pt x="487674" y="207718"/>
                    <a:pt x="487595" y="207491"/>
                  </a:cubicBezTo>
                  <a:lnTo>
                    <a:pt x="487439" y="207186"/>
                  </a:lnTo>
                  <a:cubicBezTo>
                    <a:pt x="487361" y="206983"/>
                    <a:pt x="487283" y="206780"/>
                    <a:pt x="487283" y="206585"/>
                  </a:cubicBezTo>
                  <a:lnTo>
                    <a:pt x="487126" y="205943"/>
                  </a:lnTo>
                  <a:cubicBezTo>
                    <a:pt x="487048" y="205826"/>
                    <a:pt x="487048" y="205701"/>
                    <a:pt x="486970" y="205662"/>
                  </a:cubicBezTo>
                  <a:lnTo>
                    <a:pt x="486813" y="204520"/>
                  </a:lnTo>
                  <a:cubicBezTo>
                    <a:pt x="486813" y="204215"/>
                    <a:pt x="486813" y="203903"/>
                    <a:pt x="486813" y="203613"/>
                  </a:cubicBezTo>
                  <a:cubicBezTo>
                    <a:pt x="486813" y="199852"/>
                    <a:pt x="488847" y="196380"/>
                    <a:pt x="492209" y="194566"/>
                  </a:cubicBezTo>
                  <a:close/>
                  <a:moveTo>
                    <a:pt x="466093" y="157542"/>
                  </a:moveTo>
                  <a:cubicBezTo>
                    <a:pt x="467657" y="156721"/>
                    <a:pt x="469299" y="156307"/>
                    <a:pt x="471019" y="156307"/>
                  </a:cubicBezTo>
                  <a:cubicBezTo>
                    <a:pt x="471332" y="156307"/>
                    <a:pt x="471566" y="156322"/>
                    <a:pt x="471957" y="156354"/>
                  </a:cubicBezTo>
                  <a:lnTo>
                    <a:pt x="472896" y="156495"/>
                  </a:lnTo>
                  <a:cubicBezTo>
                    <a:pt x="473130" y="156533"/>
                    <a:pt x="473364" y="156596"/>
                    <a:pt x="473678" y="156682"/>
                  </a:cubicBezTo>
                  <a:cubicBezTo>
                    <a:pt x="478135" y="157894"/>
                    <a:pt x="481262" y="161968"/>
                    <a:pt x="481262" y="166589"/>
                  </a:cubicBezTo>
                  <a:cubicBezTo>
                    <a:pt x="481262" y="172258"/>
                    <a:pt x="476649" y="176872"/>
                    <a:pt x="471019" y="176872"/>
                  </a:cubicBezTo>
                  <a:cubicBezTo>
                    <a:pt x="467813" y="176872"/>
                    <a:pt x="464920" y="175417"/>
                    <a:pt x="462887" y="172790"/>
                  </a:cubicBezTo>
                  <a:cubicBezTo>
                    <a:pt x="462887" y="172774"/>
                    <a:pt x="462809" y="172758"/>
                    <a:pt x="462809" y="172751"/>
                  </a:cubicBezTo>
                  <a:cubicBezTo>
                    <a:pt x="462653" y="172540"/>
                    <a:pt x="462496" y="172313"/>
                    <a:pt x="462340" y="172086"/>
                  </a:cubicBezTo>
                  <a:cubicBezTo>
                    <a:pt x="462340" y="172047"/>
                    <a:pt x="462340" y="172000"/>
                    <a:pt x="462262" y="171976"/>
                  </a:cubicBezTo>
                  <a:cubicBezTo>
                    <a:pt x="462183" y="171765"/>
                    <a:pt x="462027" y="171547"/>
                    <a:pt x="461949" y="171312"/>
                  </a:cubicBezTo>
                  <a:cubicBezTo>
                    <a:pt x="461871" y="171233"/>
                    <a:pt x="461792" y="171148"/>
                    <a:pt x="461792" y="171109"/>
                  </a:cubicBezTo>
                  <a:cubicBezTo>
                    <a:pt x="461715" y="170905"/>
                    <a:pt x="461636" y="170694"/>
                    <a:pt x="461558" y="170467"/>
                  </a:cubicBezTo>
                  <a:lnTo>
                    <a:pt x="461401" y="170163"/>
                  </a:lnTo>
                  <a:cubicBezTo>
                    <a:pt x="461324" y="169959"/>
                    <a:pt x="461245" y="169756"/>
                    <a:pt x="461167" y="169560"/>
                  </a:cubicBezTo>
                  <a:lnTo>
                    <a:pt x="461011" y="168919"/>
                  </a:lnTo>
                  <a:cubicBezTo>
                    <a:pt x="461011" y="168802"/>
                    <a:pt x="460933" y="168677"/>
                    <a:pt x="460933" y="168638"/>
                  </a:cubicBezTo>
                  <a:lnTo>
                    <a:pt x="460776" y="167496"/>
                  </a:lnTo>
                  <a:cubicBezTo>
                    <a:pt x="460776" y="167191"/>
                    <a:pt x="460776" y="166878"/>
                    <a:pt x="460776" y="166589"/>
                  </a:cubicBezTo>
                  <a:cubicBezTo>
                    <a:pt x="460698" y="162820"/>
                    <a:pt x="462809" y="159356"/>
                    <a:pt x="466093" y="157542"/>
                  </a:cubicBezTo>
                  <a:close/>
                  <a:moveTo>
                    <a:pt x="435990" y="123255"/>
                  </a:moveTo>
                  <a:cubicBezTo>
                    <a:pt x="437475" y="122434"/>
                    <a:pt x="439117" y="122019"/>
                    <a:pt x="440838" y="122019"/>
                  </a:cubicBezTo>
                  <a:cubicBezTo>
                    <a:pt x="441151" y="122019"/>
                    <a:pt x="441385" y="122035"/>
                    <a:pt x="441776" y="122066"/>
                  </a:cubicBezTo>
                  <a:lnTo>
                    <a:pt x="442714" y="122199"/>
                  </a:lnTo>
                  <a:cubicBezTo>
                    <a:pt x="442949" y="122246"/>
                    <a:pt x="443183" y="122301"/>
                    <a:pt x="443496" y="122395"/>
                  </a:cubicBezTo>
                  <a:cubicBezTo>
                    <a:pt x="448031" y="123607"/>
                    <a:pt x="451159" y="127681"/>
                    <a:pt x="451159" y="132302"/>
                  </a:cubicBezTo>
                  <a:cubicBezTo>
                    <a:pt x="451159" y="137971"/>
                    <a:pt x="446545" y="142584"/>
                    <a:pt x="440838" y="142584"/>
                  </a:cubicBezTo>
                  <a:cubicBezTo>
                    <a:pt x="437710" y="142584"/>
                    <a:pt x="434739" y="141129"/>
                    <a:pt x="432705" y="138502"/>
                  </a:cubicBezTo>
                  <a:cubicBezTo>
                    <a:pt x="432705" y="138487"/>
                    <a:pt x="432628" y="138479"/>
                    <a:pt x="432628" y="138463"/>
                  </a:cubicBezTo>
                  <a:cubicBezTo>
                    <a:pt x="432471" y="138252"/>
                    <a:pt x="432314" y="138025"/>
                    <a:pt x="432237" y="137799"/>
                  </a:cubicBezTo>
                  <a:cubicBezTo>
                    <a:pt x="432159" y="137760"/>
                    <a:pt x="432159" y="137713"/>
                    <a:pt x="432159" y="137689"/>
                  </a:cubicBezTo>
                  <a:cubicBezTo>
                    <a:pt x="432002" y="137478"/>
                    <a:pt x="431846" y="137259"/>
                    <a:pt x="431768" y="137024"/>
                  </a:cubicBezTo>
                  <a:cubicBezTo>
                    <a:pt x="431689" y="136954"/>
                    <a:pt x="431689" y="136860"/>
                    <a:pt x="431689" y="136821"/>
                  </a:cubicBezTo>
                  <a:cubicBezTo>
                    <a:pt x="431533" y="136618"/>
                    <a:pt x="431455" y="136407"/>
                    <a:pt x="431377" y="136180"/>
                  </a:cubicBezTo>
                  <a:lnTo>
                    <a:pt x="431220" y="135875"/>
                  </a:lnTo>
                  <a:cubicBezTo>
                    <a:pt x="431142" y="135672"/>
                    <a:pt x="431064" y="135468"/>
                    <a:pt x="431064" y="135273"/>
                  </a:cubicBezTo>
                  <a:lnTo>
                    <a:pt x="430907" y="134640"/>
                  </a:lnTo>
                  <a:cubicBezTo>
                    <a:pt x="430829" y="134522"/>
                    <a:pt x="430829" y="134397"/>
                    <a:pt x="430829" y="134358"/>
                  </a:cubicBezTo>
                  <a:lnTo>
                    <a:pt x="430595" y="133217"/>
                  </a:lnTo>
                  <a:cubicBezTo>
                    <a:pt x="430595" y="132904"/>
                    <a:pt x="430595" y="132599"/>
                    <a:pt x="430595" y="132309"/>
                  </a:cubicBezTo>
                  <a:cubicBezTo>
                    <a:pt x="430516" y="128541"/>
                    <a:pt x="432628" y="125069"/>
                    <a:pt x="435990" y="123255"/>
                  </a:cubicBezTo>
                  <a:close/>
                  <a:moveTo>
                    <a:pt x="401664" y="93088"/>
                  </a:moveTo>
                  <a:cubicBezTo>
                    <a:pt x="403150" y="92267"/>
                    <a:pt x="404792" y="91852"/>
                    <a:pt x="406590" y="91852"/>
                  </a:cubicBezTo>
                  <a:cubicBezTo>
                    <a:pt x="406825" y="91852"/>
                    <a:pt x="407138" y="91868"/>
                    <a:pt x="407450" y="91899"/>
                  </a:cubicBezTo>
                  <a:lnTo>
                    <a:pt x="408388" y="92033"/>
                  </a:lnTo>
                  <a:cubicBezTo>
                    <a:pt x="408623" y="92079"/>
                    <a:pt x="408857" y="92134"/>
                    <a:pt x="409248" y="92228"/>
                  </a:cubicBezTo>
                  <a:cubicBezTo>
                    <a:pt x="413705" y="93440"/>
                    <a:pt x="416833" y="97514"/>
                    <a:pt x="416833" y="102135"/>
                  </a:cubicBezTo>
                  <a:cubicBezTo>
                    <a:pt x="416833" y="107804"/>
                    <a:pt x="412220" y="112417"/>
                    <a:pt x="406590" y="112417"/>
                  </a:cubicBezTo>
                  <a:cubicBezTo>
                    <a:pt x="403384" y="112417"/>
                    <a:pt x="400413" y="110963"/>
                    <a:pt x="398380" y="108336"/>
                  </a:cubicBezTo>
                  <a:cubicBezTo>
                    <a:pt x="398380" y="108320"/>
                    <a:pt x="398380" y="108312"/>
                    <a:pt x="398380" y="108297"/>
                  </a:cubicBezTo>
                  <a:cubicBezTo>
                    <a:pt x="398224" y="108085"/>
                    <a:pt x="398067" y="107859"/>
                    <a:pt x="397911" y="107632"/>
                  </a:cubicBezTo>
                  <a:cubicBezTo>
                    <a:pt x="397911" y="107593"/>
                    <a:pt x="397833" y="107546"/>
                    <a:pt x="397833" y="107522"/>
                  </a:cubicBezTo>
                  <a:cubicBezTo>
                    <a:pt x="397676" y="107311"/>
                    <a:pt x="397598" y="107092"/>
                    <a:pt x="397442" y="106858"/>
                  </a:cubicBezTo>
                  <a:cubicBezTo>
                    <a:pt x="397442" y="106787"/>
                    <a:pt x="397364" y="106694"/>
                    <a:pt x="397364" y="106654"/>
                  </a:cubicBezTo>
                  <a:cubicBezTo>
                    <a:pt x="397285" y="106451"/>
                    <a:pt x="397129" y="106240"/>
                    <a:pt x="397051" y="106013"/>
                  </a:cubicBezTo>
                  <a:lnTo>
                    <a:pt x="396973" y="105708"/>
                  </a:lnTo>
                  <a:cubicBezTo>
                    <a:pt x="396894" y="105505"/>
                    <a:pt x="396816" y="105302"/>
                    <a:pt x="396738" y="105106"/>
                  </a:cubicBezTo>
                  <a:lnTo>
                    <a:pt x="396582" y="104465"/>
                  </a:lnTo>
                  <a:cubicBezTo>
                    <a:pt x="396582" y="104348"/>
                    <a:pt x="396503" y="104223"/>
                    <a:pt x="396503" y="104183"/>
                  </a:cubicBezTo>
                  <a:lnTo>
                    <a:pt x="396347" y="103042"/>
                  </a:lnTo>
                  <a:cubicBezTo>
                    <a:pt x="396269" y="102737"/>
                    <a:pt x="396269" y="102424"/>
                    <a:pt x="396269" y="102135"/>
                  </a:cubicBezTo>
                  <a:cubicBezTo>
                    <a:pt x="396269" y="98366"/>
                    <a:pt x="398380" y="94902"/>
                    <a:pt x="401664" y="93088"/>
                  </a:cubicBezTo>
                  <a:close/>
                  <a:moveTo>
                    <a:pt x="361865" y="68403"/>
                  </a:moveTo>
                  <a:cubicBezTo>
                    <a:pt x="363429" y="67582"/>
                    <a:pt x="365071" y="67167"/>
                    <a:pt x="366791" y="67167"/>
                  </a:cubicBezTo>
                  <a:cubicBezTo>
                    <a:pt x="367104" y="67167"/>
                    <a:pt x="367339" y="67183"/>
                    <a:pt x="367729" y="67214"/>
                  </a:cubicBezTo>
                  <a:lnTo>
                    <a:pt x="368668" y="67347"/>
                  </a:lnTo>
                  <a:cubicBezTo>
                    <a:pt x="368902" y="67394"/>
                    <a:pt x="369137" y="67449"/>
                    <a:pt x="369450" y="67543"/>
                  </a:cubicBezTo>
                  <a:cubicBezTo>
                    <a:pt x="373907" y="68755"/>
                    <a:pt x="377112" y="72829"/>
                    <a:pt x="377112" y="77449"/>
                  </a:cubicBezTo>
                  <a:cubicBezTo>
                    <a:pt x="377112" y="83118"/>
                    <a:pt x="372421" y="87732"/>
                    <a:pt x="366791" y="87732"/>
                  </a:cubicBezTo>
                  <a:cubicBezTo>
                    <a:pt x="363586" y="87732"/>
                    <a:pt x="360692" y="86277"/>
                    <a:pt x="358660" y="83650"/>
                  </a:cubicBezTo>
                  <a:cubicBezTo>
                    <a:pt x="358581" y="83635"/>
                    <a:pt x="358581" y="83627"/>
                    <a:pt x="358581" y="83611"/>
                  </a:cubicBezTo>
                  <a:cubicBezTo>
                    <a:pt x="358425" y="83400"/>
                    <a:pt x="358269" y="83173"/>
                    <a:pt x="358112" y="82947"/>
                  </a:cubicBezTo>
                  <a:cubicBezTo>
                    <a:pt x="358112" y="82907"/>
                    <a:pt x="358112" y="82860"/>
                    <a:pt x="358034" y="82837"/>
                  </a:cubicBezTo>
                  <a:cubicBezTo>
                    <a:pt x="357956" y="82626"/>
                    <a:pt x="357799" y="82407"/>
                    <a:pt x="357721" y="82172"/>
                  </a:cubicBezTo>
                  <a:cubicBezTo>
                    <a:pt x="357643" y="82102"/>
                    <a:pt x="357565" y="82008"/>
                    <a:pt x="357565" y="81969"/>
                  </a:cubicBezTo>
                  <a:cubicBezTo>
                    <a:pt x="357487" y="81766"/>
                    <a:pt x="357408" y="81555"/>
                    <a:pt x="357252" y="81328"/>
                  </a:cubicBezTo>
                  <a:lnTo>
                    <a:pt x="357174" y="81023"/>
                  </a:lnTo>
                  <a:cubicBezTo>
                    <a:pt x="357096" y="80820"/>
                    <a:pt x="357017" y="80617"/>
                    <a:pt x="356939" y="80421"/>
                  </a:cubicBezTo>
                  <a:lnTo>
                    <a:pt x="356783" y="79780"/>
                  </a:lnTo>
                  <a:cubicBezTo>
                    <a:pt x="356783" y="79662"/>
                    <a:pt x="356705" y="79537"/>
                    <a:pt x="356705" y="79498"/>
                  </a:cubicBezTo>
                  <a:lnTo>
                    <a:pt x="356548" y="78357"/>
                  </a:lnTo>
                  <a:cubicBezTo>
                    <a:pt x="356548" y="78052"/>
                    <a:pt x="356548" y="77739"/>
                    <a:pt x="356548" y="77449"/>
                  </a:cubicBezTo>
                  <a:cubicBezTo>
                    <a:pt x="356470" y="73688"/>
                    <a:pt x="358581" y="70217"/>
                    <a:pt x="361865" y="68403"/>
                  </a:cubicBezTo>
                  <a:close/>
                  <a:moveTo>
                    <a:pt x="320737" y="47830"/>
                  </a:moveTo>
                  <a:cubicBezTo>
                    <a:pt x="322301" y="47009"/>
                    <a:pt x="323943" y="46595"/>
                    <a:pt x="325663" y="46595"/>
                  </a:cubicBezTo>
                  <a:cubicBezTo>
                    <a:pt x="325898" y="46595"/>
                    <a:pt x="326211" y="46610"/>
                    <a:pt x="326602" y="46642"/>
                  </a:cubicBezTo>
                  <a:lnTo>
                    <a:pt x="327539" y="46775"/>
                  </a:lnTo>
                  <a:cubicBezTo>
                    <a:pt x="327774" y="46822"/>
                    <a:pt x="328009" y="46877"/>
                    <a:pt x="328321" y="46970"/>
                  </a:cubicBezTo>
                  <a:cubicBezTo>
                    <a:pt x="332778" y="48182"/>
                    <a:pt x="335906" y="52256"/>
                    <a:pt x="335906" y="56877"/>
                  </a:cubicBezTo>
                  <a:cubicBezTo>
                    <a:pt x="335906" y="62546"/>
                    <a:pt x="331371" y="67160"/>
                    <a:pt x="325663" y="67160"/>
                  </a:cubicBezTo>
                  <a:cubicBezTo>
                    <a:pt x="322457" y="67160"/>
                    <a:pt x="319564" y="65705"/>
                    <a:pt x="317531" y="63078"/>
                  </a:cubicBezTo>
                  <a:cubicBezTo>
                    <a:pt x="317531" y="63062"/>
                    <a:pt x="317453" y="63055"/>
                    <a:pt x="317453" y="63039"/>
                  </a:cubicBezTo>
                  <a:cubicBezTo>
                    <a:pt x="317297" y="62828"/>
                    <a:pt x="317140" y="62601"/>
                    <a:pt x="316984" y="62374"/>
                  </a:cubicBezTo>
                  <a:cubicBezTo>
                    <a:pt x="316984" y="62335"/>
                    <a:pt x="316984" y="62288"/>
                    <a:pt x="316906" y="62265"/>
                  </a:cubicBezTo>
                  <a:cubicBezTo>
                    <a:pt x="316828" y="62053"/>
                    <a:pt x="316671" y="61835"/>
                    <a:pt x="316593" y="61600"/>
                  </a:cubicBezTo>
                  <a:cubicBezTo>
                    <a:pt x="316515" y="61530"/>
                    <a:pt x="316515" y="61436"/>
                    <a:pt x="316437" y="61397"/>
                  </a:cubicBezTo>
                  <a:cubicBezTo>
                    <a:pt x="316358" y="61193"/>
                    <a:pt x="316280" y="60982"/>
                    <a:pt x="316202" y="60756"/>
                  </a:cubicBezTo>
                  <a:lnTo>
                    <a:pt x="316046" y="60451"/>
                  </a:lnTo>
                  <a:cubicBezTo>
                    <a:pt x="315967" y="60247"/>
                    <a:pt x="315889" y="60044"/>
                    <a:pt x="315889" y="59849"/>
                  </a:cubicBezTo>
                  <a:lnTo>
                    <a:pt x="315655" y="59207"/>
                  </a:lnTo>
                  <a:cubicBezTo>
                    <a:pt x="315655" y="59090"/>
                    <a:pt x="315655" y="58965"/>
                    <a:pt x="315576" y="58926"/>
                  </a:cubicBezTo>
                  <a:lnTo>
                    <a:pt x="315498" y="58332"/>
                  </a:lnTo>
                  <a:lnTo>
                    <a:pt x="315420" y="57792"/>
                  </a:lnTo>
                  <a:cubicBezTo>
                    <a:pt x="315420" y="57487"/>
                    <a:pt x="315420" y="57174"/>
                    <a:pt x="315420" y="56885"/>
                  </a:cubicBezTo>
                  <a:cubicBezTo>
                    <a:pt x="315342" y="53116"/>
                    <a:pt x="317453" y="49644"/>
                    <a:pt x="320737" y="47830"/>
                  </a:cubicBezTo>
                  <a:close/>
                  <a:moveTo>
                    <a:pt x="276872" y="34123"/>
                  </a:moveTo>
                  <a:cubicBezTo>
                    <a:pt x="278436" y="33302"/>
                    <a:pt x="280000" y="32888"/>
                    <a:pt x="281798" y="32888"/>
                  </a:cubicBezTo>
                  <a:cubicBezTo>
                    <a:pt x="282033" y="32888"/>
                    <a:pt x="282345" y="32903"/>
                    <a:pt x="282736" y="32935"/>
                  </a:cubicBezTo>
                  <a:lnTo>
                    <a:pt x="283597" y="33068"/>
                  </a:lnTo>
                  <a:cubicBezTo>
                    <a:pt x="283909" y="33115"/>
                    <a:pt x="284066" y="33169"/>
                    <a:pt x="284457" y="33263"/>
                  </a:cubicBezTo>
                  <a:cubicBezTo>
                    <a:pt x="288914" y="34475"/>
                    <a:pt x="292041" y="38549"/>
                    <a:pt x="292041" y="43170"/>
                  </a:cubicBezTo>
                  <a:cubicBezTo>
                    <a:pt x="292041" y="48839"/>
                    <a:pt x="287428" y="53452"/>
                    <a:pt x="281798" y="53452"/>
                  </a:cubicBezTo>
                  <a:cubicBezTo>
                    <a:pt x="278592" y="53452"/>
                    <a:pt x="275621" y="51998"/>
                    <a:pt x="273588" y="49371"/>
                  </a:cubicBezTo>
                  <a:cubicBezTo>
                    <a:pt x="273588" y="49355"/>
                    <a:pt x="273588" y="49347"/>
                    <a:pt x="273588" y="49332"/>
                  </a:cubicBezTo>
                  <a:cubicBezTo>
                    <a:pt x="273432" y="49120"/>
                    <a:pt x="273276" y="48894"/>
                    <a:pt x="273119" y="48667"/>
                  </a:cubicBezTo>
                  <a:cubicBezTo>
                    <a:pt x="273119" y="48628"/>
                    <a:pt x="273041" y="48581"/>
                    <a:pt x="273041" y="48558"/>
                  </a:cubicBezTo>
                  <a:cubicBezTo>
                    <a:pt x="272963" y="48346"/>
                    <a:pt x="272806" y="48127"/>
                    <a:pt x="272650" y="47893"/>
                  </a:cubicBezTo>
                  <a:cubicBezTo>
                    <a:pt x="272650" y="47815"/>
                    <a:pt x="272572" y="47729"/>
                    <a:pt x="272572" y="47689"/>
                  </a:cubicBezTo>
                  <a:cubicBezTo>
                    <a:pt x="272494" y="47486"/>
                    <a:pt x="272415" y="47275"/>
                    <a:pt x="272259" y="47048"/>
                  </a:cubicBezTo>
                  <a:lnTo>
                    <a:pt x="272181" y="46743"/>
                  </a:lnTo>
                  <a:cubicBezTo>
                    <a:pt x="272103" y="46540"/>
                    <a:pt x="272024" y="46337"/>
                    <a:pt x="271946" y="46141"/>
                  </a:cubicBezTo>
                  <a:lnTo>
                    <a:pt x="271790" y="45500"/>
                  </a:lnTo>
                  <a:cubicBezTo>
                    <a:pt x="271790" y="45383"/>
                    <a:pt x="271712" y="45258"/>
                    <a:pt x="271712" y="45219"/>
                  </a:cubicBezTo>
                  <a:lnTo>
                    <a:pt x="271633" y="44624"/>
                  </a:lnTo>
                  <a:lnTo>
                    <a:pt x="271555" y="44085"/>
                  </a:lnTo>
                  <a:cubicBezTo>
                    <a:pt x="271555" y="43780"/>
                    <a:pt x="271555" y="43467"/>
                    <a:pt x="271555" y="43178"/>
                  </a:cubicBezTo>
                  <a:cubicBezTo>
                    <a:pt x="271477" y="39401"/>
                    <a:pt x="273588" y="35937"/>
                    <a:pt x="276872" y="34123"/>
                  </a:cubicBezTo>
                  <a:close/>
                  <a:moveTo>
                    <a:pt x="233007" y="24521"/>
                  </a:moveTo>
                  <a:cubicBezTo>
                    <a:pt x="234493" y="23700"/>
                    <a:pt x="236135" y="23286"/>
                    <a:pt x="237855" y="23286"/>
                  </a:cubicBezTo>
                  <a:cubicBezTo>
                    <a:pt x="238168" y="23286"/>
                    <a:pt x="238481" y="23301"/>
                    <a:pt x="238793" y="23333"/>
                  </a:cubicBezTo>
                  <a:lnTo>
                    <a:pt x="239732" y="23465"/>
                  </a:lnTo>
                  <a:cubicBezTo>
                    <a:pt x="239966" y="23512"/>
                    <a:pt x="240201" y="23567"/>
                    <a:pt x="240513" y="23661"/>
                  </a:cubicBezTo>
                  <a:cubicBezTo>
                    <a:pt x="245048" y="24873"/>
                    <a:pt x="248176" y="28947"/>
                    <a:pt x="248176" y="33568"/>
                  </a:cubicBezTo>
                  <a:cubicBezTo>
                    <a:pt x="248176" y="39237"/>
                    <a:pt x="243563" y="43850"/>
                    <a:pt x="237855" y="43850"/>
                  </a:cubicBezTo>
                  <a:cubicBezTo>
                    <a:pt x="234728" y="43850"/>
                    <a:pt x="231756" y="42396"/>
                    <a:pt x="229723" y="39769"/>
                  </a:cubicBezTo>
                  <a:cubicBezTo>
                    <a:pt x="229723" y="39753"/>
                    <a:pt x="229723" y="39745"/>
                    <a:pt x="229723" y="39730"/>
                  </a:cubicBezTo>
                  <a:cubicBezTo>
                    <a:pt x="229489" y="39519"/>
                    <a:pt x="229332" y="39292"/>
                    <a:pt x="229255" y="39065"/>
                  </a:cubicBezTo>
                  <a:cubicBezTo>
                    <a:pt x="229176" y="39026"/>
                    <a:pt x="229176" y="38979"/>
                    <a:pt x="229176" y="38955"/>
                  </a:cubicBezTo>
                  <a:cubicBezTo>
                    <a:pt x="229019" y="38744"/>
                    <a:pt x="228941" y="38525"/>
                    <a:pt x="228785" y="38291"/>
                  </a:cubicBezTo>
                  <a:cubicBezTo>
                    <a:pt x="228707" y="38220"/>
                    <a:pt x="228707" y="38126"/>
                    <a:pt x="228707" y="38088"/>
                  </a:cubicBezTo>
                  <a:cubicBezTo>
                    <a:pt x="228550" y="37884"/>
                    <a:pt x="228473" y="37673"/>
                    <a:pt x="228394" y="37446"/>
                  </a:cubicBezTo>
                  <a:lnTo>
                    <a:pt x="228316" y="37141"/>
                  </a:lnTo>
                  <a:cubicBezTo>
                    <a:pt x="228160" y="36938"/>
                    <a:pt x="228160" y="36735"/>
                    <a:pt x="228082" y="36539"/>
                  </a:cubicBezTo>
                  <a:lnTo>
                    <a:pt x="227925" y="35898"/>
                  </a:lnTo>
                  <a:cubicBezTo>
                    <a:pt x="227846" y="35781"/>
                    <a:pt x="227846" y="35656"/>
                    <a:pt x="227846" y="35617"/>
                  </a:cubicBezTo>
                  <a:lnTo>
                    <a:pt x="227612" y="34475"/>
                  </a:lnTo>
                  <a:cubicBezTo>
                    <a:pt x="227612" y="34170"/>
                    <a:pt x="227612" y="33857"/>
                    <a:pt x="227612" y="33568"/>
                  </a:cubicBezTo>
                  <a:cubicBezTo>
                    <a:pt x="227612" y="29799"/>
                    <a:pt x="229645" y="26335"/>
                    <a:pt x="233007" y="24521"/>
                  </a:cubicBezTo>
                  <a:close/>
                  <a:moveTo>
                    <a:pt x="187735" y="21777"/>
                  </a:moveTo>
                  <a:cubicBezTo>
                    <a:pt x="189299" y="20955"/>
                    <a:pt x="190863" y="20541"/>
                    <a:pt x="192661" y="20541"/>
                  </a:cubicBezTo>
                  <a:cubicBezTo>
                    <a:pt x="192896" y="20541"/>
                    <a:pt x="193208" y="20557"/>
                    <a:pt x="193599" y="20588"/>
                  </a:cubicBezTo>
                  <a:lnTo>
                    <a:pt x="194460" y="20721"/>
                  </a:lnTo>
                  <a:cubicBezTo>
                    <a:pt x="194772" y="20768"/>
                    <a:pt x="194929" y="20823"/>
                    <a:pt x="195320" y="20916"/>
                  </a:cubicBezTo>
                  <a:cubicBezTo>
                    <a:pt x="199777" y="22128"/>
                    <a:pt x="202904" y="26202"/>
                    <a:pt x="202904" y="30823"/>
                  </a:cubicBezTo>
                  <a:cubicBezTo>
                    <a:pt x="202904" y="36492"/>
                    <a:pt x="198291" y="41106"/>
                    <a:pt x="192661" y="41106"/>
                  </a:cubicBezTo>
                  <a:cubicBezTo>
                    <a:pt x="189455" y="41106"/>
                    <a:pt x="186484" y="39651"/>
                    <a:pt x="184451" y="37024"/>
                  </a:cubicBezTo>
                  <a:cubicBezTo>
                    <a:pt x="184451" y="37009"/>
                    <a:pt x="184451" y="36993"/>
                    <a:pt x="184451" y="36985"/>
                  </a:cubicBezTo>
                  <a:cubicBezTo>
                    <a:pt x="184295" y="36774"/>
                    <a:pt x="184138" y="36547"/>
                    <a:pt x="183982" y="36321"/>
                  </a:cubicBezTo>
                  <a:cubicBezTo>
                    <a:pt x="183982" y="36281"/>
                    <a:pt x="183904" y="36234"/>
                    <a:pt x="183904" y="36211"/>
                  </a:cubicBezTo>
                  <a:cubicBezTo>
                    <a:pt x="183825" y="36000"/>
                    <a:pt x="183669" y="35781"/>
                    <a:pt x="183513" y="35546"/>
                  </a:cubicBezTo>
                  <a:cubicBezTo>
                    <a:pt x="183513" y="35468"/>
                    <a:pt x="183434" y="35382"/>
                    <a:pt x="183434" y="35343"/>
                  </a:cubicBezTo>
                  <a:cubicBezTo>
                    <a:pt x="183357" y="35140"/>
                    <a:pt x="183200" y="34929"/>
                    <a:pt x="183122" y="34702"/>
                  </a:cubicBezTo>
                  <a:lnTo>
                    <a:pt x="183044" y="34397"/>
                  </a:lnTo>
                  <a:cubicBezTo>
                    <a:pt x="182966" y="34194"/>
                    <a:pt x="182887" y="33990"/>
                    <a:pt x="182809" y="33795"/>
                  </a:cubicBezTo>
                  <a:lnTo>
                    <a:pt x="182653" y="33154"/>
                  </a:lnTo>
                  <a:cubicBezTo>
                    <a:pt x="182653" y="33036"/>
                    <a:pt x="182575" y="32911"/>
                    <a:pt x="182575" y="32872"/>
                  </a:cubicBezTo>
                  <a:lnTo>
                    <a:pt x="182418" y="31731"/>
                  </a:lnTo>
                  <a:cubicBezTo>
                    <a:pt x="182418" y="31426"/>
                    <a:pt x="182340" y="31113"/>
                    <a:pt x="182340" y="30823"/>
                  </a:cubicBezTo>
                  <a:cubicBezTo>
                    <a:pt x="182340" y="27062"/>
                    <a:pt x="184451" y="23591"/>
                    <a:pt x="187735" y="21777"/>
                  </a:cubicBezTo>
                  <a:close/>
                  <a:moveTo>
                    <a:pt x="141134" y="24521"/>
                  </a:moveTo>
                  <a:cubicBezTo>
                    <a:pt x="142619" y="23700"/>
                    <a:pt x="144261" y="23286"/>
                    <a:pt x="145982" y="23286"/>
                  </a:cubicBezTo>
                  <a:cubicBezTo>
                    <a:pt x="146294" y="23286"/>
                    <a:pt x="146607" y="23301"/>
                    <a:pt x="146919" y="23333"/>
                  </a:cubicBezTo>
                  <a:lnTo>
                    <a:pt x="147858" y="23465"/>
                  </a:lnTo>
                  <a:cubicBezTo>
                    <a:pt x="148092" y="23512"/>
                    <a:pt x="148327" y="23567"/>
                    <a:pt x="148640" y="23661"/>
                  </a:cubicBezTo>
                  <a:cubicBezTo>
                    <a:pt x="153175" y="24873"/>
                    <a:pt x="156302" y="28947"/>
                    <a:pt x="156302" y="33568"/>
                  </a:cubicBezTo>
                  <a:cubicBezTo>
                    <a:pt x="156302" y="39237"/>
                    <a:pt x="151689" y="43850"/>
                    <a:pt x="145982" y="43850"/>
                  </a:cubicBezTo>
                  <a:cubicBezTo>
                    <a:pt x="142854" y="43850"/>
                    <a:pt x="139882" y="42396"/>
                    <a:pt x="137850" y="39769"/>
                  </a:cubicBezTo>
                  <a:cubicBezTo>
                    <a:pt x="137850" y="39753"/>
                    <a:pt x="137850" y="39745"/>
                    <a:pt x="137850" y="39730"/>
                  </a:cubicBezTo>
                  <a:cubicBezTo>
                    <a:pt x="137693" y="39519"/>
                    <a:pt x="137459" y="39292"/>
                    <a:pt x="137381" y="39065"/>
                  </a:cubicBezTo>
                  <a:cubicBezTo>
                    <a:pt x="137302" y="39026"/>
                    <a:pt x="137302" y="38979"/>
                    <a:pt x="137302" y="38955"/>
                  </a:cubicBezTo>
                  <a:cubicBezTo>
                    <a:pt x="137146" y="38744"/>
                    <a:pt x="137068" y="38525"/>
                    <a:pt x="136911" y="38291"/>
                  </a:cubicBezTo>
                  <a:cubicBezTo>
                    <a:pt x="136911" y="38220"/>
                    <a:pt x="136833" y="38126"/>
                    <a:pt x="136833" y="38088"/>
                  </a:cubicBezTo>
                  <a:cubicBezTo>
                    <a:pt x="136677" y="37884"/>
                    <a:pt x="136599" y="37673"/>
                    <a:pt x="136520" y="37446"/>
                  </a:cubicBezTo>
                  <a:lnTo>
                    <a:pt x="136442" y="37141"/>
                  </a:lnTo>
                  <a:cubicBezTo>
                    <a:pt x="136286" y="36938"/>
                    <a:pt x="136286" y="36735"/>
                    <a:pt x="136208" y="36539"/>
                  </a:cubicBezTo>
                  <a:lnTo>
                    <a:pt x="136051" y="35898"/>
                  </a:lnTo>
                  <a:cubicBezTo>
                    <a:pt x="135973" y="35781"/>
                    <a:pt x="135973" y="35656"/>
                    <a:pt x="135973" y="35617"/>
                  </a:cubicBezTo>
                  <a:lnTo>
                    <a:pt x="135895" y="35022"/>
                  </a:lnTo>
                  <a:lnTo>
                    <a:pt x="135738" y="34483"/>
                  </a:lnTo>
                  <a:cubicBezTo>
                    <a:pt x="135738" y="34178"/>
                    <a:pt x="135738" y="33865"/>
                    <a:pt x="135738" y="33576"/>
                  </a:cubicBezTo>
                  <a:cubicBezTo>
                    <a:pt x="135738" y="29799"/>
                    <a:pt x="137772" y="26335"/>
                    <a:pt x="141134" y="24521"/>
                  </a:cubicBezTo>
                  <a:close/>
                  <a:moveTo>
                    <a:pt x="98598" y="42349"/>
                  </a:moveTo>
                  <a:cubicBezTo>
                    <a:pt x="100162" y="41528"/>
                    <a:pt x="101725" y="41114"/>
                    <a:pt x="103524" y="41114"/>
                  </a:cubicBezTo>
                  <a:cubicBezTo>
                    <a:pt x="103759" y="41114"/>
                    <a:pt x="104071" y="41129"/>
                    <a:pt x="104384" y="41161"/>
                  </a:cubicBezTo>
                  <a:lnTo>
                    <a:pt x="105323" y="41293"/>
                  </a:lnTo>
                  <a:cubicBezTo>
                    <a:pt x="105557" y="41340"/>
                    <a:pt x="105792" y="41395"/>
                    <a:pt x="106182" y="41489"/>
                  </a:cubicBezTo>
                  <a:cubicBezTo>
                    <a:pt x="110639" y="42701"/>
                    <a:pt x="113767" y="46775"/>
                    <a:pt x="113767" y="51396"/>
                  </a:cubicBezTo>
                  <a:cubicBezTo>
                    <a:pt x="113767" y="57065"/>
                    <a:pt x="109154" y="61678"/>
                    <a:pt x="103524" y="61678"/>
                  </a:cubicBezTo>
                  <a:cubicBezTo>
                    <a:pt x="100318" y="61678"/>
                    <a:pt x="97347" y="60224"/>
                    <a:pt x="95314" y="57597"/>
                  </a:cubicBezTo>
                  <a:cubicBezTo>
                    <a:pt x="95314" y="57581"/>
                    <a:pt x="95314" y="57573"/>
                    <a:pt x="95314" y="57557"/>
                  </a:cubicBezTo>
                  <a:cubicBezTo>
                    <a:pt x="95158" y="57346"/>
                    <a:pt x="95001" y="57119"/>
                    <a:pt x="94845" y="56893"/>
                  </a:cubicBezTo>
                  <a:cubicBezTo>
                    <a:pt x="94845" y="56854"/>
                    <a:pt x="94767" y="56807"/>
                    <a:pt x="94767" y="56783"/>
                  </a:cubicBezTo>
                  <a:cubicBezTo>
                    <a:pt x="94610" y="56572"/>
                    <a:pt x="94532" y="56353"/>
                    <a:pt x="94376" y="56119"/>
                  </a:cubicBezTo>
                  <a:cubicBezTo>
                    <a:pt x="94376" y="56048"/>
                    <a:pt x="94297" y="55955"/>
                    <a:pt x="94297" y="55915"/>
                  </a:cubicBezTo>
                  <a:cubicBezTo>
                    <a:pt x="94219" y="55712"/>
                    <a:pt x="94063" y="55501"/>
                    <a:pt x="93985" y="55274"/>
                  </a:cubicBezTo>
                  <a:lnTo>
                    <a:pt x="93906" y="54969"/>
                  </a:lnTo>
                  <a:cubicBezTo>
                    <a:pt x="93829" y="54766"/>
                    <a:pt x="93750" y="54563"/>
                    <a:pt x="93672" y="54367"/>
                  </a:cubicBezTo>
                  <a:lnTo>
                    <a:pt x="93515" y="53726"/>
                  </a:lnTo>
                  <a:cubicBezTo>
                    <a:pt x="93438" y="53609"/>
                    <a:pt x="93438" y="53484"/>
                    <a:pt x="93438" y="53445"/>
                  </a:cubicBezTo>
                  <a:lnTo>
                    <a:pt x="93359" y="52850"/>
                  </a:lnTo>
                  <a:lnTo>
                    <a:pt x="93281" y="52311"/>
                  </a:lnTo>
                  <a:cubicBezTo>
                    <a:pt x="93203" y="52006"/>
                    <a:pt x="93203" y="51693"/>
                    <a:pt x="93203" y="51404"/>
                  </a:cubicBezTo>
                  <a:cubicBezTo>
                    <a:pt x="93203" y="47627"/>
                    <a:pt x="95314" y="44163"/>
                    <a:pt x="98598" y="42349"/>
                  </a:cubicBezTo>
                  <a:close/>
                  <a:moveTo>
                    <a:pt x="62943" y="69779"/>
                  </a:moveTo>
                  <a:cubicBezTo>
                    <a:pt x="64507" y="68958"/>
                    <a:pt x="66071" y="68544"/>
                    <a:pt x="67869" y="68544"/>
                  </a:cubicBezTo>
                  <a:cubicBezTo>
                    <a:pt x="68104" y="68544"/>
                    <a:pt x="68417" y="68559"/>
                    <a:pt x="68808" y="68590"/>
                  </a:cubicBezTo>
                  <a:lnTo>
                    <a:pt x="69667" y="68723"/>
                  </a:lnTo>
                  <a:cubicBezTo>
                    <a:pt x="69902" y="68770"/>
                    <a:pt x="70137" y="68825"/>
                    <a:pt x="70528" y="68919"/>
                  </a:cubicBezTo>
                  <a:cubicBezTo>
                    <a:pt x="74984" y="70131"/>
                    <a:pt x="78112" y="74205"/>
                    <a:pt x="78112" y="78826"/>
                  </a:cubicBezTo>
                  <a:cubicBezTo>
                    <a:pt x="78112" y="84495"/>
                    <a:pt x="73499" y="89108"/>
                    <a:pt x="67869" y="89108"/>
                  </a:cubicBezTo>
                  <a:cubicBezTo>
                    <a:pt x="64664" y="89108"/>
                    <a:pt x="61692" y="87654"/>
                    <a:pt x="59659" y="85026"/>
                  </a:cubicBezTo>
                  <a:cubicBezTo>
                    <a:pt x="59659" y="85011"/>
                    <a:pt x="59659" y="85003"/>
                    <a:pt x="59659" y="84987"/>
                  </a:cubicBezTo>
                  <a:cubicBezTo>
                    <a:pt x="59503" y="84776"/>
                    <a:pt x="59346" y="84549"/>
                    <a:pt x="59190" y="84323"/>
                  </a:cubicBezTo>
                  <a:cubicBezTo>
                    <a:pt x="59190" y="84284"/>
                    <a:pt x="59112" y="84237"/>
                    <a:pt x="59112" y="84213"/>
                  </a:cubicBezTo>
                  <a:cubicBezTo>
                    <a:pt x="59034" y="84002"/>
                    <a:pt x="58877" y="83783"/>
                    <a:pt x="58721" y="83549"/>
                  </a:cubicBezTo>
                  <a:cubicBezTo>
                    <a:pt x="58721" y="83470"/>
                    <a:pt x="58643" y="83385"/>
                    <a:pt x="58643" y="83345"/>
                  </a:cubicBezTo>
                  <a:cubicBezTo>
                    <a:pt x="58564" y="83142"/>
                    <a:pt x="58486" y="82931"/>
                    <a:pt x="58330" y="82704"/>
                  </a:cubicBezTo>
                  <a:lnTo>
                    <a:pt x="58252" y="82399"/>
                  </a:lnTo>
                  <a:cubicBezTo>
                    <a:pt x="58173" y="82196"/>
                    <a:pt x="58095" y="81993"/>
                    <a:pt x="58017" y="81797"/>
                  </a:cubicBezTo>
                  <a:lnTo>
                    <a:pt x="57861" y="81156"/>
                  </a:lnTo>
                  <a:cubicBezTo>
                    <a:pt x="57861" y="81039"/>
                    <a:pt x="57782" y="80914"/>
                    <a:pt x="57782" y="80875"/>
                  </a:cubicBezTo>
                  <a:lnTo>
                    <a:pt x="57704" y="80280"/>
                  </a:lnTo>
                  <a:lnTo>
                    <a:pt x="57627" y="79741"/>
                  </a:lnTo>
                  <a:cubicBezTo>
                    <a:pt x="57627" y="79436"/>
                    <a:pt x="57548" y="79123"/>
                    <a:pt x="57548" y="78834"/>
                  </a:cubicBezTo>
                  <a:cubicBezTo>
                    <a:pt x="57548" y="75057"/>
                    <a:pt x="59659" y="71585"/>
                    <a:pt x="62943" y="69779"/>
                  </a:cubicBezTo>
                  <a:close/>
                  <a:moveTo>
                    <a:pt x="38313" y="108171"/>
                  </a:moveTo>
                  <a:cubicBezTo>
                    <a:pt x="39798" y="107350"/>
                    <a:pt x="41441" y="106936"/>
                    <a:pt x="43161" y="106936"/>
                  </a:cubicBezTo>
                  <a:cubicBezTo>
                    <a:pt x="43396" y="106936"/>
                    <a:pt x="43708" y="106951"/>
                    <a:pt x="44099" y="106983"/>
                  </a:cubicBezTo>
                  <a:lnTo>
                    <a:pt x="45037" y="107116"/>
                  </a:lnTo>
                  <a:cubicBezTo>
                    <a:pt x="45272" y="107163"/>
                    <a:pt x="45507" y="107218"/>
                    <a:pt x="45819" y="107311"/>
                  </a:cubicBezTo>
                  <a:cubicBezTo>
                    <a:pt x="50276" y="108523"/>
                    <a:pt x="53404" y="112597"/>
                    <a:pt x="53404" y="117218"/>
                  </a:cubicBezTo>
                  <a:cubicBezTo>
                    <a:pt x="53404" y="122887"/>
                    <a:pt x="48869" y="127501"/>
                    <a:pt x="43161" y="127501"/>
                  </a:cubicBezTo>
                  <a:cubicBezTo>
                    <a:pt x="39955" y="127501"/>
                    <a:pt x="37062" y="126046"/>
                    <a:pt x="35029" y="123419"/>
                  </a:cubicBezTo>
                  <a:cubicBezTo>
                    <a:pt x="35029" y="123403"/>
                    <a:pt x="34951" y="123396"/>
                    <a:pt x="34951" y="123380"/>
                  </a:cubicBezTo>
                  <a:cubicBezTo>
                    <a:pt x="34795" y="123169"/>
                    <a:pt x="34638" y="122942"/>
                    <a:pt x="34482" y="122715"/>
                  </a:cubicBezTo>
                  <a:cubicBezTo>
                    <a:pt x="34482" y="122676"/>
                    <a:pt x="34482" y="122629"/>
                    <a:pt x="34482" y="122606"/>
                  </a:cubicBezTo>
                  <a:cubicBezTo>
                    <a:pt x="34325" y="122395"/>
                    <a:pt x="34169" y="122176"/>
                    <a:pt x="34091" y="121941"/>
                  </a:cubicBezTo>
                  <a:cubicBezTo>
                    <a:pt x="34013" y="121863"/>
                    <a:pt x="34013" y="121777"/>
                    <a:pt x="33934" y="121738"/>
                  </a:cubicBezTo>
                  <a:cubicBezTo>
                    <a:pt x="33856" y="121535"/>
                    <a:pt x="33778" y="121324"/>
                    <a:pt x="33700" y="121097"/>
                  </a:cubicBezTo>
                  <a:lnTo>
                    <a:pt x="33543" y="120792"/>
                  </a:lnTo>
                  <a:cubicBezTo>
                    <a:pt x="33465" y="120588"/>
                    <a:pt x="33387" y="120385"/>
                    <a:pt x="33309" y="120190"/>
                  </a:cubicBezTo>
                  <a:lnTo>
                    <a:pt x="33152" y="119556"/>
                  </a:lnTo>
                  <a:cubicBezTo>
                    <a:pt x="33152" y="119439"/>
                    <a:pt x="33074" y="119314"/>
                    <a:pt x="33074" y="119275"/>
                  </a:cubicBezTo>
                  <a:lnTo>
                    <a:pt x="32997" y="118680"/>
                  </a:lnTo>
                  <a:lnTo>
                    <a:pt x="32918" y="118141"/>
                  </a:lnTo>
                  <a:cubicBezTo>
                    <a:pt x="32918" y="117836"/>
                    <a:pt x="32918" y="117523"/>
                    <a:pt x="32918" y="117234"/>
                  </a:cubicBezTo>
                  <a:cubicBezTo>
                    <a:pt x="32840" y="113457"/>
                    <a:pt x="34951" y="109986"/>
                    <a:pt x="38313" y="108171"/>
                  </a:cubicBezTo>
                  <a:close/>
                  <a:moveTo>
                    <a:pt x="21580" y="164259"/>
                  </a:moveTo>
                  <a:cubicBezTo>
                    <a:pt x="21502" y="164056"/>
                    <a:pt x="21424" y="163845"/>
                    <a:pt x="21346" y="163618"/>
                  </a:cubicBezTo>
                  <a:lnTo>
                    <a:pt x="21189" y="163313"/>
                  </a:lnTo>
                  <a:cubicBezTo>
                    <a:pt x="21111" y="163110"/>
                    <a:pt x="21033" y="162906"/>
                    <a:pt x="20955" y="162711"/>
                  </a:cubicBezTo>
                  <a:lnTo>
                    <a:pt x="20798" y="162070"/>
                  </a:lnTo>
                  <a:cubicBezTo>
                    <a:pt x="20798" y="161952"/>
                    <a:pt x="20720" y="161827"/>
                    <a:pt x="20720" y="161788"/>
                  </a:cubicBezTo>
                  <a:lnTo>
                    <a:pt x="20642" y="161194"/>
                  </a:lnTo>
                  <a:lnTo>
                    <a:pt x="20564" y="160654"/>
                  </a:lnTo>
                  <a:cubicBezTo>
                    <a:pt x="20564" y="160349"/>
                    <a:pt x="20564" y="160036"/>
                    <a:pt x="20564" y="159747"/>
                  </a:cubicBezTo>
                  <a:cubicBezTo>
                    <a:pt x="20564" y="155978"/>
                    <a:pt x="22597" y="152514"/>
                    <a:pt x="25959" y="150700"/>
                  </a:cubicBezTo>
                  <a:cubicBezTo>
                    <a:pt x="27445" y="149879"/>
                    <a:pt x="29087" y="149465"/>
                    <a:pt x="30807" y="149465"/>
                  </a:cubicBezTo>
                  <a:cubicBezTo>
                    <a:pt x="31120" y="149465"/>
                    <a:pt x="31433" y="149480"/>
                    <a:pt x="31745" y="149512"/>
                  </a:cubicBezTo>
                  <a:lnTo>
                    <a:pt x="32683" y="149645"/>
                  </a:lnTo>
                  <a:cubicBezTo>
                    <a:pt x="32918" y="149692"/>
                    <a:pt x="33152" y="149746"/>
                    <a:pt x="33465" y="149840"/>
                  </a:cubicBezTo>
                  <a:cubicBezTo>
                    <a:pt x="38000" y="151052"/>
                    <a:pt x="41128" y="155126"/>
                    <a:pt x="41128" y="159747"/>
                  </a:cubicBezTo>
                  <a:cubicBezTo>
                    <a:pt x="41128" y="165416"/>
                    <a:pt x="36515" y="170030"/>
                    <a:pt x="30807" y="170030"/>
                  </a:cubicBezTo>
                  <a:cubicBezTo>
                    <a:pt x="27679" y="170030"/>
                    <a:pt x="24708" y="168575"/>
                    <a:pt x="22675" y="165948"/>
                  </a:cubicBezTo>
                  <a:cubicBezTo>
                    <a:pt x="22675" y="165932"/>
                    <a:pt x="22675" y="165917"/>
                    <a:pt x="22675" y="165909"/>
                  </a:cubicBezTo>
                  <a:cubicBezTo>
                    <a:pt x="22441" y="165698"/>
                    <a:pt x="22284" y="165471"/>
                    <a:pt x="22206" y="165244"/>
                  </a:cubicBezTo>
                  <a:cubicBezTo>
                    <a:pt x="22128" y="165205"/>
                    <a:pt x="22128" y="165158"/>
                    <a:pt x="22128" y="165135"/>
                  </a:cubicBezTo>
                  <a:cubicBezTo>
                    <a:pt x="21971" y="164923"/>
                    <a:pt x="21815" y="164705"/>
                    <a:pt x="21737" y="164470"/>
                  </a:cubicBezTo>
                  <a:cubicBezTo>
                    <a:pt x="21659" y="164384"/>
                    <a:pt x="21659" y="164298"/>
                    <a:pt x="21580" y="164259"/>
                  </a:cubicBezTo>
                  <a:close/>
                  <a:moveTo>
                    <a:pt x="24005" y="212566"/>
                  </a:moveTo>
                  <a:cubicBezTo>
                    <a:pt x="24005" y="212551"/>
                    <a:pt x="24005" y="212543"/>
                    <a:pt x="24005" y="212527"/>
                  </a:cubicBezTo>
                  <a:cubicBezTo>
                    <a:pt x="23848" y="212316"/>
                    <a:pt x="23692" y="212089"/>
                    <a:pt x="23535" y="211863"/>
                  </a:cubicBezTo>
                  <a:cubicBezTo>
                    <a:pt x="23535" y="211823"/>
                    <a:pt x="23457" y="211776"/>
                    <a:pt x="23457" y="211753"/>
                  </a:cubicBezTo>
                  <a:cubicBezTo>
                    <a:pt x="23301" y="211542"/>
                    <a:pt x="23223" y="211323"/>
                    <a:pt x="23066" y="211088"/>
                  </a:cubicBezTo>
                  <a:cubicBezTo>
                    <a:pt x="23066" y="211018"/>
                    <a:pt x="22988" y="210924"/>
                    <a:pt x="22988" y="210885"/>
                  </a:cubicBezTo>
                  <a:cubicBezTo>
                    <a:pt x="22910" y="210682"/>
                    <a:pt x="22753" y="210471"/>
                    <a:pt x="22675" y="210244"/>
                  </a:cubicBezTo>
                  <a:lnTo>
                    <a:pt x="22597" y="209939"/>
                  </a:lnTo>
                  <a:cubicBezTo>
                    <a:pt x="22519" y="209736"/>
                    <a:pt x="22441" y="209540"/>
                    <a:pt x="22362" y="209337"/>
                  </a:cubicBezTo>
                  <a:lnTo>
                    <a:pt x="22206" y="208696"/>
                  </a:lnTo>
                  <a:cubicBezTo>
                    <a:pt x="22128" y="208594"/>
                    <a:pt x="22128" y="208484"/>
                    <a:pt x="22128" y="208375"/>
                  </a:cubicBezTo>
                  <a:lnTo>
                    <a:pt x="21971" y="207273"/>
                  </a:lnTo>
                  <a:cubicBezTo>
                    <a:pt x="21893" y="206960"/>
                    <a:pt x="21893" y="206655"/>
                    <a:pt x="21893" y="206358"/>
                  </a:cubicBezTo>
                  <a:cubicBezTo>
                    <a:pt x="21893" y="202589"/>
                    <a:pt x="24005" y="199125"/>
                    <a:pt x="27288" y="197311"/>
                  </a:cubicBezTo>
                  <a:cubicBezTo>
                    <a:pt x="28852" y="196490"/>
                    <a:pt x="30494" y="196075"/>
                    <a:pt x="32215" y="196075"/>
                  </a:cubicBezTo>
                  <a:cubicBezTo>
                    <a:pt x="32449" y="196075"/>
                    <a:pt x="32761" y="196091"/>
                    <a:pt x="33152" y="196122"/>
                  </a:cubicBezTo>
                  <a:lnTo>
                    <a:pt x="34013" y="196255"/>
                  </a:lnTo>
                  <a:cubicBezTo>
                    <a:pt x="34247" y="196302"/>
                    <a:pt x="34482" y="196357"/>
                    <a:pt x="34873" y="196451"/>
                  </a:cubicBezTo>
                  <a:cubicBezTo>
                    <a:pt x="39330" y="197663"/>
                    <a:pt x="42457" y="201737"/>
                    <a:pt x="42457" y="206358"/>
                  </a:cubicBezTo>
                  <a:cubicBezTo>
                    <a:pt x="42457" y="212027"/>
                    <a:pt x="37844" y="216640"/>
                    <a:pt x="32215" y="216640"/>
                  </a:cubicBezTo>
                  <a:cubicBezTo>
                    <a:pt x="29008" y="216648"/>
                    <a:pt x="26037" y="215186"/>
                    <a:pt x="24005" y="212566"/>
                  </a:cubicBezTo>
                  <a:close/>
                  <a:moveTo>
                    <a:pt x="47305" y="260529"/>
                  </a:moveTo>
                  <a:cubicBezTo>
                    <a:pt x="44099" y="260529"/>
                    <a:pt x="41128" y="259075"/>
                    <a:pt x="39095" y="256448"/>
                  </a:cubicBezTo>
                  <a:cubicBezTo>
                    <a:pt x="39095" y="256432"/>
                    <a:pt x="39095" y="256424"/>
                    <a:pt x="39095" y="256409"/>
                  </a:cubicBezTo>
                  <a:cubicBezTo>
                    <a:pt x="38939" y="256198"/>
                    <a:pt x="38782" y="255971"/>
                    <a:pt x="38626" y="255744"/>
                  </a:cubicBezTo>
                  <a:cubicBezTo>
                    <a:pt x="38626" y="255705"/>
                    <a:pt x="38548" y="255658"/>
                    <a:pt x="38548" y="255635"/>
                  </a:cubicBezTo>
                  <a:cubicBezTo>
                    <a:pt x="38391" y="255424"/>
                    <a:pt x="38313" y="255204"/>
                    <a:pt x="38157" y="254970"/>
                  </a:cubicBezTo>
                  <a:cubicBezTo>
                    <a:pt x="38157" y="254899"/>
                    <a:pt x="38079" y="254806"/>
                    <a:pt x="38079" y="254767"/>
                  </a:cubicBezTo>
                  <a:cubicBezTo>
                    <a:pt x="38000" y="254563"/>
                    <a:pt x="37844" y="254352"/>
                    <a:pt x="37766" y="254126"/>
                  </a:cubicBezTo>
                  <a:lnTo>
                    <a:pt x="37688" y="253820"/>
                  </a:lnTo>
                  <a:cubicBezTo>
                    <a:pt x="37609" y="253617"/>
                    <a:pt x="37531" y="253414"/>
                    <a:pt x="37453" y="253218"/>
                  </a:cubicBezTo>
                  <a:lnTo>
                    <a:pt x="37297" y="252585"/>
                  </a:lnTo>
                  <a:cubicBezTo>
                    <a:pt x="37218" y="252468"/>
                    <a:pt x="37218" y="252343"/>
                    <a:pt x="37218" y="252304"/>
                  </a:cubicBezTo>
                  <a:lnTo>
                    <a:pt x="37062" y="251162"/>
                  </a:lnTo>
                  <a:cubicBezTo>
                    <a:pt x="36984" y="250857"/>
                    <a:pt x="36984" y="250544"/>
                    <a:pt x="36984" y="250255"/>
                  </a:cubicBezTo>
                  <a:cubicBezTo>
                    <a:pt x="36984" y="246486"/>
                    <a:pt x="39095" y="243022"/>
                    <a:pt x="42379" y="241208"/>
                  </a:cubicBezTo>
                  <a:cubicBezTo>
                    <a:pt x="43943" y="240387"/>
                    <a:pt x="45585" y="239973"/>
                    <a:pt x="47305" y="239973"/>
                  </a:cubicBezTo>
                  <a:cubicBezTo>
                    <a:pt x="47540" y="239973"/>
                    <a:pt x="47853" y="239988"/>
                    <a:pt x="48244" y="240020"/>
                  </a:cubicBezTo>
                  <a:lnTo>
                    <a:pt x="49103" y="240152"/>
                  </a:lnTo>
                  <a:cubicBezTo>
                    <a:pt x="49417" y="240199"/>
                    <a:pt x="49651" y="240254"/>
                    <a:pt x="49963" y="240348"/>
                  </a:cubicBezTo>
                  <a:cubicBezTo>
                    <a:pt x="54420" y="241560"/>
                    <a:pt x="57548" y="245634"/>
                    <a:pt x="57548" y="250255"/>
                  </a:cubicBezTo>
                  <a:cubicBezTo>
                    <a:pt x="57548" y="255916"/>
                    <a:pt x="52935" y="260529"/>
                    <a:pt x="47305" y="260529"/>
                  </a:cubicBezTo>
                  <a:close/>
                  <a:moveTo>
                    <a:pt x="76079" y="296185"/>
                  </a:moveTo>
                  <a:cubicBezTo>
                    <a:pt x="72874" y="296185"/>
                    <a:pt x="69980" y="294731"/>
                    <a:pt x="67869" y="292103"/>
                  </a:cubicBezTo>
                  <a:cubicBezTo>
                    <a:pt x="67869" y="292088"/>
                    <a:pt x="67869" y="292080"/>
                    <a:pt x="67869" y="292065"/>
                  </a:cubicBezTo>
                  <a:cubicBezTo>
                    <a:pt x="67713" y="291853"/>
                    <a:pt x="67556" y="291627"/>
                    <a:pt x="67400" y="291400"/>
                  </a:cubicBezTo>
                  <a:cubicBezTo>
                    <a:pt x="67400" y="291361"/>
                    <a:pt x="67322" y="291314"/>
                    <a:pt x="67322" y="291290"/>
                  </a:cubicBezTo>
                  <a:cubicBezTo>
                    <a:pt x="67244" y="291079"/>
                    <a:pt x="67087" y="290860"/>
                    <a:pt x="66931" y="290626"/>
                  </a:cubicBezTo>
                  <a:cubicBezTo>
                    <a:pt x="66931" y="290548"/>
                    <a:pt x="66853" y="290461"/>
                    <a:pt x="66853" y="290422"/>
                  </a:cubicBezTo>
                  <a:cubicBezTo>
                    <a:pt x="66774" y="290219"/>
                    <a:pt x="66696" y="290008"/>
                    <a:pt x="66540" y="289781"/>
                  </a:cubicBezTo>
                  <a:lnTo>
                    <a:pt x="66462" y="289476"/>
                  </a:lnTo>
                  <a:cubicBezTo>
                    <a:pt x="66383" y="289273"/>
                    <a:pt x="66305" y="289070"/>
                    <a:pt x="66227" y="288874"/>
                  </a:cubicBezTo>
                  <a:lnTo>
                    <a:pt x="66071" y="288233"/>
                  </a:lnTo>
                  <a:cubicBezTo>
                    <a:pt x="66071" y="288116"/>
                    <a:pt x="66071" y="287991"/>
                    <a:pt x="65992" y="287951"/>
                  </a:cubicBezTo>
                  <a:lnTo>
                    <a:pt x="65837" y="286810"/>
                  </a:lnTo>
                  <a:cubicBezTo>
                    <a:pt x="65837" y="286505"/>
                    <a:pt x="65837" y="286192"/>
                    <a:pt x="65837" y="285903"/>
                  </a:cubicBezTo>
                  <a:cubicBezTo>
                    <a:pt x="65837" y="282134"/>
                    <a:pt x="67869" y="278670"/>
                    <a:pt x="71231" y="276856"/>
                  </a:cubicBezTo>
                  <a:cubicBezTo>
                    <a:pt x="72717" y="276035"/>
                    <a:pt x="74359" y="275620"/>
                    <a:pt x="76079" y="275620"/>
                  </a:cubicBezTo>
                  <a:cubicBezTo>
                    <a:pt x="76392" y="275620"/>
                    <a:pt x="76705" y="275636"/>
                    <a:pt x="77018" y="275667"/>
                  </a:cubicBezTo>
                  <a:lnTo>
                    <a:pt x="77956" y="275800"/>
                  </a:lnTo>
                  <a:cubicBezTo>
                    <a:pt x="78190" y="275847"/>
                    <a:pt x="78425" y="275902"/>
                    <a:pt x="78659" y="275972"/>
                  </a:cubicBezTo>
                  <a:cubicBezTo>
                    <a:pt x="78659" y="275972"/>
                    <a:pt x="78738" y="275988"/>
                    <a:pt x="78816" y="276004"/>
                  </a:cubicBezTo>
                  <a:cubicBezTo>
                    <a:pt x="83273" y="277224"/>
                    <a:pt x="86400" y="281289"/>
                    <a:pt x="86400" y="285911"/>
                  </a:cubicBezTo>
                  <a:cubicBezTo>
                    <a:pt x="86322" y="291572"/>
                    <a:pt x="81709" y="296185"/>
                    <a:pt x="76079" y="296185"/>
                  </a:cubicBezTo>
                  <a:close/>
                  <a:moveTo>
                    <a:pt x="113063" y="322239"/>
                  </a:moveTo>
                  <a:cubicBezTo>
                    <a:pt x="109935" y="322239"/>
                    <a:pt x="106964" y="320785"/>
                    <a:pt x="104932" y="318157"/>
                  </a:cubicBezTo>
                  <a:cubicBezTo>
                    <a:pt x="104932" y="318142"/>
                    <a:pt x="104932" y="318134"/>
                    <a:pt x="104932" y="318118"/>
                  </a:cubicBezTo>
                  <a:cubicBezTo>
                    <a:pt x="104775" y="317907"/>
                    <a:pt x="104619" y="317680"/>
                    <a:pt x="104462" y="317453"/>
                  </a:cubicBezTo>
                  <a:cubicBezTo>
                    <a:pt x="104384" y="317414"/>
                    <a:pt x="104384" y="317368"/>
                    <a:pt x="104384" y="317344"/>
                  </a:cubicBezTo>
                  <a:cubicBezTo>
                    <a:pt x="104228" y="317133"/>
                    <a:pt x="104071" y="316914"/>
                    <a:pt x="103993" y="316680"/>
                  </a:cubicBezTo>
                  <a:cubicBezTo>
                    <a:pt x="103915" y="316609"/>
                    <a:pt x="103915" y="316515"/>
                    <a:pt x="103915" y="316476"/>
                  </a:cubicBezTo>
                  <a:cubicBezTo>
                    <a:pt x="103759" y="316273"/>
                    <a:pt x="103680" y="316062"/>
                    <a:pt x="103602" y="315835"/>
                  </a:cubicBezTo>
                  <a:lnTo>
                    <a:pt x="103446" y="315530"/>
                  </a:lnTo>
                  <a:cubicBezTo>
                    <a:pt x="103368" y="315327"/>
                    <a:pt x="103289" y="315123"/>
                    <a:pt x="103289" y="314928"/>
                  </a:cubicBezTo>
                  <a:lnTo>
                    <a:pt x="103133" y="314287"/>
                  </a:lnTo>
                  <a:cubicBezTo>
                    <a:pt x="103055" y="314170"/>
                    <a:pt x="103055" y="314044"/>
                    <a:pt x="103055" y="314005"/>
                  </a:cubicBezTo>
                  <a:lnTo>
                    <a:pt x="102820" y="312864"/>
                  </a:lnTo>
                  <a:cubicBezTo>
                    <a:pt x="102820" y="312559"/>
                    <a:pt x="102820" y="312246"/>
                    <a:pt x="102820" y="311957"/>
                  </a:cubicBezTo>
                  <a:cubicBezTo>
                    <a:pt x="102820" y="308188"/>
                    <a:pt x="104853" y="304724"/>
                    <a:pt x="108215" y="302910"/>
                  </a:cubicBezTo>
                  <a:cubicBezTo>
                    <a:pt x="109701" y="302089"/>
                    <a:pt x="111343" y="301674"/>
                    <a:pt x="113142" y="301674"/>
                  </a:cubicBezTo>
                  <a:cubicBezTo>
                    <a:pt x="113376" y="301674"/>
                    <a:pt x="113688" y="301690"/>
                    <a:pt x="114002" y="301721"/>
                  </a:cubicBezTo>
                  <a:lnTo>
                    <a:pt x="114940" y="301854"/>
                  </a:lnTo>
                  <a:cubicBezTo>
                    <a:pt x="115174" y="301901"/>
                    <a:pt x="115409" y="301956"/>
                    <a:pt x="115722" y="302026"/>
                  </a:cubicBezTo>
                  <a:cubicBezTo>
                    <a:pt x="115722" y="302026"/>
                    <a:pt x="115722" y="302042"/>
                    <a:pt x="115800" y="302057"/>
                  </a:cubicBezTo>
                  <a:cubicBezTo>
                    <a:pt x="120257" y="303277"/>
                    <a:pt x="123384" y="307343"/>
                    <a:pt x="123384" y="311964"/>
                  </a:cubicBezTo>
                  <a:cubicBezTo>
                    <a:pt x="123384" y="317626"/>
                    <a:pt x="118771" y="322239"/>
                    <a:pt x="113063" y="322239"/>
                  </a:cubicBezTo>
                  <a:close/>
                  <a:moveTo>
                    <a:pt x="155599" y="335954"/>
                  </a:moveTo>
                  <a:cubicBezTo>
                    <a:pt x="152471" y="335954"/>
                    <a:pt x="149500" y="334500"/>
                    <a:pt x="147467" y="331872"/>
                  </a:cubicBezTo>
                  <a:cubicBezTo>
                    <a:pt x="147467" y="331857"/>
                    <a:pt x="147389" y="331849"/>
                    <a:pt x="147389" y="331833"/>
                  </a:cubicBezTo>
                  <a:cubicBezTo>
                    <a:pt x="147232" y="331622"/>
                    <a:pt x="147076" y="331395"/>
                    <a:pt x="146919" y="331168"/>
                  </a:cubicBezTo>
                  <a:cubicBezTo>
                    <a:pt x="146919" y="331129"/>
                    <a:pt x="146919" y="331082"/>
                    <a:pt x="146919" y="331059"/>
                  </a:cubicBezTo>
                  <a:cubicBezTo>
                    <a:pt x="146764" y="330848"/>
                    <a:pt x="146607" y="330629"/>
                    <a:pt x="146528" y="330394"/>
                  </a:cubicBezTo>
                  <a:cubicBezTo>
                    <a:pt x="146451" y="330324"/>
                    <a:pt x="146451" y="330230"/>
                    <a:pt x="146373" y="330191"/>
                  </a:cubicBezTo>
                  <a:cubicBezTo>
                    <a:pt x="146294" y="329988"/>
                    <a:pt x="146216" y="329777"/>
                    <a:pt x="146137" y="329550"/>
                  </a:cubicBezTo>
                  <a:lnTo>
                    <a:pt x="145982" y="329245"/>
                  </a:lnTo>
                  <a:cubicBezTo>
                    <a:pt x="145903" y="329042"/>
                    <a:pt x="145825" y="328838"/>
                    <a:pt x="145747" y="328643"/>
                  </a:cubicBezTo>
                  <a:lnTo>
                    <a:pt x="145591" y="328002"/>
                  </a:lnTo>
                  <a:cubicBezTo>
                    <a:pt x="145591" y="327885"/>
                    <a:pt x="145512" y="327759"/>
                    <a:pt x="145512" y="327720"/>
                  </a:cubicBezTo>
                  <a:lnTo>
                    <a:pt x="145356" y="326579"/>
                  </a:lnTo>
                  <a:cubicBezTo>
                    <a:pt x="145356" y="326274"/>
                    <a:pt x="145356" y="325961"/>
                    <a:pt x="145356" y="325672"/>
                  </a:cubicBezTo>
                  <a:cubicBezTo>
                    <a:pt x="145356" y="321903"/>
                    <a:pt x="147389" y="318439"/>
                    <a:pt x="150751" y="316625"/>
                  </a:cubicBezTo>
                  <a:cubicBezTo>
                    <a:pt x="152237" y="315804"/>
                    <a:pt x="153879" y="315389"/>
                    <a:pt x="155599" y="315389"/>
                  </a:cubicBezTo>
                  <a:cubicBezTo>
                    <a:pt x="155911" y="315389"/>
                    <a:pt x="156224" y="315405"/>
                    <a:pt x="156537" y="315436"/>
                  </a:cubicBezTo>
                  <a:lnTo>
                    <a:pt x="157475" y="315569"/>
                  </a:lnTo>
                  <a:cubicBezTo>
                    <a:pt x="157710" y="315616"/>
                    <a:pt x="157945" y="315671"/>
                    <a:pt x="158179" y="315741"/>
                  </a:cubicBezTo>
                  <a:cubicBezTo>
                    <a:pt x="158179" y="315741"/>
                    <a:pt x="158257" y="315757"/>
                    <a:pt x="158336" y="315772"/>
                  </a:cubicBezTo>
                  <a:cubicBezTo>
                    <a:pt x="162793" y="316992"/>
                    <a:pt x="165920" y="321058"/>
                    <a:pt x="165920" y="325679"/>
                  </a:cubicBezTo>
                  <a:cubicBezTo>
                    <a:pt x="165920" y="331341"/>
                    <a:pt x="161307" y="335954"/>
                    <a:pt x="155599" y="335954"/>
                  </a:cubicBezTo>
                  <a:close/>
                  <a:moveTo>
                    <a:pt x="202200" y="337322"/>
                  </a:moveTo>
                  <a:cubicBezTo>
                    <a:pt x="199073" y="337322"/>
                    <a:pt x="196101" y="335868"/>
                    <a:pt x="194069" y="333241"/>
                  </a:cubicBezTo>
                  <a:cubicBezTo>
                    <a:pt x="194069" y="333225"/>
                    <a:pt x="194069" y="333217"/>
                    <a:pt x="194069" y="333201"/>
                  </a:cubicBezTo>
                  <a:cubicBezTo>
                    <a:pt x="193912" y="332990"/>
                    <a:pt x="193756" y="332764"/>
                    <a:pt x="193599" y="332537"/>
                  </a:cubicBezTo>
                  <a:cubicBezTo>
                    <a:pt x="193521" y="332498"/>
                    <a:pt x="193521" y="332451"/>
                    <a:pt x="193521" y="332428"/>
                  </a:cubicBezTo>
                  <a:cubicBezTo>
                    <a:pt x="193365" y="332216"/>
                    <a:pt x="193208" y="331997"/>
                    <a:pt x="193130" y="331763"/>
                  </a:cubicBezTo>
                  <a:cubicBezTo>
                    <a:pt x="193130" y="331693"/>
                    <a:pt x="193052" y="331599"/>
                    <a:pt x="193052" y="331559"/>
                  </a:cubicBezTo>
                  <a:cubicBezTo>
                    <a:pt x="192974" y="331356"/>
                    <a:pt x="192817" y="331145"/>
                    <a:pt x="192739" y="330918"/>
                  </a:cubicBezTo>
                  <a:lnTo>
                    <a:pt x="192661" y="330613"/>
                  </a:lnTo>
                  <a:cubicBezTo>
                    <a:pt x="192583" y="330410"/>
                    <a:pt x="192505" y="330207"/>
                    <a:pt x="192426" y="330011"/>
                  </a:cubicBezTo>
                  <a:lnTo>
                    <a:pt x="192270" y="329370"/>
                  </a:lnTo>
                  <a:cubicBezTo>
                    <a:pt x="192192" y="329253"/>
                    <a:pt x="192192" y="329128"/>
                    <a:pt x="192192" y="329089"/>
                  </a:cubicBezTo>
                  <a:lnTo>
                    <a:pt x="192035" y="327947"/>
                  </a:lnTo>
                  <a:cubicBezTo>
                    <a:pt x="191958" y="327642"/>
                    <a:pt x="191958" y="327329"/>
                    <a:pt x="191958" y="327040"/>
                  </a:cubicBezTo>
                  <a:cubicBezTo>
                    <a:pt x="191958" y="323271"/>
                    <a:pt x="194069" y="319807"/>
                    <a:pt x="197352" y="317993"/>
                  </a:cubicBezTo>
                  <a:cubicBezTo>
                    <a:pt x="198916" y="317172"/>
                    <a:pt x="200558" y="316758"/>
                    <a:pt x="202279" y="316758"/>
                  </a:cubicBezTo>
                  <a:cubicBezTo>
                    <a:pt x="202513" y="316758"/>
                    <a:pt x="202826" y="316773"/>
                    <a:pt x="203216" y="316805"/>
                  </a:cubicBezTo>
                  <a:lnTo>
                    <a:pt x="204077" y="316938"/>
                  </a:lnTo>
                  <a:cubicBezTo>
                    <a:pt x="204311" y="316985"/>
                    <a:pt x="204546" y="317039"/>
                    <a:pt x="204859" y="317109"/>
                  </a:cubicBezTo>
                  <a:cubicBezTo>
                    <a:pt x="204859" y="317109"/>
                    <a:pt x="204937" y="317125"/>
                    <a:pt x="204937" y="317141"/>
                  </a:cubicBezTo>
                  <a:cubicBezTo>
                    <a:pt x="209394" y="318361"/>
                    <a:pt x="212521" y="322427"/>
                    <a:pt x="212521" y="327048"/>
                  </a:cubicBezTo>
                  <a:cubicBezTo>
                    <a:pt x="212521" y="332709"/>
                    <a:pt x="207908" y="337322"/>
                    <a:pt x="202200" y="337322"/>
                  </a:cubicBezTo>
                  <a:close/>
                  <a:moveTo>
                    <a:pt x="247473" y="337322"/>
                  </a:moveTo>
                  <a:cubicBezTo>
                    <a:pt x="244345" y="337322"/>
                    <a:pt x="241374" y="335868"/>
                    <a:pt x="239341" y="333241"/>
                  </a:cubicBezTo>
                  <a:cubicBezTo>
                    <a:pt x="239341" y="333225"/>
                    <a:pt x="239263" y="333217"/>
                    <a:pt x="239263" y="333201"/>
                  </a:cubicBezTo>
                  <a:cubicBezTo>
                    <a:pt x="239106" y="332990"/>
                    <a:pt x="238950" y="332764"/>
                    <a:pt x="238793" y="332537"/>
                  </a:cubicBezTo>
                  <a:cubicBezTo>
                    <a:pt x="238793" y="332498"/>
                    <a:pt x="238793" y="332451"/>
                    <a:pt x="238793" y="332428"/>
                  </a:cubicBezTo>
                  <a:cubicBezTo>
                    <a:pt x="238637" y="332216"/>
                    <a:pt x="238481" y="331997"/>
                    <a:pt x="238402" y="331763"/>
                  </a:cubicBezTo>
                  <a:cubicBezTo>
                    <a:pt x="238324" y="331693"/>
                    <a:pt x="238324" y="331599"/>
                    <a:pt x="238246" y="331559"/>
                  </a:cubicBezTo>
                  <a:cubicBezTo>
                    <a:pt x="238168" y="331356"/>
                    <a:pt x="238090" y="331145"/>
                    <a:pt x="238011" y="330918"/>
                  </a:cubicBezTo>
                  <a:lnTo>
                    <a:pt x="237855" y="330613"/>
                  </a:lnTo>
                  <a:cubicBezTo>
                    <a:pt x="237777" y="330410"/>
                    <a:pt x="237699" y="330207"/>
                    <a:pt x="237699" y="330011"/>
                  </a:cubicBezTo>
                  <a:lnTo>
                    <a:pt x="237465" y="329370"/>
                  </a:lnTo>
                  <a:cubicBezTo>
                    <a:pt x="237465" y="329253"/>
                    <a:pt x="237465" y="329128"/>
                    <a:pt x="237386" y="329089"/>
                  </a:cubicBezTo>
                  <a:lnTo>
                    <a:pt x="237229" y="327947"/>
                  </a:lnTo>
                  <a:cubicBezTo>
                    <a:pt x="237229" y="327642"/>
                    <a:pt x="237229" y="327329"/>
                    <a:pt x="237229" y="327040"/>
                  </a:cubicBezTo>
                  <a:cubicBezTo>
                    <a:pt x="237229" y="323271"/>
                    <a:pt x="239263" y="319807"/>
                    <a:pt x="242625" y="317993"/>
                  </a:cubicBezTo>
                  <a:cubicBezTo>
                    <a:pt x="244111" y="317172"/>
                    <a:pt x="245752" y="316758"/>
                    <a:pt x="247473" y="316758"/>
                  </a:cubicBezTo>
                  <a:cubicBezTo>
                    <a:pt x="247785" y="316758"/>
                    <a:pt x="248098" y="316773"/>
                    <a:pt x="248411" y="316805"/>
                  </a:cubicBezTo>
                  <a:lnTo>
                    <a:pt x="249349" y="316938"/>
                  </a:lnTo>
                  <a:cubicBezTo>
                    <a:pt x="249584" y="316985"/>
                    <a:pt x="249818" y="317039"/>
                    <a:pt x="250053" y="317109"/>
                  </a:cubicBezTo>
                  <a:cubicBezTo>
                    <a:pt x="250053" y="317109"/>
                    <a:pt x="250131" y="317125"/>
                    <a:pt x="250209" y="317141"/>
                  </a:cubicBezTo>
                  <a:cubicBezTo>
                    <a:pt x="254666" y="318361"/>
                    <a:pt x="257794" y="322427"/>
                    <a:pt x="257794" y="327048"/>
                  </a:cubicBezTo>
                  <a:cubicBezTo>
                    <a:pt x="257794" y="332709"/>
                    <a:pt x="253180" y="337322"/>
                    <a:pt x="247473" y="337322"/>
                  </a:cubicBezTo>
                  <a:close/>
                  <a:moveTo>
                    <a:pt x="294074" y="337322"/>
                  </a:moveTo>
                  <a:cubicBezTo>
                    <a:pt x="290946" y="337322"/>
                    <a:pt x="287975" y="335868"/>
                    <a:pt x="285943" y="333241"/>
                  </a:cubicBezTo>
                  <a:cubicBezTo>
                    <a:pt x="285943" y="333225"/>
                    <a:pt x="285943" y="333217"/>
                    <a:pt x="285943" y="333201"/>
                  </a:cubicBezTo>
                  <a:cubicBezTo>
                    <a:pt x="285786" y="332990"/>
                    <a:pt x="285630" y="332764"/>
                    <a:pt x="285473" y="332537"/>
                  </a:cubicBezTo>
                  <a:cubicBezTo>
                    <a:pt x="285395" y="332498"/>
                    <a:pt x="285395" y="332451"/>
                    <a:pt x="285395" y="332428"/>
                  </a:cubicBezTo>
                  <a:cubicBezTo>
                    <a:pt x="285239" y="332216"/>
                    <a:pt x="285082" y="331997"/>
                    <a:pt x="285004" y="331763"/>
                  </a:cubicBezTo>
                  <a:cubicBezTo>
                    <a:pt x="285004" y="331693"/>
                    <a:pt x="284925" y="331599"/>
                    <a:pt x="284925" y="331559"/>
                  </a:cubicBezTo>
                  <a:cubicBezTo>
                    <a:pt x="284848" y="331356"/>
                    <a:pt x="284691" y="331145"/>
                    <a:pt x="284613" y="330918"/>
                  </a:cubicBezTo>
                  <a:lnTo>
                    <a:pt x="284535" y="330613"/>
                  </a:lnTo>
                  <a:cubicBezTo>
                    <a:pt x="284457" y="330410"/>
                    <a:pt x="284379" y="330207"/>
                    <a:pt x="284300" y="330011"/>
                  </a:cubicBezTo>
                  <a:lnTo>
                    <a:pt x="284144" y="329370"/>
                  </a:lnTo>
                  <a:cubicBezTo>
                    <a:pt x="284066" y="329253"/>
                    <a:pt x="284066" y="329128"/>
                    <a:pt x="284066" y="329089"/>
                  </a:cubicBezTo>
                  <a:lnTo>
                    <a:pt x="283909" y="327947"/>
                  </a:lnTo>
                  <a:cubicBezTo>
                    <a:pt x="283831" y="327642"/>
                    <a:pt x="283831" y="327329"/>
                    <a:pt x="283831" y="327040"/>
                  </a:cubicBezTo>
                  <a:cubicBezTo>
                    <a:pt x="283831" y="323271"/>
                    <a:pt x="285943" y="319807"/>
                    <a:pt x="289226" y="317993"/>
                  </a:cubicBezTo>
                  <a:cubicBezTo>
                    <a:pt x="290712" y="317172"/>
                    <a:pt x="292432" y="316758"/>
                    <a:pt x="294153" y="316758"/>
                  </a:cubicBezTo>
                  <a:cubicBezTo>
                    <a:pt x="294387" y="316758"/>
                    <a:pt x="294699" y="316773"/>
                    <a:pt x="295090" y="316805"/>
                  </a:cubicBezTo>
                  <a:lnTo>
                    <a:pt x="295951" y="316938"/>
                  </a:lnTo>
                  <a:cubicBezTo>
                    <a:pt x="296185" y="316985"/>
                    <a:pt x="296420" y="317039"/>
                    <a:pt x="296733" y="317109"/>
                  </a:cubicBezTo>
                  <a:cubicBezTo>
                    <a:pt x="296733" y="317109"/>
                    <a:pt x="296811" y="317125"/>
                    <a:pt x="296811" y="317141"/>
                  </a:cubicBezTo>
                  <a:cubicBezTo>
                    <a:pt x="301268" y="318361"/>
                    <a:pt x="304395" y="322427"/>
                    <a:pt x="304395" y="327048"/>
                  </a:cubicBezTo>
                  <a:cubicBezTo>
                    <a:pt x="304395" y="332709"/>
                    <a:pt x="299782" y="337322"/>
                    <a:pt x="294074" y="337322"/>
                  </a:cubicBezTo>
                  <a:close/>
                  <a:moveTo>
                    <a:pt x="339346" y="337322"/>
                  </a:moveTo>
                  <a:cubicBezTo>
                    <a:pt x="336219" y="337322"/>
                    <a:pt x="333248" y="335868"/>
                    <a:pt x="331214" y="333241"/>
                  </a:cubicBezTo>
                  <a:cubicBezTo>
                    <a:pt x="331214" y="333225"/>
                    <a:pt x="331136" y="333217"/>
                    <a:pt x="331136" y="333201"/>
                  </a:cubicBezTo>
                  <a:cubicBezTo>
                    <a:pt x="330980" y="332990"/>
                    <a:pt x="330823" y="332764"/>
                    <a:pt x="330746" y="332537"/>
                  </a:cubicBezTo>
                  <a:cubicBezTo>
                    <a:pt x="330667" y="332498"/>
                    <a:pt x="330667" y="332451"/>
                    <a:pt x="330667" y="332428"/>
                  </a:cubicBezTo>
                  <a:cubicBezTo>
                    <a:pt x="330511" y="332216"/>
                    <a:pt x="330355" y="331997"/>
                    <a:pt x="330276" y="331763"/>
                  </a:cubicBezTo>
                  <a:cubicBezTo>
                    <a:pt x="330198" y="331693"/>
                    <a:pt x="330198" y="331599"/>
                    <a:pt x="330198" y="331559"/>
                  </a:cubicBezTo>
                  <a:cubicBezTo>
                    <a:pt x="330042" y="331356"/>
                    <a:pt x="329964" y="331145"/>
                    <a:pt x="329885" y="330918"/>
                  </a:cubicBezTo>
                  <a:lnTo>
                    <a:pt x="329729" y="330613"/>
                  </a:lnTo>
                  <a:cubicBezTo>
                    <a:pt x="329651" y="330410"/>
                    <a:pt x="329573" y="330207"/>
                    <a:pt x="329573" y="330011"/>
                  </a:cubicBezTo>
                  <a:lnTo>
                    <a:pt x="329416" y="329370"/>
                  </a:lnTo>
                  <a:cubicBezTo>
                    <a:pt x="329338" y="329253"/>
                    <a:pt x="329338" y="329128"/>
                    <a:pt x="329338" y="329089"/>
                  </a:cubicBezTo>
                  <a:lnTo>
                    <a:pt x="329103" y="327947"/>
                  </a:lnTo>
                  <a:cubicBezTo>
                    <a:pt x="329103" y="327642"/>
                    <a:pt x="329103" y="327329"/>
                    <a:pt x="329103" y="327040"/>
                  </a:cubicBezTo>
                  <a:cubicBezTo>
                    <a:pt x="329103" y="323271"/>
                    <a:pt x="331136" y="319807"/>
                    <a:pt x="334499" y="317993"/>
                  </a:cubicBezTo>
                  <a:cubicBezTo>
                    <a:pt x="335984" y="317172"/>
                    <a:pt x="337626" y="316758"/>
                    <a:pt x="339424" y="316758"/>
                  </a:cubicBezTo>
                  <a:cubicBezTo>
                    <a:pt x="339659" y="316758"/>
                    <a:pt x="339972" y="316773"/>
                    <a:pt x="340285" y="316805"/>
                  </a:cubicBezTo>
                  <a:lnTo>
                    <a:pt x="341223" y="316938"/>
                  </a:lnTo>
                  <a:cubicBezTo>
                    <a:pt x="341458" y="316985"/>
                    <a:pt x="341692" y="317039"/>
                    <a:pt x="341927" y="317109"/>
                  </a:cubicBezTo>
                  <a:cubicBezTo>
                    <a:pt x="342005" y="317109"/>
                    <a:pt x="342005" y="317125"/>
                    <a:pt x="342083" y="317141"/>
                  </a:cubicBezTo>
                  <a:cubicBezTo>
                    <a:pt x="346540" y="318361"/>
                    <a:pt x="349668" y="322427"/>
                    <a:pt x="349668" y="327048"/>
                  </a:cubicBezTo>
                  <a:cubicBezTo>
                    <a:pt x="349668" y="332709"/>
                    <a:pt x="345054" y="337322"/>
                    <a:pt x="339346" y="337322"/>
                  </a:cubicBezTo>
                  <a:close/>
                  <a:moveTo>
                    <a:pt x="385948" y="337322"/>
                  </a:moveTo>
                  <a:cubicBezTo>
                    <a:pt x="382820" y="337322"/>
                    <a:pt x="379849" y="335868"/>
                    <a:pt x="377816" y="333241"/>
                  </a:cubicBezTo>
                  <a:cubicBezTo>
                    <a:pt x="377816" y="333225"/>
                    <a:pt x="377816" y="333217"/>
                    <a:pt x="377816" y="333201"/>
                  </a:cubicBezTo>
                  <a:cubicBezTo>
                    <a:pt x="377660" y="332990"/>
                    <a:pt x="377503" y="332764"/>
                    <a:pt x="377347" y="332537"/>
                  </a:cubicBezTo>
                  <a:cubicBezTo>
                    <a:pt x="377269" y="332498"/>
                    <a:pt x="377269" y="332451"/>
                    <a:pt x="377269" y="332428"/>
                  </a:cubicBezTo>
                  <a:cubicBezTo>
                    <a:pt x="377112" y="332216"/>
                    <a:pt x="376956" y="331997"/>
                    <a:pt x="376878" y="331763"/>
                  </a:cubicBezTo>
                  <a:cubicBezTo>
                    <a:pt x="376878" y="331693"/>
                    <a:pt x="376799" y="331599"/>
                    <a:pt x="376799" y="331559"/>
                  </a:cubicBezTo>
                  <a:cubicBezTo>
                    <a:pt x="376643" y="331356"/>
                    <a:pt x="376565" y="331145"/>
                    <a:pt x="376487" y="330918"/>
                  </a:cubicBezTo>
                  <a:lnTo>
                    <a:pt x="376330" y="330613"/>
                  </a:lnTo>
                  <a:cubicBezTo>
                    <a:pt x="376330" y="330410"/>
                    <a:pt x="376174" y="330207"/>
                    <a:pt x="376174" y="330011"/>
                  </a:cubicBezTo>
                  <a:lnTo>
                    <a:pt x="376017" y="329370"/>
                  </a:lnTo>
                  <a:cubicBezTo>
                    <a:pt x="375939" y="329253"/>
                    <a:pt x="375939" y="329128"/>
                    <a:pt x="375939" y="329089"/>
                  </a:cubicBezTo>
                  <a:lnTo>
                    <a:pt x="375705" y="327947"/>
                  </a:lnTo>
                  <a:cubicBezTo>
                    <a:pt x="375705" y="327642"/>
                    <a:pt x="375705" y="327329"/>
                    <a:pt x="375705" y="327040"/>
                  </a:cubicBezTo>
                  <a:cubicBezTo>
                    <a:pt x="375705" y="323271"/>
                    <a:pt x="377738" y="319807"/>
                    <a:pt x="381100" y="317993"/>
                  </a:cubicBezTo>
                  <a:cubicBezTo>
                    <a:pt x="382586" y="317172"/>
                    <a:pt x="384227" y="316758"/>
                    <a:pt x="385948" y="316758"/>
                  </a:cubicBezTo>
                  <a:cubicBezTo>
                    <a:pt x="386261" y="316758"/>
                    <a:pt x="386573" y="316773"/>
                    <a:pt x="386886" y="316805"/>
                  </a:cubicBezTo>
                  <a:lnTo>
                    <a:pt x="387825" y="316938"/>
                  </a:lnTo>
                  <a:cubicBezTo>
                    <a:pt x="388059" y="316985"/>
                    <a:pt x="388293" y="317039"/>
                    <a:pt x="388528" y="317109"/>
                  </a:cubicBezTo>
                  <a:cubicBezTo>
                    <a:pt x="388606" y="317109"/>
                    <a:pt x="388606" y="317125"/>
                    <a:pt x="388684" y="317141"/>
                  </a:cubicBezTo>
                  <a:cubicBezTo>
                    <a:pt x="393141" y="318361"/>
                    <a:pt x="396269" y="322427"/>
                    <a:pt x="396269" y="327048"/>
                  </a:cubicBezTo>
                  <a:cubicBezTo>
                    <a:pt x="396269" y="332709"/>
                    <a:pt x="391655" y="337322"/>
                    <a:pt x="385948" y="337322"/>
                  </a:cubicBezTo>
                  <a:close/>
                  <a:moveTo>
                    <a:pt x="429891" y="345556"/>
                  </a:moveTo>
                  <a:cubicBezTo>
                    <a:pt x="426685" y="345556"/>
                    <a:pt x="423714" y="344101"/>
                    <a:pt x="421681" y="341474"/>
                  </a:cubicBezTo>
                  <a:cubicBezTo>
                    <a:pt x="421681" y="341459"/>
                    <a:pt x="421681" y="341451"/>
                    <a:pt x="421681" y="341435"/>
                  </a:cubicBezTo>
                  <a:cubicBezTo>
                    <a:pt x="421524" y="341216"/>
                    <a:pt x="421368" y="340997"/>
                    <a:pt x="421212" y="340771"/>
                  </a:cubicBezTo>
                  <a:cubicBezTo>
                    <a:pt x="421212" y="340731"/>
                    <a:pt x="421133" y="340685"/>
                    <a:pt x="421133" y="340661"/>
                  </a:cubicBezTo>
                  <a:cubicBezTo>
                    <a:pt x="420977" y="340450"/>
                    <a:pt x="420899" y="340231"/>
                    <a:pt x="420742" y="339996"/>
                  </a:cubicBezTo>
                  <a:cubicBezTo>
                    <a:pt x="420742" y="339918"/>
                    <a:pt x="420665" y="339832"/>
                    <a:pt x="420665" y="339793"/>
                  </a:cubicBezTo>
                  <a:cubicBezTo>
                    <a:pt x="420586" y="339590"/>
                    <a:pt x="420430" y="339379"/>
                    <a:pt x="420351" y="339152"/>
                  </a:cubicBezTo>
                  <a:lnTo>
                    <a:pt x="420274" y="338847"/>
                  </a:lnTo>
                  <a:cubicBezTo>
                    <a:pt x="420195" y="338644"/>
                    <a:pt x="420117" y="338441"/>
                    <a:pt x="420039" y="338245"/>
                  </a:cubicBezTo>
                  <a:lnTo>
                    <a:pt x="419883" y="337604"/>
                  </a:lnTo>
                  <a:cubicBezTo>
                    <a:pt x="419804" y="337486"/>
                    <a:pt x="419804" y="337362"/>
                    <a:pt x="419804" y="337322"/>
                  </a:cubicBezTo>
                  <a:lnTo>
                    <a:pt x="419648" y="336181"/>
                  </a:lnTo>
                  <a:cubicBezTo>
                    <a:pt x="419570" y="335876"/>
                    <a:pt x="419570" y="335563"/>
                    <a:pt x="419570" y="335274"/>
                  </a:cubicBezTo>
                  <a:cubicBezTo>
                    <a:pt x="419570" y="331505"/>
                    <a:pt x="421681" y="328041"/>
                    <a:pt x="424965" y="326227"/>
                  </a:cubicBezTo>
                  <a:cubicBezTo>
                    <a:pt x="426529" y="325406"/>
                    <a:pt x="428171" y="324991"/>
                    <a:pt x="429891" y="324991"/>
                  </a:cubicBezTo>
                  <a:cubicBezTo>
                    <a:pt x="430125" y="324991"/>
                    <a:pt x="430438" y="325007"/>
                    <a:pt x="430829" y="325038"/>
                  </a:cubicBezTo>
                  <a:lnTo>
                    <a:pt x="431689" y="325171"/>
                  </a:lnTo>
                  <a:cubicBezTo>
                    <a:pt x="432002" y="325218"/>
                    <a:pt x="432237" y="325273"/>
                    <a:pt x="432471" y="325343"/>
                  </a:cubicBezTo>
                  <a:cubicBezTo>
                    <a:pt x="432471" y="325343"/>
                    <a:pt x="432550" y="325359"/>
                    <a:pt x="432550" y="325375"/>
                  </a:cubicBezTo>
                  <a:cubicBezTo>
                    <a:pt x="437006" y="326594"/>
                    <a:pt x="440134" y="330660"/>
                    <a:pt x="440134" y="335282"/>
                  </a:cubicBezTo>
                  <a:cubicBezTo>
                    <a:pt x="440134" y="340942"/>
                    <a:pt x="435521" y="345556"/>
                    <a:pt x="429891" y="345556"/>
                  </a:cubicBezTo>
                  <a:close/>
                  <a:moveTo>
                    <a:pt x="471019" y="366121"/>
                  </a:moveTo>
                  <a:cubicBezTo>
                    <a:pt x="467813" y="366121"/>
                    <a:pt x="464842" y="364658"/>
                    <a:pt x="462887" y="362039"/>
                  </a:cubicBezTo>
                  <a:cubicBezTo>
                    <a:pt x="462809" y="362023"/>
                    <a:pt x="462809" y="362015"/>
                    <a:pt x="462809" y="362000"/>
                  </a:cubicBezTo>
                  <a:cubicBezTo>
                    <a:pt x="462653" y="361789"/>
                    <a:pt x="462496" y="361562"/>
                    <a:pt x="462340" y="361335"/>
                  </a:cubicBezTo>
                  <a:cubicBezTo>
                    <a:pt x="462340" y="361296"/>
                    <a:pt x="462340" y="361249"/>
                    <a:pt x="462262" y="361226"/>
                  </a:cubicBezTo>
                  <a:cubicBezTo>
                    <a:pt x="462183" y="361015"/>
                    <a:pt x="462027" y="360796"/>
                    <a:pt x="461871" y="360561"/>
                  </a:cubicBezTo>
                  <a:cubicBezTo>
                    <a:pt x="461871" y="360491"/>
                    <a:pt x="461792" y="360397"/>
                    <a:pt x="461792" y="360358"/>
                  </a:cubicBezTo>
                  <a:cubicBezTo>
                    <a:pt x="461715" y="360155"/>
                    <a:pt x="461558" y="359943"/>
                    <a:pt x="461480" y="359717"/>
                  </a:cubicBezTo>
                  <a:lnTo>
                    <a:pt x="461401" y="359412"/>
                  </a:lnTo>
                  <a:cubicBezTo>
                    <a:pt x="461324" y="359208"/>
                    <a:pt x="461245" y="359005"/>
                    <a:pt x="461167" y="358810"/>
                  </a:cubicBezTo>
                  <a:lnTo>
                    <a:pt x="461011" y="358168"/>
                  </a:lnTo>
                  <a:cubicBezTo>
                    <a:pt x="461011" y="358051"/>
                    <a:pt x="460933" y="357926"/>
                    <a:pt x="460933" y="357887"/>
                  </a:cubicBezTo>
                  <a:lnTo>
                    <a:pt x="460776" y="356745"/>
                  </a:lnTo>
                  <a:cubicBezTo>
                    <a:pt x="460776" y="356440"/>
                    <a:pt x="460698" y="356128"/>
                    <a:pt x="460698" y="355838"/>
                  </a:cubicBezTo>
                  <a:cubicBezTo>
                    <a:pt x="460698" y="352069"/>
                    <a:pt x="462809" y="348606"/>
                    <a:pt x="466093" y="346791"/>
                  </a:cubicBezTo>
                  <a:cubicBezTo>
                    <a:pt x="467657" y="345970"/>
                    <a:pt x="469299" y="345556"/>
                    <a:pt x="471019" y="345556"/>
                  </a:cubicBezTo>
                  <a:cubicBezTo>
                    <a:pt x="471332" y="345556"/>
                    <a:pt x="471566" y="345572"/>
                    <a:pt x="471957" y="345603"/>
                  </a:cubicBezTo>
                  <a:lnTo>
                    <a:pt x="472896" y="345736"/>
                  </a:lnTo>
                  <a:cubicBezTo>
                    <a:pt x="473130" y="345783"/>
                    <a:pt x="473364" y="345838"/>
                    <a:pt x="473678" y="345931"/>
                  </a:cubicBezTo>
                  <a:cubicBezTo>
                    <a:pt x="478135" y="347143"/>
                    <a:pt x="481340" y="351217"/>
                    <a:pt x="481340" y="355838"/>
                  </a:cubicBezTo>
                  <a:cubicBezTo>
                    <a:pt x="481262" y="361515"/>
                    <a:pt x="476649" y="366121"/>
                    <a:pt x="471019" y="366121"/>
                  </a:cubicBezTo>
                  <a:close/>
                  <a:moveTo>
                    <a:pt x="502530" y="400408"/>
                  </a:moveTo>
                  <a:cubicBezTo>
                    <a:pt x="499402" y="400408"/>
                    <a:pt x="496431" y="398953"/>
                    <a:pt x="494398" y="396326"/>
                  </a:cubicBezTo>
                  <a:cubicBezTo>
                    <a:pt x="494398" y="396311"/>
                    <a:pt x="494398" y="396303"/>
                    <a:pt x="494398" y="396287"/>
                  </a:cubicBezTo>
                  <a:cubicBezTo>
                    <a:pt x="494164" y="396076"/>
                    <a:pt x="494007" y="395849"/>
                    <a:pt x="493929" y="395623"/>
                  </a:cubicBezTo>
                  <a:cubicBezTo>
                    <a:pt x="493850" y="395584"/>
                    <a:pt x="493850" y="395537"/>
                    <a:pt x="493850" y="395513"/>
                  </a:cubicBezTo>
                  <a:cubicBezTo>
                    <a:pt x="493694" y="395302"/>
                    <a:pt x="493538" y="395083"/>
                    <a:pt x="493460" y="394848"/>
                  </a:cubicBezTo>
                  <a:cubicBezTo>
                    <a:pt x="493382" y="394778"/>
                    <a:pt x="493382" y="394684"/>
                    <a:pt x="493382" y="394645"/>
                  </a:cubicBezTo>
                  <a:cubicBezTo>
                    <a:pt x="493225" y="394442"/>
                    <a:pt x="493147" y="394231"/>
                    <a:pt x="493069" y="394004"/>
                  </a:cubicBezTo>
                  <a:lnTo>
                    <a:pt x="492912" y="393699"/>
                  </a:lnTo>
                  <a:cubicBezTo>
                    <a:pt x="492834" y="393496"/>
                    <a:pt x="492756" y="393292"/>
                    <a:pt x="492756" y="393097"/>
                  </a:cubicBezTo>
                  <a:lnTo>
                    <a:pt x="492600" y="392464"/>
                  </a:lnTo>
                  <a:cubicBezTo>
                    <a:pt x="492521" y="392346"/>
                    <a:pt x="492521" y="392221"/>
                    <a:pt x="492443" y="392182"/>
                  </a:cubicBezTo>
                  <a:lnTo>
                    <a:pt x="492287" y="391041"/>
                  </a:lnTo>
                  <a:cubicBezTo>
                    <a:pt x="492287" y="390736"/>
                    <a:pt x="492287" y="390423"/>
                    <a:pt x="492287" y="390133"/>
                  </a:cubicBezTo>
                  <a:cubicBezTo>
                    <a:pt x="492287" y="386365"/>
                    <a:pt x="494320" y="382901"/>
                    <a:pt x="497682" y="381087"/>
                  </a:cubicBezTo>
                  <a:cubicBezTo>
                    <a:pt x="499167" y="380265"/>
                    <a:pt x="500810" y="379851"/>
                    <a:pt x="502530" y="379851"/>
                  </a:cubicBezTo>
                  <a:cubicBezTo>
                    <a:pt x="502842" y="379851"/>
                    <a:pt x="503155" y="379867"/>
                    <a:pt x="503468" y="379898"/>
                  </a:cubicBezTo>
                  <a:lnTo>
                    <a:pt x="504406" y="380031"/>
                  </a:lnTo>
                  <a:cubicBezTo>
                    <a:pt x="504641" y="380078"/>
                    <a:pt x="504876" y="380133"/>
                    <a:pt x="505110" y="380203"/>
                  </a:cubicBezTo>
                  <a:cubicBezTo>
                    <a:pt x="505110" y="380203"/>
                    <a:pt x="505188" y="380219"/>
                    <a:pt x="505267" y="380234"/>
                  </a:cubicBezTo>
                  <a:cubicBezTo>
                    <a:pt x="509723" y="381454"/>
                    <a:pt x="512851" y="385520"/>
                    <a:pt x="512851" y="390141"/>
                  </a:cubicBezTo>
                  <a:cubicBezTo>
                    <a:pt x="512851" y="395795"/>
                    <a:pt x="508238" y="400408"/>
                    <a:pt x="502530" y="400408"/>
                  </a:cubicBezTo>
                  <a:close/>
                  <a:moveTo>
                    <a:pt x="510584" y="360358"/>
                  </a:moveTo>
                  <a:lnTo>
                    <a:pt x="510270" y="360272"/>
                  </a:lnTo>
                  <a:cubicBezTo>
                    <a:pt x="509567" y="360084"/>
                    <a:pt x="508863" y="359920"/>
                    <a:pt x="508159" y="359795"/>
                  </a:cubicBezTo>
                  <a:cubicBezTo>
                    <a:pt x="507847" y="359740"/>
                    <a:pt x="507534" y="359693"/>
                    <a:pt x="507299" y="359654"/>
                  </a:cubicBezTo>
                  <a:lnTo>
                    <a:pt x="506908" y="359599"/>
                  </a:lnTo>
                  <a:cubicBezTo>
                    <a:pt x="506440" y="359521"/>
                    <a:pt x="505892" y="359459"/>
                    <a:pt x="505501" y="359412"/>
                  </a:cubicBezTo>
                  <a:cubicBezTo>
                    <a:pt x="504485" y="359318"/>
                    <a:pt x="503546" y="359271"/>
                    <a:pt x="502530" y="359271"/>
                  </a:cubicBezTo>
                  <a:cubicBezTo>
                    <a:pt x="502295" y="359271"/>
                    <a:pt x="501983" y="359286"/>
                    <a:pt x="501670" y="359294"/>
                  </a:cubicBezTo>
                  <a:cubicBezTo>
                    <a:pt x="501826" y="358160"/>
                    <a:pt x="501904" y="357003"/>
                    <a:pt x="501904" y="355838"/>
                  </a:cubicBezTo>
                  <a:cubicBezTo>
                    <a:pt x="501904" y="341944"/>
                    <a:pt x="492521" y="329698"/>
                    <a:pt x="479151" y="326094"/>
                  </a:cubicBezTo>
                  <a:lnTo>
                    <a:pt x="478760" y="325992"/>
                  </a:lnTo>
                  <a:cubicBezTo>
                    <a:pt x="477978" y="325805"/>
                    <a:pt x="477274" y="325640"/>
                    <a:pt x="476571" y="325515"/>
                  </a:cubicBezTo>
                  <a:cubicBezTo>
                    <a:pt x="476336" y="325461"/>
                    <a:pt x="476023" y="325414"/>
                    <a:pt x="475710" y="325375"/>
                  </a:cubicBezTo>
                  <a:lnTo>
                    <a:pt x="475398" y="325320"/>
                  </a:lnTo>
                  <a:cubicBezTo>
                    <a:pt x="474850" y="325242"/>
                    <a:pt x="474382" y="325179"/>
                    <a:pt x="473912" y="325132"/>
                  </a:cubicBezTo>
                  <a:cubicBezTo>
                    <a:pt x="472896" y="325038"/>
                    <a:pt x="471957" y="324991"/>
                    <a:pt x="471019" y="324991"/>
                  </a:cubicBezTo>
                  <a:cubicBezTo>
                    <a:pt x="467109" y="324991"/>
                    <a:pt x="463278" y="325742"/>
                    <a:pt x="459603" y="327181"/>
                  </a:cubicBezTo>
                  <a:cubicBezTo>
                    <a:pt x="456789" y="316828"/>
                    <a:pt x="448657" y="308415"/>
                    <a:pt x="437944" y="305513"/>
                  </a:cubicBezTo>
                  <a:lnTo>
                    <a:pt x="437632" y="305428"/>
                  </a:lnTo>
                  <a:cubicBezTo>
                    <a:pt x="436850" y="305240"/>
                    <a:pt x="436146" y="305076"/>
                    <a:pt x="435442" y="304951"/>
                  </a:cubicBezTo>
                  <a:cubicBezTo>
                    <a:pt x="435208" y="304896"/>
                    <a:pt x="434895" y="304849"/>
                    <a:pt x="434582" y="304810"/>
                  </a:cubicBezTo>
                  <a:lnTo>
                    <a:pt x="434191" y="304755"/>
                  </a:lnTo>
                  <a:cubicBezTo>
                    <a:pt x="433723" y="304677"/>
                    <a:pt x="433253" y="304614"/>
                    <a:pt x="432784" y="304567"/>
                  </a:cubicBezTo>
                  <a:cubicBezTo>
                    <a:pt x="431768" y="304474"/>
                    <a:pt x="430829" y="304427"/>
                    <a:pt x="429891" y="304427"/>
                  </a:cubicBezTo>
                  <a:cubicBezTo>
                    <a:pt x="424731" y="304427"/>
                    <a:pt x="419648" y="305717"/>
                    <a:pt x="415191" y="308164"/>
                  </a:cubicBezTo>
                  <a:cubicBezTo>
                    <a:pt x="414018" y="308798"/>
                    <a:pt x="412923" y="309501"/>
                    <a:pt x="411829" y="310260"/>
                  </a:cubicBezTo>
                  <a:cubicBezTo>
                    <a:pt x="407841" y="304052"/>
                    <a:pt x="401586" y="299321"/>
                    <a:pt x="394080" y="297288"/>
                  </a:cubicBezTo>
                  <a:lnTo>
                    <a:pt x="393689" y="297202"/>
                  </a:lnTo>
                  <a:cubicBezTo>
                    <a:pt x="392985" y="297014"/>
                    <a:pt x="392282" y="296850"/>
                    <a:pt x="391578" y="296725"/>
                  </a:cubicBezTo>
                  <a:cubicBezTo>
                    <a:pt x="391343" y="296670"/>
                    <a:pt x="391030" y="296623"/>
                    <a:pt x="390718" y="296584"/>
                  </a:cubicBezTo>
                  <a:lnTo>
                    <a:pt x="390327" y="296529"/>
                  </a:lnTo>
                  <a:cubicBezTo>
                    <a:pt x="389857" y="296451"/>
                    <a:pt x="389388" y="296388"/>
                    <a:pt x="388919" y="296341"/>
                  </a:cubicBezTo>
                  <a:cubicBezTo>
                    <a:pt x="387902" y="296248"/>
                    <a:pt x="386964" y="296201"/>
                    <a:pt x="386026" y="296201"/>
                  </a:cubicBezTo>
                  <a:cubicBezTo>
                    <a:pt x="380865" y="296201"/>
                    <a:pt x="375783" y="297491"/>
                    <a:pt x="371326" y="299938"/>
                  </a:cubicBezTo>
                  <a:cubicBezTo>
                    <a:pt x="367964" y="301753"/>
                    <a:pt x="365071" y="304130"/>
                    <a:pt x="362647" y="306897"/>
                  </a:cubicBezTo>
                  <a:cubicBezTo>
                    <a:pt x="358738" y="302362"/>
                    <a:pt x="353499" y="298938"/>
                    <a:pt x="347400" y="297288"/>
                  </a:cubicBezTo>
                  <a:lnTo>
                    <a:pt x="347087" y="297202"/>
                  </a:lnTo>
                  <a:cubicBezTo>
                    <a:pt x="346384" y="297014"/>
                    <a:pt x="345680" y="296850"/>
                    <a:pt x="344976" y="296725"/>
                  </a:cubicBezTo>
                  <a:cubicBezTo>
                    <a:pt x="344663" y="296670"/>
                    <a:pt x="344429" y="296623"/>
                    <a:pt x="344116" y="296584"/>
                  </a:cubicBezTo>
                  <a:lnTo>
                    <a:pt x="343725" y="296529"/>
                  </a:lnTo>
                  <a:cubicBezTo>
                    <a:pt x="343256" y="296451"/>
                    <a:pt x="342786" y="296388"/>
                    <a:pt x="342318" y="296341"/>
                  </a:cubicBezTo>
                  <a:cubicBezTo>
                    <a:pt x="341301" y="296248"/>
                    <a:pt x="340363" y="296201"/>
                    <a:pt x="339424" y="296201"/>
                  </a:cubicBezTo>
                  <a:cubicBezTo>
                    <a:pt x="334264" y="296201"/>
                    <a:pt x="329182" y="297491"/>
                    <a:pt x="324647" y="299938"/>
                  </a:cubicBezTo>
                  <a:cubicBezTo>
                    <a:pt x="321675" y="301580"/>
                    <a:pt x="319017" y="303684"/>
                    <a:pt x="316749" y="306124"/>
                  </a:cubicBezTo>
                  <a:cubicBezTo>
                    <a:pt x="312918" y="301971"/>
                    <a:pt x="307914" y="298844"/>
                    <a:pt x="302206" y="297296"/>
                  </a:cubicBezTo>
                  <a:lnTo>
                    <a:pt x="301815" y="297210"/>
                  </a:lnTo>
                  <a:cubicBezTo>
                    <a:pt x="301111" y="297022"/>
                    <a:pt x="300408" y="296858"/>
                    <a:pt x="299704" y="296732"/>
                  </a:cubicBezTo>
                  <a:cubicBezTo>
                    <a:pt x="299469" y="296678"/>
                    <a:pt x="299156" y="296631"/>
                    <a:pt x="298844" y="296592"/>
                  </a:cubicBezTo>
                  <a:lnTo>
                    <a:pt x="298453" y="296537"/>
                  </a:lnTo>
                  <a:cubicBezTo>
                    <a:pt x="297983" y="296467"/>
                    <a:pt x="297515" y="296396"/>
                    <a:pt x="297045" y="296349"/>
                  </a:cubicBezTo>
                  <a:cubicBezTo>
                    <a:pt x="296029" y="296256"/>
                    <a:pt x="295090" y="296209"/>
                    <a:pt x="294153" y="296209"/>
                  </a:cubicBezTo>
                  <a:cubicBezTo>
                    <a:pt x="288992" y="296209"/>
                    <a:pt x="283909" y="297499"/>
                    <a:pt x="279452" y="299946"/>
                  </a:cubicBezTo>
                  <a:cubicBezTo>
                    <a:pt x="276090" y="301760"/>
                    <a:pt x="273197" y="304130"/>
                    <a:pt x="270773" y="306905"/>
                  </a:cubicBezTo>
                  <a:cubicBezTo>
                    <a:pt x="266864" y="302370"/>
                    <a:pt x="261625" y="298945"/>
                    <a:pt x="255526" y="297296"/>
                  </a:cubicBezTo>
                  <a:lnTo>
                    <a:pt x="255213" y="297210"/>
                  </a:lnTo>
                  <a:cubicBezTo>
                    <a:pt x="254510" y="297022"/>
                    <a:pt x="253806" y="296858"/>
                    <a:pt x="253103" y="296732"/>
                  </a:cubicBezTo>
                  <a:cubicBezTo>
                    <a:pt x="252790" y="296678"/>
                    <a:pt x="252555" y="296631"/>
                    <a:pt x="252242" y="296592"/>
                  </a:cubicBezTo>
                  <a:lnTo>
                    <a:pt x="251851" y="296537"/>
                  </a:lnTo>
                  <a:cubicBezTo>
                    <a:pt x="251382" y="296467"/>
                    <a:pt x="250913" y="296396"/>
                    <a:pt x="250444" y="296349"/>
                  </a:cubicBezTo>
                  <a:cubicBezTo>
                    <a:pt x="249427" y="296256"/>
                    <a:pt x="248489" y="296209"/>
                    <a:pt x="247551" y="296209"/>
                  </a:cubicBezTo>
                  <a:cubicBezTo>
                    <a:pt x="242390" y="296209"/>
                    <a:pt x="237308" y="297499"/>
                    <a:pt x="232851" y="299946"/>
                  </a:cubicBezTo>
                  <a:cubicBezTo>
                    <a:pt x="229801" y="301589"/>
                    <a:pt x="227143" y="303692"/>
                    <a:pt x="224875" y="306131"/>
                  </a:cubicBezTo>
                  <a:cubicBezTo>
                    <a:pt x="221045" y="301979"/>
                    <a:pt x="216040" y="298852"/>
                    <a:pt x="210332" y="297303"/>
                  </a:cubicBezTo>
                  <a:lnTo>
                    <a:pt x="209941" y="297217"/>
                  </a:lnTo>
                  <a:cubicBezTo>
                    <a:pt x="209237" y="297030"/>
                    <a:pt x="208534" y="296866"/>
                    <a:pt x="207830" y="296740"/>
                  </a:cubicBezTo>
                  <a:cubicBezTo>
                    <a:pt x="207596" y="296686"/>
                    <a:pt x="207283" y="296639"/>
                    <a:pt x="206970" y="296600"/>
                  </a:cubicBezTo>
                  <a:lnTo>
                    <a:pt x="206579" y="296545"/>
                  </a:lnTo>
                  <a:cubicBezTo>
                    <a:pt x="206110" y="296467"/>
                    <a:pt x="205641" y="296404"/>
                    <a:pt x="205171" y="296357"/>
                  </a:cubicBezTo>
                  <a:cubicBezTo>
                    <a:pt x="204155" y="296264"/>
                    <a:pt x="203216" y="296217"/>
                    <a:pt x="202279" y="296217"/>
                  </a:cubicBezTo>
                  <a:cubicBezTo>
                    <a:pt x="197118" y="296217"/>
                    <a:pt x="192035" y="297507"/>
                    <a:pt x="187578" y="299954"/>
                  </a:cubicBezTo>
                  <a:cubicBezTo>
                    <a:pt x="184529" y="301619"/>
                    <a:pt x="181793" y="303754"/>
                    <a:pt x="179525" y="306241"/>
                  </a:cubicBezTo>
                  <a:cubicBezTo>
                    <a:pt x="175538" y="301362"/>
                    <a:pt x="170064" y="297663"/>
                    <a:pt x="163652" y="295935"/>
                  </a:cubicBezTo>
                  <a:lnTo>
                    <a:pt x="163339" y="295849"/>
                  </a:lnTo>
                  <a:cubicBezTo>
                    <a:pt x="162636" y="295661"/>
                    <a:pt x="161932" y="295497"/>
                    <a:pt x="161229" y="295372"/>
                  </a:cubicBezTo>
                  <a:cubicBezTo>
                    <a:pt x="160916" y="295317"/>
                    <a:pt x="160681" y="295271"/>
                    <a:pt x="160368" y="295231"/>
                  </a:cubicBezTo>
                  <a:lnTo>
                    <a:pt x="159977" y="295177"/>
                  </a:lnTo>
                  <a:cubicBezTo>
                    <a:pt x="159508" y="295098"/>
                    <a:pt x="159039" y="295036"/>
                    <a:pt x="158570" y="294989"/>
                  </a:cubicBezTo>
                  <a:cubicBezTo>
                    <a:pt x="157554" y="294895"/>
                    <a:pt x="156615" y="294848"/>
                    <a:pt x="155677" y="294848"/>
                  </a:cubicBezTo>
                  <a:cubicBezTo>
                    <a:pt x="150517" y="294848"/>
                    <a:pt x="145434" y="296138"/>
                    <a:pt x="140977" y="298586"/>
                  </a:cubicBezTo>
                  <a:cubicBezTo>
                    <a:pt x="140899" y="298594"/>
                    <a:pt x="140899" y="298601"/>
                    <a:pt x="140899" y="298609"/>
                  </a:cubicBezTo>
                  <a:cubicBezTo>
                    <a:pt x="137068" y="290743"/>
                    <a:pt x="130031" y="284613"/>
                    <a:pt x="121195" y="282220"/>
                  </a:cubicBezTo>
                  <a:lnTo>
                    <a:pt x="120882" y="282134"/>
                  </a:lnTo>
                  <a:cubicBezTo>
                    <a:pt x="120100" y="281946"/>
                    <a:pt x="119397" y="281782"/>
                    <a:pt x="118693" y="281657"/>
                  </a:cubicBezTo>
                  <a:cubicBezTo>
                    <a:pt x="118459" y="281602"/>
                    <a:pt x="118145" y="281556"/>
                    <a:pt x="117833" y="281516"/>
                  </a:cubicBezTo>
                  <a:lnTo>
                    <a:pt x="117520" y="281462"/>
                  </a:lnTo>
                  <a:cubicBezTo>
                    <a:pt x="116973" y="281383"/>
                    <a:pt x="116504" y="281321"/>
                    <a:pt x="116034" y="281274"/>
                  </a:cubicBezTo>
                  <a:cubicBezTo>
                    <a:pt x="115018" y="281180"/>
                    <a:pt x="114079" y="281133"/>
                    <a:pt x="113142" y="281133"/>
                  </a:cubicBezTo>
                  <a:cubicBezTo>
                    <a:pt x="110952" y="281133"/>
                    <a:pt x="108763" y="281383"/>
                    <a:pt x="106651" y="281837"/>
                  </a:cubicBezTo>
                  <a:cubicBezTo>
                    <a:pt x="105010" y="269686"/>
                    <a:pt x="96252" y="259435"/>
                    <a:pt x="84133" y="256166"/>
                  </a:cubicBezTo>
                  <a:lnTo>
                    <a:pt x="83820" y="256080"/>
                  </a:lnTo>
                  <a:cubicBezTo>
                    <a:pt x="83116" y="255892"/>
                    <a:pt x="82412" y="255728"/>
                    <a:pt x="81709" y="255603"/>
                  </a:cubicBezTo>
                  <a:cubicBezTo>
                    <a:pt x="81396" y="255548"/>
                    <a:pt x="81162" y="255502"/>
                    <a:pt x="80848" y="255463"/>
                  </a:cubicBezTo>
                  <a:lnTo>
                    <a:pt x="80458" y="255408"/>
                  </a:lnTo>
                  <a:cubicBezTo>
                    <a:pt x="79989" y="255337"/>
                    <a:pt x="79520" y="255267"/>
                    <a:pt x="79050" y="255220"/>
                  </a:cubicBezTo>
                  <a:cubicBezTo>
                    <a:pt x="78581" y="255181"/>
                    <a:pt x="78190" y="255158"/>
                    <a:pt x="77799" y="255126"/>
                  </a:cubicBezTo>
                  <a:cubicBezTo>
                    <a:pt x="78034" y="253555"/>
                    <a:pt x="78190" y="251928"/>
                    <a:pt x="78190" y="250279"/>
                  </a:cubicBezTo>
                  <a:cubicBezTo>
                    <a:pt x="78190" y="237658"/>
                    <a:pt x="70449" y="226422"/>
                    <a:pt x="58955" y="221754"/>
                  </a:cubicBezTo>
                  <a:cubicBezTo>
                    <a:pt x="61614" y="217227"/>
                    <a:pt x="63100" y="211987"/>
                    <a:pt x="63100" y="206397"/>
                  </a:cubicBezTo>
                  <a:cubicBezTo>
                    <a:pt x="63100" y="196920"/>
                    <a:pt x="58721" y="188225"/>
                    <a:pt x="51684" y="182494"/>
                  </a:cubicBezTo>
                  <a:cubicBezTo>
                    <a:pt x="57861" y="176848"/>
                    <a:pt x="61692" y="168755"/>
                    <a:pt x="61692" y="159771"/>
                  </a:cubicBezTo>
                  <a:cubicBezTo>
                    <a:pt x="61692" y="154282"/>
                    <a:pt x="60207" y="149066"/>
                    <a:pt x="57627" y="144515"/>
                  </a:cubicBezTo>
                  <a:cubicBezTo>
                    <a:pt x="67400" y="139331"/>
                    <a:pt x="74046" y="129057"/>
                    <a:pt x="74046" y="117257"/>
                  </a:cubicBezTo>
                  <a:cubicBezTo>
                    <a:pt x="74046" y="114513"/>
                    <a:pt x="73656" y="111847"/>
                    <a:pt x="72952" y="109282"/>
                  </a:cubicBezTo>
                  <a:cubicBezTo>
                    <a:pt x="86635" y="106998"/>
                    <a:pt x="97268" y="95786"/>
                    <a:pt x="98598" y="81883"/>
                  </a:cubicBezTo>
                  <a:cubicBezTo>
                    <a:pt x="100240" y="82141"/>
                    <a:pt x="101882" y="82282"/>
                    <a:pt x="103524" y="82282"/>
                  </a:cubicBezTo>
                  <a:cubicBezTo>
                    <a:pt x="117051" y="82282"/>
                    <a:pt x="128545" y="73548"/>
                    <a:pt x="132767" y="61428"/>
                  </a:cubicBezTo>
                  <a:cubicBezTo>
                    <a:pt x="136833" y="63399"/>
                    <a:pt x="141368" y="64454"/>
                    <a:pt x="146060" y="64454"/>
                  </a:cubicBezTo>
                  <a:cubicBezTo>
                    <a:pt x="156068" y="64454"/>
                    <a:pt x="164903" y="59692"/>
                    <a:pt x="170533" y="52319"/>
                  </a:cubicBezTo>
                  <a:cubicBezTo>
                    <a:pt x="176319" y="58324"/>
                    <a:pt x="184216" y="61709"/>
                    <a:pt x="192661" y="61709"/>
                  </a:cubicBezTo>
                  <a:cubicBezTo>
                    <a:pt x="200949" y="61709"/>
                    <a:pt x="208534" y="58418"/>
                    <a:pt x="214085" y="53069"/>
                  </a:cubicBezTo>
                  <a:cubicBezTo>
                    <a:pt x="219950" y="60310"/>
                    <a:pt x="228628" y="64454"/>
                    <a:pt x="237933" y="64454"/>
                  </a:cubicBezTo>
                  <a:cubicBezTo>
                    <a:pt x="244423" y="64454"/>
                    <a:pt x="250444" y="62444"/>
                    <a:pt x="255370" y="59027"/>
                  </a:cubicBezTo>
                  <a:cubicBezTo>
                    <a:pt x="255448" y="59145"/>
                    <a:pt x="255526" y="59278"/>
                    <a:pt x="255604" y="59395"/>
                  </a:cubicBezTo>
                  <a:cubicBezTo>
                    <a:pt x="255604" y="59450"/>
                    <a:pt x="255683" y="59559"/>
                    <a:pt x="255761" y="59614"/>
                  </a:cubicBezTo>
                  <a:cubicBezTo>
                    <a:pt x="256230" y="60372"/>
                    <a:pt x="256699" y="61123"/>
                    <a:pt x="257247" y="61850"/>
                  </a:cubicBezTo>
                  <a:cubicBezTo>
                    <a:pt x="257324" y="61866"/>
                    <a:pt x="257324" y="61874"/>
                    <a:pt x="257324" y="61889"/>
                  </a:cubicBezTo>
                  <a:cubicBezTo>
                    <a:pt x="263189" y="69615"/>
                    <a:pt x="272181" y="74048"/>
                    <a:pt x="281798" y="74048"/>
                  </a:cubicBezTo>
                  <a:cubicBezTo>
                    <a:pt x="287584" y="74048"/>
                    <a:pt x="293058" y="72445"/>
                    <a:pt x="297671" y="69662"/>
                  </a:cubicBezTo>
                  <a:cubicBezTo>
                    <a:pt x="297749" y="69935"/>
                    <a:pt x="297906" y="70201"/>
                    <a:pt x="297983" y="70483"/>
                  </a:cubicBezTo>
                  <a:cubicBezTo>
                    <a:pt x="298062" y="70631"/>
                    <a:pt x="298140" y="70780"/>
                    <a:pt x="298218" y="70928"/>
                  </a:cubicBezTo>
                  <a:cubicBezTo>
                    <a:pt x="298609" y="71679"/>
                    <a:pt x="299078" y="72414"/>
                    <a:pt x="299469" y="73110"/>
                  </a:cubicBezTo>
                  <a:cubicBezTo>
                    <a:pt x="299547" y="73165"/>
                    <a:pt x="299547" y="73274"/>
                    <a:pt x="299626" y="73329"/>
                  </a:cubicBezTo>
                  <a:cubicBezTo>
                    <a:pt x="300095" y="74087"/>
                    <a:pt x="300642" y="74838"/>
                    <a:pt x="301190" y="75565"/>
                  </a:cubicBezTo>
                  <a:cubicBezTo>
                    <a:pt x="301190" y="75581"/>
                    <a:pt x="301190" y="75589"/>
                    <a:pt x="301190" y="75604"/>
                  </a:cubicBezTo>
                  <a:cubicBezTo>
                    <a:pt x="307132" y="83330"/>
                    <a:pt x="316046" y="87763"/>
                    <a:pt x="325741" y="87763"/>
                  </a:cubicBezTo>
                  <a:cubicBezTo>
                    <a:pt x="329729" y="87763"/>
                    <a:pt x="333560" y="86981"/>
                    <a:pt x="337079" y="85574"/>
                  </a:cubicBezTo>
                  <a:cubicBezTo>
                    <a:pt x="337157" y="85808"/>
                    <a:pt x="337235" y="86043"/>
                    <a:pt x="337313" y="86277"/>
                  </a:cubicBezTo>
                  <a:cubicBezTo>
                    <a:pt x="337470" y="86965"/>
                    <a:pt x="337704" y="87630"/>
                    <a:pt x="337939" y="88287"/>
                  </a:cubicBezTo>
                  <a:cubicBezTo>
                    <a:pt x="338017" y="88522"/>
                    <a:pt x="338174" y="88756"/>
                    <a:pt x="338252" y="88960"/>
                  </a:cubicBezTo>
                  <a:cubicBezTo>
                    <a:pt x="338486" y="89656"/>
                    <a:pt x="338799" y="90344"/>
                    <a:pt x="339190" y="91055"/>
                  </a:cubicBezTo>
                  <a:cubicBezTo>
                    <a:pt x="339268" y="91204"/>
                    <a:pt x="339346" y="91352"/>
                    <a:pt x="339424" y="91501"/>
                  </a:cubicBezTo>
                  <a:cubicBezTo>
                    <a:pt x="339737" y="92251"/>
                    <a:pt x="340206" y="92986"/>
                    <a:pt x="340597" y="93682"/>
                  </a:cubicBezTo>
                  <a:cubicBezTo>
                    <a:pt x="340676" y="93737"/>
                    <a:pt x="340754" y="93847"/>
                    <a:pt x="340754" y="93901"/>
                  </a:cubicBezTo>
                  <a:cubicBezTo>
                    <a:pt x="341223" y="94660"/>
                    <a:pt x="341770" y="95410"/>
                    <a:pt x="342318" y="96138"/>
                  </a:cubicBezTo>
                  <a:cubicBezTo>
                    <a:pt x="342318" y="96153"/>
                    <a:pt x="342318" y="96161"/>
                    <a:pt x="342318" y="96177"/>
                  </a:cubicBezTo>
                  <a:cubicBezTo>
                    <a:pt x="348260" y="103902"/>
                    <a:pt x="357174" y="108336"/>
                    <a:pt x="366870" y="108336"/>
                  </a:cubicBezTo>
                  <a:cubicBezTo>
                    <a:pt x="370075" y="108336"/>
                    <a:pt x="373203" y="107835"/>
                    <a:pt x="376174" y="106897"/>
                  </a:cubicBezTo>
                  <a:cubicBezTo>
                    <a:pt x="376253" y="107319"/>
                    <a:pt x="376253" y="107741"/>
                    <a:pt x="376330" y="108132"/>
                  </a:cubicBezTo>
                  <a:cubicBezTo>
                    <a:pt x="376487" y="108672"/>
                    <a:pt x="376565" y="109196"/>
                    <a:pt x="376721" y="109720"/>
                  </a:cubicBezTo>
                  <a:lnTo>
                    <a:pt x="376799" y="110017"/>
                  </a:lnTo>
                  <a:cubicBezTo>
                    <a:pt x="376878" y="110330"/>
                    <a:pt x="376956" y="110650"/>
                    <a:pt x="377034" y="110963"/>
                  </a:cubicBezTo>
                  <a:cubicBezTo>
                    <a:pt x="377269" y="111651"/>
                    <a:pt x="377503" y="112316"/>
                    <a:pt x="377738" y="112972"/>
                  </a:cubicBezTo>
                  <a:cubicBezTo>
                    <a:pt x="377816" y="113207"/>
                    <a:pt x="377894" y="113442"/>
                    <a:pt x="377972" y="113645"/>
                  </a:cubicBezTo>
                  <a:cubicBezTo>
                    <a:pt x="378285" y="114341"/>
                    <a:pt x="378598" y="115029"/>
                    <a:pt x="378911" y="115741"/>
                  </a:cubicBezTo>
                  <a:cubicBezTo>
                    <a:pt x="378989" y="115889"/>
                    <a:pt x="379067" y="116038"/>
                    <a:pt x="379145" y="116186"/>
                  </a:cubicBezTo>
                  <a:cubicBezTo>
                    <a:pt x="379536" y="116937"/>
                    <a:pt x="380006" y="117672"/>
                    <a:pt x="380396" y="118368"/>
                  </a:cubicBezTo>
                  <a:cubicBezTo>
                    <a:pt x="380396" y="118423"/>
                    <a:pt x="380474" y="118532"/>
                    <a:pt x="380553" y="118587"/>
                  </a:cubicBezTo>
                  <a:cubicBezTo>
                    <a:pt x="381022" y="119345"/>
                    <a:pt x="381569" y="120096"/>
                    <a:pt x="382117" y="120823"/>
                  </a:cubicBezTo>
                  <a:cubicBezTo>
                    <a:pt x="382117" y="120839"/>
                    <a:pt x="382117" y="120846"/>
                    <a:pt x="382117" y="120862"/>
                  </a:cubicBezTo>
                  <a:cubicBezTo>
                    <a:pt x="388059" y="128588"/>
                    <a:pt x="396973" y="133021"/>
                    <a:pt x="406668" y="133021"/>
                  </a:cubicBezTo>
                  <a:cubicBezTo>
                    <a:pt x="407763" y="133021"/>
                    <a:pt x="408936" y="132950"/>
                    <a:pt x="410109" y="132826"/>
                  </a:cubicBezTo>
                  <a:cubicBezTo>
                    <a:pt x="410109" y="133678"/>
                    <a:pt x="410109" y="134538"/>
                    <a:pt x="410187" y="135383"/>
                  </a:cubicBezTo>
                  <a:cubicBezTo>
                    <a:pt x="410265" y="135789"/>
                    <a:pt x="410343" y="136188"/>
                    <a:pt x="410421" y="136712"/>
                  </a:cubicBezTo>
                  <a:lnTo>
                    <a:pt x="410421" y="136915"/>
                  </a:lnTo>
                  <a:cubicBezTo>
                    <a:pt x="410500" y="137392"/>
                    <a:pt x="410578" y="137869"/>
                    <a:pt x="410656" y="138315"/>
                  </a:cubicBezTo>
                  <a:cubicBezTo>
                    <a:pt x="410734" y="138854"/>
                    <a:pt x="410891" y="139378"/>
                    <a:pt x="411047" y="139902"/>
                  </a:cubicBezTo>
                  <a:lnTo>
                    <a:pt x="411125" y="140199"/>
                  </a:lnTo>
                  <a:cubicBezTo>
                    <a:pt x="411203" y="140512"/>
                    <a:pt x="411282" y="140832"/>
                    <a:pt x="411360" y="141145"/>
                  </a:cubicBezTo>
                  <a:cubicBezTo>
                    <a:pt x="411516" y="141833"/>
                    <a:pt x="411829" y="142498"/>
                    <a:pt x="412064" y="143155"/>
                  </a:cubicBezTo>
                  <a:cubicBezTo>
                    <a:pt x="412141" y="143389"/>
                    <a:pt x="412220" y="143624"/>
                    <a:pt x="412298" y="143827"/>
                  </a:cubicBezTo>
                  <a:cubicBezTo>
                    <a:pt x="412532" y="144523"/>
                    <a:pt x="412923" y="145211"/>
                    <a:pt x="413236" y="145923"/>
                  </a:cubicBezTo>
                  <a:cubicBezTo>
                    <a:pt x="413314" y="146071"/>
                    <a:pt x="413393" y="146220"/>
                    <a:pt x="413471" y="146368"/>
                  </a:cubicBezTo>
                  <a:cubicBezTo>
                    <a:pt x="413862" y="147119"/>
                    <a:pt x="414253" y="147854"/>
                    <a:pt x="414722" y="148550"/>
                  </a:cubicBezTo>
                  <a:cubicBezTo>
                    <a:pt x="414722" y="148605"/>
                    <a:pt x="414800" y="148714"/>
                    <a:pt x="414800" y="148769"/>
                  </a:cubicBezTo>
                  <a:cubicBezTo>
                    <a:pt x="415269" y="149527"/>
                    <a:pt x="415817" y="150278"/>
                    <a:pt x="416364" y="151005"/>
                  </a:cubicBezTo>
                  <a:cubicBezTo>
                    <a:pt x="416364" y="151021"/>
                    <a:pt x="416364" y="151029"/>
                    <a:pt x="416442" y="151044"/>
                  </a:cubicBezTo>
                  <a:cubicBezTo>
                    <a:pt x="422228" y="158645"/>
                    <a:pt x="430986" y="163047"/>
                    <a:pt x="440447" y="163195"/>
                  </a:cubicBezTo>
                  <a:cubicBezTo>
                    <a:pt x="440290" y="164329"/>
                    <a:pt x="440212" y="165479"/>
                    <a:pt x="440212" y="166636"/>
                  </a:cubicBezTo>
                  <a:cubicBezTo>
                    <a:pt x="440212" y="167645"/>
                    <a:pt x="440290" y="168669"/>
                    <a:pt x="440369" y="169678"/>
                  </a:cubicBezTo>
                  <a:cubicBezTo>
                    <a:pt x="440447" y="170084"/>
                    <a:pt x="440447" y="170483"/>
                    <a:pt x="440603" y="171007"/>
                  </a:cubicBezTo>
                  <a:lnTo>
                    <a:pt x="440603" y="171210"/>
                  </a:lnTo>
                  <a:cubicBezTo>
                    <a:pt x="440681" y="171687"/>
                    <a:pt x="440760" y="172164"/>
                    <a:pt x="440838" y="172610"/>
                  </a:cubicBezTo>
                  <a:cubicBezTo>
                    <a:pt x="440915" y="173149"/>
                    <a:pt x="441072" y="173673"/>
                    <a:pt x="441228" y="174197"/>
                  </a:cubicBezTo>
                  <a:lnTo>
                    <a:pt x="441306" y="174494"/>
                  </a:lnTo>
                  <a:cubicBezTo>
                    <a:pt x="441385" y="174807"/>
                    <a:pt x="441463" y="175127"/>
                    <a:pt x="441542" y="175441"/>
                  </a:cubicBezTo>
                  <a:cubicBezTo>
                    <a:pt x="441697" y="176129"/>
                    <a:pt x="442010" y="176793"/>
                    <a:pt x="442245" y="177450"/>
                  </a:cubicBezTo>
                  <a:cubicBezTo>
                    <a:pt x="442323" y="177684"/>
                    <a:pt x="442401" y="177919"/>
                    <a:pt x="442479" y="178122"/>
                  </a:cubicBezTo>
                  <a:cubicBezTo>
                    <a:pt x="442714" y="178818"/>
                    <a:pt x="443027" y="179506"/>
                    <a:pt x="443418" y="180218"/>
                  </a:cubicBezTo>
                  <a:cubicBezTo>
                    <a:pt x="443496" y="180367"/>
                    <a:pt x="443574" y="180515"/>
                    <a:pt x="443652" y="180664"/>
                  </a:cubicBezTo>
                  <a:cubicBezTo>
                    <a:pt x="444043" y="181414"/>
                    <a:pt x="444434" y="182150"/>
                    <a:pt x="444904" y="182845"/>
                  </a:cubicBezTo>
                  <a:cubicBezTo>
                    <a:pt x="444904" y="182900"/>
                    <a:pt x="444981" y="183009"/>
                    <a:pt x="444981" y="183064"/>
                  </a:cubicBezTo>
                  <a:cubicBezTo>
                    <a:pt x="445451" y="183823"/>
                    <a:pt x="445998" y="184573"/>
                    <a:pt x="446545" y="185301"/>
                  </a:cubicBezTo>
                  <a:cubicBezTo>
                    <a:pt x="446545" y="185316"/>
                    <a:pt x="446545" y="185332"/>
                    <a:pt x="446545" y="185339"/>
                  </a:cubicBezTo>
                  <a:cubicBezTo>
                    <a:pt x="451628" y="191954"/>
                    <a:pt x="458899" y="196154"/>
                    <a:pt x="466953" y="197225"/>
                  </a:cubicBezTo>
                  <a:cubicBezTo>
                    <a:pt x="466562" y="199313"/>
                    <a:pt x="466327" y="201478"/>
                    <a:pt x="466327" y="203668"/>
                  </a:cubicBezTo>
                  <a:cubicBezTo>
                    <a:pt x="466327" y="204676"/>
                    <a:pt x="466327" y="205701"/>
                    <a:pt x="466484" y="206710"/>
                  </a:cubicBezTo>
                  <a:cubicBezTo>
                    <a:pt x="466484" y="207116"/>
                    <a:pt x="466562" y="207515"/>
                    <a:pt x="466640" y="208039"/>
                  </a:cubicBezTo>
                  <a:lnTo>
                    <a:pt x="466640" y="208242"/>
                  </a:lnTo>
                  <a:cubicBezTo>
                    <a:pt x="466718" y="208719"/>
                    <a:pt x="466797" y="209196"/>
                    <a:pt x="466875" y="209642"/>
                  </a:cubicBezTo>
                  <a:cubicBezTo>
                    <a:pt x="466953" y="210181"/>
                    <a:pt x="467109" y="210705"/>
                    <a:pt x="467266" y="211229"/>
                  </a:cubicBezTo>
                  <a:lnTo>
                    <a:pt x="467344" y="211526"/>
                  </a:lnTo>
                  <a:cubicBezTo>
                    <a:pt x="467422" y="211839"/>
                    <a:pt x="467500" y="212160"/>
                    <a:pt x="467579" y="212472"/>
                  </a:cubicBezTo>
                  <a:cubicBezTo>
                    <a:pt x="467813" y="213160"/>
                    <a:pt x="468048" y="213825"/>
                    <a:pt x="468282" y="214482"/>
                  </a:cubicBezTo>
                  <a:cubicBezTo>
                    <a:pt x="468361" y="214717"/>
                    <a:pt x="468439" y="214951"/>
                    <a:pt x="468517" y="215155"/>
                  </a:cubicBezTo>
                  <a:cubicBezTo>
                    <a:pt x="468830" y="215850"/>
                    <a:pt x="469143" y="216539"/>
                    <a:pt x="469455" y="217250"/>
                  </a:cubicBezTo>
                  <a:cubicBezTo>
                    <a:pt x="469534" y="217398"/>
                    <a:pt x="469611" y="217547"/>
                    <a:pt x="469690" y="217696"/>
                  </a:cubicBezTo>
                  <a:cubicBezTo>
                    <a:pt x="470081" y="218446"/>
                    <a:pt x="470472" y="219181"/>
                    <a:pt x="470941" y="219877"/>
                  </a:cubicBezTo>
                  <a:cubicBezTo>
                    <a:pt x="470941" y="219932"/>
                    <a:pt x="471019" y="220042"/>
                    <a:pt x="471097" y="220096"/>
                  </a:cubicBezTo>
                  <a:cubicBezTo>
                    <a:pt x="471566" y="220855"/>
                    <a:pt x="472036" y="221605"/>
                    <a:pt x="472583" y="222332"/>
                  </a:cubicBezTo>
                  <a:cubicBezTo>
                    <a:pt x="472661" y="222348"/>
                    <a:pt x="472661" y="222356"/>
                    <a:pt x="472661" y="222372"/>
                  </a:cubicBezTo>
                  <a:cubicBezTo>
                    <a:pt x="477118" y="228236"/>
                    <a:pt x="483373" y="232193"/>
                    <a:pt x="490332" y="233764"/>
                  </a:cubicBezTo>
                  <a:cubicBezTo>
                    <a:pt x="489003" y="237236"/>
                    <a:pt x="488221" y="240966"/>
                    <a:pt x="488221" y="244813"/>
                  </a:cubicBezTo>
                  <a:cubicBezTo>
                    <a:pt x="488221" y="245821"/>
                    <a:pt x="488299" y="246846"/>
                    <a:pt x="488377" y="247854"/>
                  </a:cubicBezTo>
                  <a:cubicBezTo>
                    <a:pt x="488456" y="248261"/>
                    <a:pt x="488534" y="248660"/>
                    <a:pt x="488612" y="249184"/>
                  </a:cubicBezTo>
                  <a:lnTo>
                    <a:pt x="488612" y="249387"/>
                  </a:lnTo>
                  <a:cubicBezTo>
                    <a:pt x="488690" y="249864"/>
                    <a:pt x="488768" y="250341"/>
                    <a:pt x="488847" y="250787"/>
                  </a:cubicBezTo>
                  <a:cubicBezTo>
                    <a:pt x="488925" y="251326"/>
                    <a:pt x="489081" y="251850"/>
                    <a:pt x="489238" y="252374"/>
                  </a:cubicBezTo>
                  <a:lnTo>
                    <a:pt x="489316" y="252671"/>
                  </a:lnTo>
                  <a:cubicBezTo>
                    <a:pt x="489393" y="252984"/>
                    <a:pt x="489472" y="253305"/>
                    <a:pt x="489550" y="253617"/>
                  </a:cubicBezTo>
                  <a:cubicBezTo>
                    <a:pt x="489707" y="254305"/>
                    <a:pt x="490020" y="254970"/>
                    <a:pt x="490254" y="255627"/>
                  </a:cubicBezTo>
                  <a:cubicBezTo>
                    <a:pt x="490332" y="255861"/>
                    <a:pt x="490411" y="256096"/>
                    <a:pt x="490488" y="256299"/>
                  </a:cubicBezTo>
                  <a:cubicBezTo>
                    <a:pt x="490723" y="256995"/>
                    <a:pt x="491114" y="257683"/>
                    <a:pt x="491427" y="258395"/>
                  </a:cubicBezTo>
                  <a:cubicBezTo>
                    <a:pt x="491505" y="258543"/>
                    <a:pt x="491583" y="258692"/>
                    <a:pt x="491661" y="258840"/>
                  </a:cubicBezTo>
                  <a:cubicBezTo>
                    <a:pt x="492052" y="259591"/>
                    <a:pt x="492443" y="260326"/>
                    <a:pt x="492912" y="261022"/>
                  </a:cubicBezTo>
                  <a:cubicBezTo>
                    <a:pt x="492912" y="261077"/>
                    <a:pt x="492991" y="261186"/>
                    <a:pt x="492991" y="261241"/>
                  </a:cubicBezTo>
                  <a:cubicBezTo>
                    <a:pt x="493460" y="261999"/>
                    <a:pt x="494007" y="262750"/>
                    <a:pt x="494555" y="263477"/>
                  </a:cubicBezTo>
                  <a:cubicBezTo>
                    <a:pt x="494555" y="263493"/>
                    <a:pt x="494555" y="263501"/>
                    <a:pt x="494632" y="263516"/>
                  </a:cubicBezTo>
                  <a:cubicBezTo>
                    <a:pt x="497839" y="267801"/>
                    <a:pt x="502060" y="271062"/>
                    <a:pt x="506831" y="273126"/>
                  </a:cubicBezTo>
                  <a:cubicBezTo>
                    <a:pt x="504563" y="277442"/>
                    <a:pt x="503312" y="282290"/>
                    <a:pt x="503312" y="287334"/>
                  </a:cubicBezTo>
                  <a:cubicBezTo>
                    <a:pt x="503312" y="288342"/>
                    <a:pt x="503390" y="289367"/>
                    <a:pt x="503468" y="290375"/>
                  </a:cubicBezTo>
                  <a:cubicBezTo>
                    <a:pt x="503546" y="290782"/>
                    <a:pt x="503624" y="291181"/>
                    <a:pt x="503703" y="291705"/>
                  </a:cubicBezTo>
                  <a:lnTo>
                    <a:pt x="503703" y="291908"/>
                  </a:lnTo>
                  <a:cubicBezTo>
                    <a:pt x="503781" y="292385"/>
                    <a:pt x="503859" y="292862"/>
                    <a:pt x="503937" y="293308"/>
                  </a:cubicBezTo>
                  <a:cubicBezTo>
                    <a:pt x="504015" y="293847"/>
                    <a:pt x="504172" y="294371"/>
                    <a:pt x="504328" y="294895"/>
                  </a:cubicBezTo>
                  <a:lnTo>
                    <a:pt x="504406" y="295192"/>
                  </a:lnTo>
                  <a:cubicBezTo>
                    <a:pt x="504485" y="295505"/>
                    <a:pt x="504563" y="295826"/>
                    <a:pt x="504641" y="296138"/>
                  </a:cubicBezTo>
                  <a:cubicBezTo>
                    <a:pt x="504797" y="296826"/>
                    <a:pt x="505110" y="297491"/>
                    <a:pt x="505345" y="298148"/>
                  </a:cubicBezTo>
                  <a:cubicBezTo>
                    <a:pt x="505423" y="298383"/>
                    <a:pt x="505501" y="298617"/>
                    <a:pt x="505579" y="298820"/>
                  </a:cubicBezTo>
                  <a:cubicBezTo>
                    <a:pt x="505892" y="299516"/>
                    <a:pt x="506127" y="300204"/>
                    <a:pt x="506517" y="300916"/>
                  </a:cubicBezTo>
                  <a:cubicBezTo>
                    <a:pt x="506595" y="301064"/>
                    <a:pt x="506674" y="301213"/>
                    <a:pt x="506752" y="301362"/>
                  </a:cubicBezTo>
                  <a:cubicBezTo>
                    <a:pt x="507143" y="302112"/>
                    <a:pt x="507534" y="302847"/>
                    <a:pt x="508003" y="303543"/>
                  </a:cubicBezTo>
                  <a:cubicBezTo>
                    <a:pt x="508003" y="303598"/>
                    <a:pt x="508081" y="303707"/>
                    <a:pt x="508081" y="303762"/>
                  </a:cubicBezTo>
                  <a:cubicBezTo>
                    <a:pt x="508550" y="304521"/>
                    <a:pt x="509098" y="305271"/>
                    <a:pt x="509645" y="305998"/>
                  </a:cubicBezTo>
                  <a:cubicBezTo>
                    <a:pt x="509645" y="306014"/>
                    <a:pt x="509645" y="306022"/>
                    <a:pt x="509723" y="306038"/>
                  </a:cubicBezTo>
                  <a:cubicBezTo>
                    <a:pt x="512304" y="309439"/>
                    <a:pt x="515509" y="312199"/>
                    <a:pt x="519028" y="314224"/>
                  </a:cubicBezTo>
                  <a:cubicBezTo>
                    <a:pt x="515118" y="319455"/>
                    <a:pt x="512929" y="325859"/>
                    <a:pt x="512929" y="332599"/>
                  </a:cubicBezTo>
                  <a:cubicBezTo>
                    <a:pt x="512929" y="333608"/>
                    <a:pt x="513007" y="334632"/>
                    <a:pt x="513086" y="335641"/>
                  </a:cubicBezTo>
                  <a:cubicBezTo>
                    <a:pt x="513164" y="336048"/>
                    <a:pt x="513164" y="336446"/>
                    <a:pt x="513320" y="336971"/>
                  </a:cubicBezTo>
                  <a:lnTo>
                    <a:pt x="513320" y="337166"/>
                  </a:lnTo>
                  <a:cubicBezTo>
                    <a:pt x="513398" y="337643"/>
                    <a:pt x="513477" y="338120"/>
                    <a:pt x="513555" y="338565"/>
                  </a:cubicBezTo>
                  <a:cubicBezTo>
                    <a:pt x="513633" y="339105"/>
                    <a:pt x="513789" y="339629"/>
                    <a:pt x="513946" y="340153"/>
                  </a:cubicBezTo>
                  <a:lnTo>
                    <a:pt x="514023" y="340450"/>
                  </a:lnTo>
                  <a:cubicBezTo>
                    <a:pt x="514102" y="340763"/>
                    <a:pt x="514180" y="341083"/>
                    <a:pt x="514259" y="341396"/>
                  </a:cubicBezTo>
                  <a:cubicBezTo>
                    <a:pt x="514414" y="342084"/>
                    <a:pt x="514727" y="342749"/>
                    <a:pt x="514962" y="343406"/>
                  </a:cubicBezTo>
                  <a:cubicBezTo>
                    <a:pt x="515041" y="343640"/>
                    <a:pt x="515118" y="343875"/>
                    <a:pt x="515196" y="344078"/>
                  </a:cubicBezTo>
                  <a:cubicBezTo>
                    <a:pt x="515432" y="344774"/>
                    <a:pt x="515744" y="345462"/>
                    <a:pt x="516135" y="346173"/>
                  </a:cubicBezTo>
                  <a:cubicBezTo>
                    <a:pt x="516213" y="346322"/>
                    <a:pt x="516291" y="346471"/>
                    <a:pt x="516369" y="346619"/>
                  </a:cubicBezTo>
                  <a:cubicBezTo>
                    <a:pt x="516760" y="347370"/>
                    <a:pt x="517151" y="348105"/>
                    <a:pt x="517621" y="348801"/>
                  </a:cubicBezTo>
                  <a:cubicBezTo>
                    <a:pt x="517621" y="348856"/>
                    <a:pt x="517699" y="348965"/>
                    <a:pt x="517699" y="349020"/>
                  </a:cubicBezTo>
                  <a:cubicBezTo>
                    <a:pt x="518168" y="349778"/>
                    <a:pt x="518715" y="350529"/>
                    <a:pt x="519262" y="351256"/>
                  </a:cubicBezTo>
                  <a:cubicBezTo>
                    <a:pt x="519262" y="351272"/>
                    <a:pt x="519262" y="351280"/>
                    <a:pt x="519262" y="351295"/>
                  </a:cubicBezTo>
                  <a:cubicBezTo>
                    <a:pt x="521217" y="353782"/>
                    <a:pt x="523406" y="355924"/>
                    <a:pt x="525831" y="357684"/>
                  </a:cubicBezTo>
                  <a:cubicBezTo>
                    <a:pt x="523719" y="359881"/>
                    <a:pt x="521921" y="362368"/>
                    <a:pt x="520514" y="365081"/>
                  </a:cubicBezTo>
                  <a:cubicBezTo>
                    <a:pt x="517464" y="362930"/>
                    <a:pt x="514180" y="361327"/>
                    <a:pt x="510584" y="360358"/>
                  </a:cubicBezTo>
                  <a:close/>
                  <a:moveTo>
                    <a:pt x="552963" y="439293"/>
                  </a:moveTo>
                  <a:lnTo>
                    <a:pt x="494476" y="497797"/>
                  </a:lnTo>
                  <a:cubicBezTo>
                    <a:pt x="490411" y="501808"/>
                    <a:pt x="483920" y="501808"/>
                    <a:pt x="479933" y="497797"/>
                  </a:cubicBezTo>
                  <a:cubicBezTo>
                    <a:pt x="477665" y="495537"/>
                    <a:pt x="476571" y="492393"/>
                    <a:pt x="477040" y="489172"/>
                  </a:cubicBezTo>
                  <a:cubicBezTo>
                    <a:pt x="477040" y="489157"/>
                    <a:pt x="477040" y="489141"/>
                    <a:pt x="477040" y="489133"/>
                  </a:cubicBezTo>
                  <a:cubicBezTo>
                    <a:pt x="477040" y="488851"/>
                    <a:pt x="477118" y="488570"/>
                    <a:pt x="477196" y="488288"/>
                  </a:cubicBezTo>
                  <a:cubicBezTo>
                    <a:pt x="477196" y="488242"/>
                    <a:pt x="477196" y="488195"/>
                    <a:pt x="477196" y="488171"/>
                  </a:cubicBezTo>
                  <a:cubicBezTo>
                    <a:pt x="477274" y="487929"/>
                    <a:pt x="477353" y="487694"/>
                    <a:pt x="477430" y="487405"/>
                  </a:cubicBezTo>
                  <a:cubicBezTo>
                    <a:pt x="477430" y="487335"/>
                    <a:pt x="477430" y="487256"/>
                    <a:pt x="477430" y="487217"/>
                  </a:cubicBezTo>
                  <a:cubicBezTo>
                    <a:pt x="477509" y="486998"/>
                    <a:pt x="477587" y="486787"/>
                    <a:pt x="477744" y="486545"/>
                  </a:cubicBezTo>
                  <a:lnTo>
                    <a:pt x="477821" y="486256"/>
                  </a:lnTo>
                  <a:cubicBezTo>
                    <a:pt x="477900" y="486060"/>
                    <a:pt x="477978" y="485865"/>
                    <a:pt x="478135" y="485661"/>
                  </a:cubicBezTo>
                  <a:lnTo>
                    <a:pt x="478447" y="485106"/>
                  </a:lnTo>
                  <a:cubicBezTo>
                    <a:pt x="478525" y="484996"/>
                    <a:pt x="478603" y="484879"/>
                    <a:pt x="478603" y="484856"/>
                  </a:cubicBezTo>
                  <a:lnTo>
                    <a:pt x="479307" y="483925"/>
                  </a:lnTo>
                  <a:cubicBezTo>
                    <a:pt x="479464" y="483683"/>
                    <a:pt x="479698" y="483456"/>
                    <a:pt x="479933" y="483253"/>
                  </a:cubicBezTo>
                  <a:lnTo>
                    <a:pt x="538107" y="425070"/>
                  </a:lnTo>
                  <a:cubicBezTo>
                    <a:pt x="542094" y="421058"/>
                    <a:pt x="548584" y="421058"/>
                    <a:pt x="552650" y="425070"/>
                  </a:cubicBezTo>
                  <a:cubicBezTo>
                    <a:pt x="552884" y="425281"/>
                    <a:pt x="553041" y="425508"/>
                    <a:pt x="553197" y="425742"/>
                  </a:cubicBezTo>
                  <a:cubicBezTo>
                    <a:pt x="553275" y="425758"/>
                    <a:pt x="553275" y="425781"/>
                    <a:pt x="553275" y="425797"/>
                  </a:cubicBezTo>
                  <a:cubicBezTo>
                    <a:pt x="556794" y="429941"/>
                    <a:pt x="556637" y="435610"/>
                    <a:pt x="552963" y="439293"/>
                  </a:cubicBezTo>
                  <a:close/>
                  <a:moveTo>
                    <a:pt x="547802" y="389437"/>
                  </a:moveTo>
                  <a:cubicBezTo>
                    <a:pt x="544596" y="389437"/>
                    <a:pt x="541703" y="387976"/>
                    <a:pt x="539671" y="385356"/>
                  </a:cubicBezTo>
                  <a:cubicBezTo>
                    <a:pt x="539592" y="385340"/>
                    <a:pt x="539592" y="385332"/>
                    <a:pt x="539592" y="385317"/>
                  </a:cubicBezTo>
                  <a:cubicBezTo>
                    <a:pt x="539435" y="385098"/>
                    <a:pt x="539280" y="384879"/>
                    <a:pt x="539123" y="384652"/>
                  </a:cubicBezTo>
                  <a:cubicBezTo>
                    <a:pt x="539123" y="384613"/>
                    <a:pt x="539123" y="384566"/>
                    <a:pt x="539044" y="384543"/>
                  </a:cubicBezTo>
                  <a:cubicBezTo>
                    <a:pt x="538967" y="384332"/>
                    <a:pt x="538810" y="384112"/>
                    <a:pt x="538732" y="383878"/>
                  </a:cubicBezTo>
                  <a:cubicBezTo>
                    <a:pt x="538653" y="383808"/>
                    <a:pt x="538576" y="383714"/>
                    <a:pt x="538576" y="383675"/>
                  </a:cubicBezTo>
                  <a:cubicBezTo>
                    <a:pt x="538498" y="383471"/>
                    <a:pt x="538419" y="383260"/>
                    <a:pt x="538263" y="383034"/>
                  </a:cubicBezTo>
                  <a:lnTo>
                    <a:pt x="538185" y="382728"/>
                  </a:lnTo>
                  <a:cubicBezTo>
                    <a:pt x="538107" y="382525"/>
                    <a:pt x="538028" y="382322"/>
                    <a:pt x="537950" y="382127"/>
                  </a:cubicBezTo>
                  <a:lnTo>
                    <a:pt x="537794" y="381493"/>
                  </a:lnTo>
                  <a:cubicBezTo>
                    <a:pt x="537794" y="381376"/>
                    <a:pt x="537716" y="381251"/>
                    <a:pt x="537716" y="381212"/>
                  </a:cubicBezTo>
                  <a:lnTo>
                    <a:pt x="537559" y="380070"/>
                  </a:lnTo>
                  <a:cubicBezTo>
                    <a:pt x="537559" y="379765"/>
                    <a:pt x="537559" y="379452"/>
                    <a:pt x="537559" y="379163"/>
                  </a:cubicBezTo>
                  <a:cubicBezTo>
                    <a:pt x="537559" y="375394"/>
                    <a:pt x="539592" y="371930"/>
                    <a:pt x="542954" y="370116"/>
                  </a:cubicBezTo>
                  <a:cubicBezTo>
                    <a:pt x="544440" y="369295"/>
                    <a:pt x="546082" y="368881"/>
                    <a:pt x="547802" y="368881"/>
                  </a:cubicBezTo>
                  <a:cubicBezTo>
                    <a:pt x="548115" y="368881"/>
                    <a:pt x="548349" y="368896"/>
                    <a:pt x="548740" y="368928"/>
                  </a:cubicBezTo>
                  <a:lnTo>
                    <a:pt x="549679" y="369060"/>
                  </a:lnTo>
                  <a:cubicBezTo>
                    <a:pt x="549913" y="369107"/>
                    <a:pt x="550148" y="369162"/>
                    <a:pt x="550382" y="369233"/>
                  </a:cubicBezTo>
                  <a:cubicBezTo>
                    <a:pt x="550382" y="369233"/>
                    <a:pt x="550461" y="369248"/>
                    <a:pt x="550461" y="369264"/>
                  </a:cubicBezTo>
                  <a:cubicBezTo>
                    <a:pt x="554996" y="370484"/>
                    <a:pt x="558123" y="374550"/>
                    <a:pt x="558123" y="379171"/>
                  </a:cubicBezTo>
                  <a:cubicBezTo>
                    <a:pt x="558123" y="384824"/>
                    <a:pt x="553510" y="389437"/>
                    <a:pt x="547802" y="3894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D4366C9-4A4D-89F6-3A3D-3915D3E2BD23}"/>
              </a:ext>
            </a:extLst>
          </p:cNvPr>
          <p:cNvGrpSpPr/>
          <p:nvPr/>
        </p:nvGrpSpPr>
        <p:grpSpPr>
          <a:xfrm>
            <a:off x="1090136" y="2936245"/>
            <a:ext cx="1193066" cy="1184674"/>
            <a:chOff x="1090136" y="2936245"/>
            <a:chExt cx="1193066" cy="1184674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F1A62CC2-6B73-F5A5-B5F9-1D4DF11654A5}"/>
                </a:ext>
              </a:extLst>
            </p:cNvPr>
            <p:cNvSpPr/>
            <p:nvPr/>
          </p:nvSpPr>
          <p:spPr>
            <a:xfrm rot="16200000">
              <a:off x="1094332" y="2932049"/>
              <a:ext cx="1184674" cy="1193066"/>
            </a:xfrm>
            <a:custGeom>
              <a:avLst/>
              <a:gdLst>
                <a:gd name="connsiteX0" fmla="*/ 981975 w 1208772"/>
                <a:gd name="connsiteY0" fmla="*/ 609778 h 1217335"/>
                <a:gd name="connsiteX1" fmla="*/ 964579 w 1208772"/>
                <a:gd name="connsiteY1" fmla="*/ 650711 h 1217335"/>
                <a:gd name="connsiteX2" fmla="*/ 876490 w 1208772"/>
                <a:gd name="connsiteY2" fmla="*/ 732849 h 1217335"/>
                <a:gd name="connsiteX3" fmla="*/ 861609 w 1208772"/>
                <a:gd name="connsiteY3" fmla="*/ 734958 h 1217335"/>
                <a:gd name="connsiteX4" fmla="*/ 859609 w 1208772"/>
                <a:gd name="connsiteY4" fmla="*/ 751028 h 1217335"/>
                <a:gd name="connsiteX5" fmla="*/ 841644 w 1208772"/>
                <a:gd name="connsiteY5" fmla="*/ 796534 h 1217335"/>
                <a:gd name="connsiteX6" fmla="*/ 792432 w 1208772"/>
                <a:gd name="connsiteY6" fmla="*/ 818936 h 1217335"/>
                <a:gd name="connsiteX7" fmla="*/ 774820 w 1208772"/>
                <a:gd name="connsiteY7" fmla="*/ 820748 h 1217335"/>
                <a:gd name="connsiteX8" fmla="*/ 770166 w 1208772"/>
                <a:gd name="connsiteY8" fmla="*/ 841391 h 1217335"/>
                <a:gd name="connsiteX9" fmla="*/ 739379 w 1208772"/>
                <a:gd name="connsiteY9" fmla="*/ 904212 h 1217335"/>
                <a:gd name="connsiteX10" fmla="*/ 685729 w 1208772"/>
                <a:gd name="connsiteY10" fmla="*/ 935458 h 1217335"/>
                <a:gd name="connsiteX11" fmla="*/ 646139 w 1208772"/>
                <a:gd name="connsiteY11" fmla="*/ 937280 h 1217335"/>
                <a:gd name="connsiteX12" fmla="*/ 599483 w 1208772"/>
                <a:gd name="connsiteY12" fmla="*/ 937870 h 1217335"/>
                <a:gd name="connsiteX13" fmla="*/ 599483 w 1208772"/>
                <a:gd name="connsiteY13" fmla="*/ 1217335 h 1217335"/>
                <a:gd name="connsiteX14" fmla="*/ 486822 w 1208772"/>
                <a:gd name="connsiteY14" fmla="*/ 1205977 h 1217335"/>
                <a:gd name="connsiteX15" fmla="*/ 0 w 1208772"/>
                <a:gd name="connsiteY15" fmla="*/ 608667 h 1217335"/>
                <a:gd name="connsiteX16" fmla="*/ 486822 w 1208772"/>
                <a:gd name="connsiteY16" fmla="*/ 11357 h 1217335"/>
                <a:gd name="connsiteX17" fmla="*/ 599483 w 1208772"/>
                <a:gd name="connsiteY17" fmla="*/ 0 h 1217335"/>
                <a:gd name="connsiteX18" fmla="*/ 599483 w 1208772"/>
                <a:gd name="connsiteY18" fmla="*/ 279286 h 1217335"/>
                <a:gd name="connsiteX19" fmla="*/ 605835 w 1208772"/>
                <a:gd name="connsiteY19" fmla="*/ 279348 h 1217335"/>
                <a:gd name="connsiteX20" fmla="*/ 675773 w 1208772"/>
                <a:gd name="connsiteY20" fmla="*/ 281715 h 1217335"/>
                <a:gd name="connsiteX21" fmla="*/ 736809 w 1208772"/>
                <a:gd name="connsiteY21" fmla="*/ 312016 h 1217335"/>
                <a:gd name="connsiteX22" fmla="*/ 770246 w 1208772"/>
                <a:gd name="connsiteY22" fmla="*/ 378435 h 1217335"/>
                <a:gd name="connsiteX23" fmla="*/ 774523 w 1208772"/>
                <a:gd name="connsiteY23" fmla="*/ 400079 h 1217335"/>
                <a:gd name="connsiteX24" fmla="*/ 794298 w 1208772"/>
                <a:gd name="connsiteY24" fmla="*/ 401377 h 1217335"/>
                <a:gd name="connsiteX25" fmla="*/ 858013 w 1208772"/>
                <a:gd name="connsiteY25" fmla="*/ 460275 h 1217335"/>
                <a:gd name="connsiteX26" fmla="*/ 861746 w 1208772"/>
                <a:gd name="connsiteY26" fmla="*/ 481350 h 1217335"/>
                <a:gd name="connsiteX27" fmla="*/ 879493 w 1208772"/>
                <a:gd name="connsiteY27" fmla="*/ 486436 h 1217335"/>
                <a:gd name="connsiteX28" fmla="*/ 906331 w 1208772"/>
                <a:gd name="connsiteY28" fmla="*/ 495581 h 1217335"/>
                <a:gd name="connsiteX29" fmla="*/ 948347 w 1208772"/>
                <a:gd name="connsiteY29" fmla="*/ 537488 h 1217335"/>
                <a:gd name="connsiteX30" fmla="*/ 981975 w 1208772"/>
                <a:gd name="connsiteY30" fmla="*/ 609778 h 1217335"/>
                <a:gd name="connsiteX31" fmla="*/ 1208772 w 1208772"/>
                <a:gd name="connsiteY31" fmla="*/ 609561 h 1217335"/>
                <a:gd name="connsiteX32" fmla="*/ 1192539 w 1208772"/>
                <a:gd name="connsiteY32" fmla="*/ 631205 h 1217335"/>
                <a:gd name="connsiteX33" fmla="*/ 1147576 w 1208772"/>
                <a:gd name="connsiteY33" fmla="*/ 661777 h 1217335"/>
                <a:gd name="connsiteX34" fmla="*/ 1134968 w 1208772"/>
                <a:gd name="connsiteY34" fmla="*/ 666809 h 1217335"/>
                <a:gd name="connsiteX35" fmla="*/ 1132262 w 1208772"/>
                <a:gd name="connsiteY35" fmla="*/ 677873 h 1217335"/>
                <a:gd name="connsiteX36" fmla="*/ 1083564 w 1208772"/>
                <a:gd name="connsiteY36" fmla="*/ 711855 h 1217335"/>
                <a:gd name="connsiteX37" fmla="*/ 1079073 w 1208772"/>
                <a:gd name="connsiteY37" fmla="*/ 695865 h 1217335"/>
                <a:gd name="connsiteX38" fmla="*/ 1074475 w 1208772"/>
                <a:gd name="connsiteY38" fmla="*/ 667457 h 1217335"/>
                <a:gd name="connsiteX39" fmla="*/ 1028832 w 1208772"/>
                <a:gd name="connsiteY39" fmla="*/ 618002 h 1217335"/>
                <a:gd name="connsiteX40" fmla="*/ 1017335 w 1208772"/>
                <a:gd name="connsiteY40" fmla="*/ 610562 h 1217335"/>
                <a:gd name="connsiteX41" fmla="*/ 1037355 w 1208772"/>
                <a:gd name="connsiteY41" fmla="*/ 594519 h 1217335"/>
                <a:gd name="connsiteX42" fmla="*/ 1067522 w 1208772"/>
                <a:gd name="connsiteY42" fmla="*/ 564435 h 1217335"/>
                <a:gd name="connsiteX43" fmla="*/ 1078991 w 1208772"/>
                <a:gd name="connsiteY43" fmla="*/ 529021 h 1217335"/>
                <a:gd name="connsiteX44" fmla="*/ 1078831 w 1208772"/>
                <a:gd name="connsiteY44" fmla="*/ 528993 h 1217335"/>
                <a:gd name="connsiteX45" fmla="*/ 1080155 w 1208772"/>
                <a:gd name="connsiteY45" fmla="*/ 508324 h 1217335"/>
                <a:gd name="connsiteX46" fmla="*/ 1092277 w 1208772"/>
                <a:gd name="connsiteY46" fmla="*/ 509703 h 1217335"/>
                <a:gd name="connsiteX47" fmla="*/ 1131181 w 1208772"/>
                <a:gd name="connsiteY47" fmla="*/ 539978 h 1217335"/>
                <a:gd name="connsiteX48" fmla="*/ 1152283 w 1208772"/>
                <a:gd name="connsiteY48" fmla="*/ 557806 h 1217335"/>
                <a:gd name="connsiteX49" fmla="*/ 1195787 w 1208772"/>
                <a:gd name="connsiteY49" fmla="*/ 592408 h 121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208772" h="1217335">
                  <a:moveTo>
                    <a:pt x="981975" y="609778"/>
                  </a:moveTo>
                  <a:cubicBezTo>
                    <a:pt x="981975" y="612835"/>
                    <a:pt x="974156" y="631205"/>
                    <a:pt x="964579" y="650711"/>
                  </a:cubicBezTo>
                  <a:cubicBezTo>
                    <a:pt x="937524" y="705793"/>
                    <a:pt x="914367" y="727437"/>
                    <a:pt x="876490" y="732849"/>
                  </a:cubicBezTo>
                  <a:lnTo>
                    <a:pt x="861609" y="734958"/>
                  </a:lnTo>
                  <a:lnTo>
                    <a:pt x="859609" y="751028"/>
                  </a:lnTo>
                  <a:cubicBezTo>
                    <a:pt x="856714" y="774188"/>
                    <a:pt x="852737" y="784225"/>
                    <a:pt x="841644" y="796534"/>
                  </a:cubicBezTo>
                  <a:cubicBezTo>
                    <a:pt x="829442" y="810115"/>
                    <a:pt x="815130" y="816609"/>
                    <a:pt x="792432" y="818936"/>
                  </a:cubicBezTo>
                  <a:lnTo>
                    <a:pt x="774820" y="820748"/>
                  </a:lnTo>
                  <a:lnTo>
                    <a:pt x="770166" y="841391"/>
                  </a:lnTo>
                  <a:cubicBezTo>
                    <a:pt x="763864" y="869283"/>
                    <a:pt x="754854" y="887681"/>
                    <a:pt x="739379" y="904212"/>
                  </a:cubicBezTo>
                  <a:cubicBezTo>
                    <a:pt x="724805" y="919483"/>
                    <a:pt x="706204" y="930315"/>
                    <a:pt x="685729" y="935458"/>
                  </a:cubicBezTo>
                  <a:cubicBezTo>
                    <a:pt x="682943" y="936203"/>
                    <a:pt x="671784" y="936801"/>
                    <a:pt x="646139" y="937280"/>
                  </a:cubicBezTo>
                  <a:lnTo>
                    <a:pt x="599483" y="937870"/>
                  </a:lnTo>
                  <a:lnTo>
                    <a:pt x="599483" y="1217335"/>
                  </a:lnTo>
                  <a:lnTo>
                    <a:pt x="486822" y="1205977"/>
                  </a:lnTo>
                  <a:cubicBezTo>
                    <a:pt x="208993" y="1149125"/>
                    <a:pt x="0" y="903302"/>
                    <a:pt x="0" y="608667"/>
                  </a:cubicBezTo>
                  <a:cubicBezTo>
                    <a:pt x="0" y="314032"/>
                    <a:pt x="208993" y="68209"/>
                    <a:pt x="486822" y="11357"/>
                  </a:cubicBezTo>
                  <a:lnTo>
                    <a:pt x="599483" y="0"/>
                  </a:lnTo>
                  <a:lnTo>
                    <a:pt x="599483" y="279286"/>
                  </a:lnTo>
                  <a:lnTo>
                    <a:pt x="605835" y="279348"/>
                  </a:lnTo>
                  <a:cubicBezTo>
                    <a:pt x="647902" y="279907"/>
                    <a:pt x="668422" y="280688"/>
                    <a:pt x="675773" y="281715"/>
                  </a:cubicBezTo>
                  <a:cubicBezTo>
                    <a:pt x="698926" y="284728"/>
                    <a:pt x="720410" y="295393"/>
                    <a:pt x="736809" y="312016"/>
                  </a:cubicBezTo>
                  <a:cubicBezTo>
                    <a:pt x="754367" y="329737"/>
                    <a:pt x="764673" y="350029"/>
                    <a:pt x="770246" y="378435"/>
                  </a:cubicBezTo>
                  <a:lnTo>
                    <a:pt x="774523" y="400079"/>
                  </a:lnTo>
                  <a:lnTo>
                    <a:pt x="794298" y="401377"/>
                  </a:lnTo>
                  <a:cubicBezTo>
                    <a:pt x="830823" y="403741"/>
                    <a:pt x="852060" y="423372"/>
                    <a:pt x="858013" y="460275"/>
                  </a:cubicBezTo>
                  <a:cubicBezTo>
                    <a:pt x="859798" y="471449"/>
                    <a:pt x="861474" y="480917"/>
                    <a:pt x="861746" y="481350"/>
                  </a:cubicBezTo>
                  <a:cubicBezTo>
                    <a:pt x="867552" y="483406"/>
                    <a:pt x="873480" y="485105"/>
                    <a:pt x="879493" y="486436"/>
                  </a:cubicBezTo>
                  <a:cubicBezTo>
                    <a:pt x="888686" y="488702"/>
                    <a:pt x="897668" y="491760"/>
                    <a:pt x="906331" y="495581"/>
                  </a:cubicBezTo>
                  <a:cubicBezTo>
                    <a:pt x="919399" y="502155"/>
                    <a:pt x="936929" y="519632"/>
                    <a:pt x="948347" y="537488"/>
                  </a:cubicBezTo>
                  <a:cubicBezTo>
                    <a:pt x="960332" y="556454"/>
                    <a:pt x="981975" y="602690"/>
                    <a:pt x="981975" y="609778"/>
                  </a:cubicBezTo>
                  <a:close/>
                  <a:moveTo>
                    <a:pt x="1208772" y="609561"/>
                  </a:moveTo>
                  <a:lnTo>
                    <a:pt x="1192539" y="631205"/>
                  </a:lnTo>
                  <a:cubicBezTo>
                    <a:pt x="1175604" y="653659"/>
                    <a:pt x="1168949" y="658260"/>
                    <a:pt x="1147576" y="661777"/>
                  </a:cubicBezTo>
                  <a:cubicBezTo>
                    <a:pt x="1141163" y="662832"/>
                    <a:pt x="1135481" y="665077"/>
                    <a:pt x="1134968" y="666809"/>
                  </a:cubicBezTo>
                  <a:cubicBezTo>
                    <a:pt x="1134454" y="668540"/>
                    <a:pt x="1133236" y="673491"/>
                    <a:pt x="1132262" y="677873"/>
                  </a:cubicBezTo>
                  <a:cubicBezTo>
                    <a:pt x="1128691" y="694241"/>
                    <a:pt x="1103530" y="711855"/>
                    <a:pt x="1083564" y="711855"/>
                  </a:cubicBezTo>
                  <a:cubicBezTo>
                    <a:pt x="1078668" y="711881"/>
                    <a:pt x="1078236" y="710366"/>
                    <a:pt x="1079073" y="695865"/>
                  </a:cubicBezTo>
                  <a:cubicBezTo>
                    <a:pt x="1080061" y="686155"/>
                    <a:pt x="1078473" y="676359"/>
                    <a:pt x="1074475" y="667457"/>
                  </a:cubicBezTo>
                  <a:cubicBezTo>
                    <a:pt x="1067846" y="652415"/>
                    <a:pt x="1044606" y="627255"/>
                    <a:pt x="1028832" y="618002"/>
                  </a:cubicBezTo>
                  <a:cubicBezTo>
                    <a:pt x="1024800" y="615848"/>
                    <a:pt x="1020953" y="613359"/>
                    <a:pt x="1017335" y="610562"/>
                  </a:cubicBezTo>
                  <a:cubicBezTo>
                    <a:pt x="1017335" y="610157"/>
                    <a:pt x="1026345" y="602932"/>
                    <a:pt x="1037355" y="594519"/>
                  </a:cubicBezTo>
                  <a:cubicBezTo>
                    <a:pt x="1048656" y="585824"/>
                    <a:pt x="1058796" y="575713"/>
                    <a:pt x="1067522" y="564435"/>
                  </a:cubicBezTo>
                  <a:cubicBezTo>
                    <a:pt x="1076531" y="551340"/>
                    <a:pt x="1077828" y="547418"/>
                    <a:pt x="1078991" y="529021"/>
                  </a:cubicBezTo>
                  <a:lnTo>
                    <a:pt x="1078831" y="528993"/>
                  </a:lnTo>
                  <a:lnTo>
                    <a:pt x="1080155" y="508324"/>
                  </a:lnTo>
                  <a:lnTo>
                    <a:pt x="1092277" y="509703"/>
                  </a:lnTo>
                  <a:cubicBezTo>
                    <a:pt x="1110013" y="511405"/>
                    <a:pt x="1125171" y="523201"/>
                    <a:pt x="1131181" y="539978"/>
                  </a:cubicBezTo>
                  <a:cubicBezTo>
                    <a:pt x="1135536" y="553044"/>
                    <a:pt x="1135888" y="553315"/>
                    <a:pt x="1152283" y="557806"/>
                  </a:cubicBezTo>
                  <a:cubicBezTo>
                    <a:pt x="1171031" y="562947"/>
                    <a:pt x="1177227" y="567870"/>
                    <a:pt x="1195787" y="5924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64" name="Google Shape;4849;p50">
              <a:extLst>
                <a:ext uri="{FF2B5EF4-FFF2-40B4-BE49-F238E27FC236}">
                  <a16:creationId xmlns:a16="http://schemas.microsoft.com/office/drawing/2014/main" id="{F6CEE0DB-B832-B9C1-1951-41F3562AFAC4}"/>
                </a:ext>
              </a:extLst>
            </p:cNvPr>
            <p:cNvGrpSpPr/>
            <p:nvPr/>
          </p:nvGrpSpPr>
          <p:grpSpPr>
            <a:xfrm>
              <a:off x="1486322" y="3547828"/>
              <a:ext cx="378625" cy="410972"/>
              <a:chOff x="6459560" y="3193758"/>
              <a:chExt cx="533812" cy="579418"/>
            </a:xfrm>
            <a:solidFill>
              <a:schemeClr val="bg1"/>
            </a:solidFill>
          </p:grpSpPr>
          <p:sp>
            <p:nvSpPr>
              <p:cNvPr id="65" name="Google Shape;4850;p50">
                <a:extLst>
                  <a:ext uri="{FF2B5EF4-FFF2-40B4-BE49-F238E27FC236}">
                    <a16:creationId xmlns:a16="http://schemas.microsoft.com/office/drawing/2014/main" id="{9B26B541-CCD3-51CD-21BF-051FB56B63F3}"/>
                  </a:ext>
                </a:extLst>
              </p:cNvPr>
              <p:cNvSpPr/>
              <p:nvPr/>
            </p:nvSpPr>
            <p:spPr>
              <a:xfrm>
                <a:off x="6459560" y="3193758"/>
                <a:ext cx="533812" cy="579418"/>
              </a:xfrm>
              <a:custGeom>
                <a:avLst/>
                <a:gdLst/>
                <a:ahLst/>
                <a:cxnLst/>
                <a:rect l="l" t="t" r="r" b="b"/>
                <a:pathLst>
                  <a:path w="533812" h="579418" extrusionOk="0">
                    <a:moveTo>
                      <a:pt x="533807" y="440369"/>
                    </a:moveTo>
                    <a:cubicBezTo>
                      <a:pt x="533565" y="433942"/>
                      <a:pt x="529491" y="428109"/>
                      <a:pt x="523423" y="425474"/>
                    </a:cubicBezTo>
                    <a:cubicBezTo>
                      <a:pt x="517410" y="422870"/>
                      <a:pt x="510561" y="423980"/>
                      <a:pt x="505549" y="428382"/>
                    </a:cubicBezTo>
                    <a:cubicBezTo>
                      <a:pt x="484758" y="446617"/>
                      <a:pt x="460762" y="460621"/>
                      <a:pt x="435076" y="469918"/>
                    </a:cubicBezTo>
                    <a:lnTo>
                      <a:pt x="435076" y="369691"/>
                    </a:lnTo>
                    <a:cubicBezTo>
                      <a:pt x="443090" y="365789"/>
                      <a:pt x="448642" y="357579"/>
                      <a:pt x="448642" y="348086"/>
                    </a:cubicBezTo>
                    <a:lnTo>
                      <a:pt x="448642" y="328718"/>
                    </a:lnTo>
                    <a:cubicBezTo>
                      <a:pt x="448642" y="328718"/>
                      <a:pt x="445147" y="313901"/>
                      <a:pt x="439251" y="309577"/>
                    </a:cubicBezTo>
                    <a:cubicBezTo>
                      <a:pt x="441566" y="303798"/>
                      <a:pt x="443435" y="297840"/>
                      <a:pt x="444818" y="291757"/>
                    </a:cubicBezTo>
                    <a:cubicBezTo>
                      <a:pt x="446781" y="283116"/>
                      <a:pt x="447774" y="274234"/>
                      <a:pt x="447774" y="265359"/>
                    </a:cubicBezTo>
                    <a:cubicBezTo>
                      <a:pt x="447774" y="256468"/>
                      <a:pt x="446781" y="247593"/>
                      <a:pt x="444115" y="238969"/>
                    </a:cubicBezTo>
                    <a:lnTo>
                      <a:pt x="444115" y="238969"/>
                    </a:lnTo>
                    <a:cubicBezTo>
                      <a:pt x="442754" y="229844"/>
                      <a:pt x="439588" y="220953"/>
                      <a:pt x="435404" y="212555"/>
                    </a:cubicBezTo>
                    <a:cubicBezTo>
                      <a:pt x="430659" y="203008"/>
                      <a:pt x="424638" y="194126"/>
                      <a:pt x="417507" y="186158"/>
                    </a:cubicBezTo>
                    <a:cubicBezTo>
                      <a:pt x="407795" y="175305"/>
                      <a:pt x="396333" y="166430"/>
                      <a:pt x="383447" y="159768"/>
                    </a:cubicBezTo>
                    <a:cubicBezTo>
                      <a:pt x="379631" y="157797"/>
                      <a:pt x="375667" y="156022"/>
                      <a:pt x="371593" y="154459"/>
                    </a:cubicBezTo>
                    <a:cubicBezTo>
                      <a:pt x="370936" y="138234"/>
                      <a:pt x="341153" y="124722"/>
                      <a:pt x="341153" y="124722"/>
                    </a:cubicBezTo>
                    <a:lnTo>
                      <a:pt x="336736" y="124722"/>
                    </a:lnTo>
                    <a:lnTo>
                      <a:pt x="336736" y="116168"/>
                    </a:lnTo>
                    <a:cubicBezTo>
                      <a:pt x="342436" y="112829"/>
                      <a:pt x="346182" y="106448"/>
                      <a:pt x="345743" y="99208"/>
                    </a:cubicBezTo>
                    <a:cubicBezTo>
                      <a:pt x="345188" y="90051"/>
                      <a:pt x="337714" y="82529"/>
                      <a:pt x="328557" y="82099"/>
                    </a:cubicBezTo>
                    <a:cubicBezTo>
                      <a:pt x="318181" y="81614"/>
                      <a:pt x="309612" y="89973"/>
                      <a:pt x="309612" y="100357"/>
                    </a:cubicBezTo>
                    <a:cubicBezTo>
                      <a:pt x="309612" y="107121"/>
                      <a:pt x="313255" y="113009"/>
                      <a:pt x="318651" y="116168"/>
                    </a:cubicBezTo>
                    <a:lnTo>
                      <a:pt x="318651" y="124722"/>
                    </a:lnTo>
                    <a:lnTo>
                      <a:pt x="318142" y="124722"/>
                    </a:lnTo>
                    <a:cubicBezTo>
                      <a:pt x="301566" y="124722"/>
                      <a:pt x="288008" y="137710"/>
                      <a:pt x="287343" y="153927"/>
                    </a:cubicBezTo>
                    <a:cubicBezTo>
                      <a:pt x="283246" y="155483"/>
                      <a:pt x="279219" y="157266"/>
                      <a:pt x="275348" y="159244"/>
                    </a:cubicBezTo>
                    <a:cubicBezTo>
                      <a:pt x="271361" y="161277"/>
                      <a:pt x="267436" y="163576"/>
                      <a:pt x="263682" y="166055"/>
                    </a:cubicBezTo>
                    <a:cubicBezTo>
                      <a:pt x="255300" y="171598"/>
                      <a:pt x="247630" y="178190"/>
                      <a:pt x="240874" y="185642"/>
                    </a:cubicBezTo>
                    <a:cubicBezTo>
                      <a:pt x="239546" y="187112"/>
                      <a:pt x="238231" y="188636"/>
                      <a:pt x="236973" y="190177"/>
                    </a:cubicBezTo>
                    <a:cubicBezTo>
                      <a:pt x="231452" y="196925"/>
                      <a:pt x="226667" y="204283"/>
                      <a:pt x="222765" y="212040"/>
                    </a:cubicBezTo>
                    <a:cubicBezTo>
                      <a:pt x="218536" y="220445"/>
                      <a:pt x="215337" y="229328"/>
                      <a:pt x="213234" y="238453"/>
                    </a:cubicBezTo>
                    <a:cubicBezTo>
                      <a:pt x="211256" y="247078"/>
                      <a:pt x="210247" y="255960"/>
                      <a:pt x="210247" y="264843"/>
                    </a:cubicBezTo>
                    <a:cubicBezTo>
                      <a:pt x="210247" y="273718"/>
                      <a:pt x="211256" y="282600"/>
                      <a:pt x="213242" y="291233"/>
                    </a:cubicBezTo>
                    <a:cubicBezTo>
                      <a:pt x="214641" y="297316"/>
                      <a:pt x="216534" y="303282"/>
                      <a:pt x="218879" y="309053"/>
                    </a:cubicBezTo>
                    <a:cubicBezTo>
                      <a:pt x="212913" y="313377"/>
                      <a:pt x="209020" y="320344"/>
                      <a:pt x="209020" y="328194"/>
                    </a:cubicBezTo>
                    <a:lnTo>
                      <a:pt x="209020" y="347688"/>
                    </a:lnTo>
                    <a:cubicBezTo>
                      <a:pt x="209020" y="357071"/>
                      <a:pt x="214571" y="365179"/>
                      <a:pt x="222586" y="369042"/>
                    </a:cubicBezTo>
                    <a:lnTo>
                      <a:pt x="222586" y="416450"/>
                    </a:lnTo>
                    <a:cubicBezTo>
                      <a:pt x="222586" y="421290"/>
                      <a:pt x="226237" y="425544"/>
                      <a:pt x="231069" y="425841"/>
                    </a:cubicBezTo>
                    <a:cubicBezTo>
                      <a:pt x="236316" y="426162"/>
                      <a:pt x="240671" y="421955"/>
                      <a:pt x="240671" y="416716"/>
                    </a:cubicBezTo>
                    <a:lnTo>
                      <a:pt x="240671" y="372240"/>
                    </a:lnTo>
                    <a:lnTo>
                      <a:pt x="416991" y="372240"/>
                    </a:lnTo>
                    <a:lnTo>
                      <a:pt x="416991" y="475704"/>
                    </a:lnTo>
                    <a:cubicBezTo>
                      <a:pt x="392204" y="482319"/>
                      <a:pt x="366237" y="484697"/>
                      <a:pt x="340333" y="482413"/>
                    </a:cubicBezTo>
                    <a:cubicBezTo>
                      <a:pt x="319824" y="480607"/>
                      <a:pt x="300018" y="475970"/>
                      <a:pt x="281354" y="468886"/>
                    </a:cubicBezTo>
                    <a:lnTo>
                      <a:pt x="281354" y="462951"/>
                    </a:lnTo>
                    <a:cubicBezTo>
                      <a:pt x="281354" y="433113"/>
                      <a:pt x="300112" y="406934"/>
                      <a:pt x="328322" y="396949"/>
                    </a:cubicBezTo>
                    <a:cubicBezTo>
                      <a:pt x="356417" y="406895"/>
                      <a:pt x="375135" y="432894"/>
                      <a:pt x="375291" y="462576"/>
                    </a:cubicBezTo>
                    <a:cubicBezTo>
                      <a:pt x="375315" y="467158"/>
                      <a:pt x="378458" y="471287"/>
                      <a:pt x="382985" y="471983"/>
                    </a:cubicBezTo>
                    <a:cubicBezTo>
                      <a:pt x="388685" y="472858"/>
                      <a:pt x="393588" y="468472"/>
                      <a:pt x="393588" y="462944"/>
                    </a:cubicBezTo>
                    <a:cubicBezTo>
                      <a:pt x="393588" y="424097"/>
                      <a:pt x="368450" y="390186"/>
                      <a:pt x="331036" y="378566"/>
                    </a:cubicBezTo>
                    <a:cubicBezTo>
                      <a:pt x="329269" y="378019"/>
                      <a:pt x="327385" y="378019"/>
                      <a:pt x="325617" y="378566"/>
                    </a:cubicBezTo>
                    <a:cubicBezTo>
                      <a:pt x="288852" y="389982"/>
                      <a:pt x="263949" y="422924"/>
                      <a:pt x="263096" y="460926"/>
                    </a:cubicBezTo>
                    <a:cubicBezTo>
                      <a:pt x="206846" y="433496"/>
                      <a:pt x="163411" y="382796"/>
                      <a:pt x="146623" y="320399"/>
                    </a:cubicBezTo>
                    <a:cubicBezTo>
                      <a:pt x="122744" y="231650"/>
                      <a:pt x="157437" y="136553"/>
                      <a:pt x="232961" y="83757"/>
                    </a:cubicBezTo>
                    <a:cubicBezTo>
                      <a:pt x="274278" y="54873"/>
                      <a:pt x="324788" y="40907"/>
                      <a:pt x="375166" y="44442"/>
                    </a:cubicBezTo>
                    <a:cubicBezTo>
                      <a:pt x="380335" y="44801"/>
                      <a:pt x="383658" y="42800"/>
                      <a:pt x="385558" y="41064"/>
                    </a:cubicBezTo>
                    <a:cubicBezTo>
                      <a:pt x="386137" y="40532"/>
                      <a:pt x="386747" y="39868"/>
                      <a:pt x="387325" y="39054"/>
                    </a:cubicBezTo>
                    <a:cubicBezTo>
                      <a:pt x="387356" y="39039"/>
                      <a:pt x="387387" y="39023"/>
                      <a:pt x="387419" y="39007"/>
                    </a:cubicBezTo>
                    <a:cubicBezTo>
                      <a:pt x="387529" y="38960"/>
                      <a:pt x="387630" y="38898"/>
                      <a:pt x="387739" y="38843"/>
                    </a:cubicBezTo>
                    <a:cubicBezTo>
                      <a:pt x="387888" y="38765"/>
                      <a:pt x="388036" y="38687"/>
                      <a:pt x="388185" y="38601"/>
                    </a:cubicBezTo>
                    <a:cubicBezTo>
                      <a:pt x="388287" y="38538"/>
                      <a:pt x="388388" y="38476"/>
                      <a:pt x="388482" y="38413"/>
                    </a:cubicBezTo>
                    <a:cubicBezTo>
                      <a:pt x="388623" y="38319"/>
                      <a:pt x="388764" y="38233"/>
                      <a:pt x="388897" y="38132"/>
                    </a:cubicBezTo>
                    <a:cubicBezTo>
                      <a:pt x="388998" y="38061"/>
                      <a:pt x="389092" y="37983"/>
                      <a:pt x="389186" y="37913"/>
                    </a:cubicBezTo>
                    <a:cubicBezTo>
                      <a:pt x="389311" y="37811"/>
                      <a:pt x="389444" y="37709"/>
                      <a:pt x="389561" y="37600"/>
                    </a:cubicBezTo>
                    <a:cubicBezTo>
                      <a:pt x="389655" y="37514"/>
                      <a:pt x="389749" y="37428"/>
                      <a:pt x="389843" y="37342"/>
                    </a:cubicBezTo>
                    <a:cubicBezTo>
                      <a:pt x="389952" y="37232"/>
                      <a:pt x="390070" y="37123"/>
                      <a:pt x="390179" y="37013"/>
                    </a:cubicBezTo>
                    <a:cubicBezTo>
                      <a:pt x="390273" y="36912"/>
                      <a:pt x="390367" y="36810"/>
                      <a:pt x="390453" y="36709"/>
                    </a:cubicBezTo>
                    <a:cubicBezTo>
                      <a:pt x="390546" y="36599"/>
                      <a:pt x="390649" y="36482"/>
                      <a:pt x="390734" y="36365"/>
                    </a:cubicBezTo>
                    <a:cubicBezTo>
                      <a:pt x="390828" y="36247"/>
                      <a:pt x="390914" y="36138"/>
                      <a:pt x="390992" y="36013"/>
                    </a:cubicBezTo>
                    <a:cubicBezTo>
                      <a:pt x="391070" y="35895"/>
                      <a:pt x="391149" y="35778"/>
                      <a:pt x="391227" y="35661"/>
                    </a:cubicBezTo>
                    <a:cubicBezTo>
                      <a:pt x="391313" y="35528"/>
                      <a:pt x="391391" y="35403"/>
                      <a:pt x="391469" y="35262"/>
                    </a:cubicBezTo>
                    <a:cubicBezTo>
                      <a:pt x="391540" y="35145"/>
                      <a:pt x="391602" y="35020"/>
                      <a:pt x="391665" y="34894"/>
                    </a:cubicBezTo>
                    <a:cubicBezTo>
                      <a:pt x="391735" y="34754"/>
                      <a:pt x="391805" y="34613"/>
                      <a:pt x="391868" y="34472"/>
                    </a:cubicBezTo>
                    <a:cubicBezTo>
                      <a:pt x="391892" y="34417"/>
                      <a:pt x="391915" y="34370"/>
                      <a:pt x="391946" y="34316"/>
                    </a:cubicBezTo>
                    <a:cubicBezTo>
                      <a:pt x="391977" y="34238"/>
                      <a:pt x="392001" y="34159"/>
                      <a:pt x="392032" y="34089"/>
                    </a:cubicBezTo>
                    <a:cubicBezTo>
                      <a:pt x="392095" y="33925"/>
                      <a:pt x="392157" y="33761"/>
                      <a:pt x="392212" y="33597"/>
                    </a:cubicBezTo>
                    <a:cubicBezTo>
                      <a:pt x="393869" y="29210"/>
                      <a:pt x="393729" y="24370"/>
                      <a:pt x="391750" y="20202"/>
                    </a:cubicBezTo>
                    <a:cubicBezTo>
                      <a:pt x="389702" y="15870"/>
                      <a:pt x="385933" y="12719"/>
                      <a:pt x="381132" y="11319"/>
                    </a:cubicBezTo>
                    <a:cubicBezTo>
                      <a:pt x="329214" y="-3764"/>
                      <a:pt x="271955" y="-3772"/>
                      <a:pt x="215525" y="11288"/>
                    </a:cubicBezTo>
                    <a:cubicBezTo>
                      <a:pt x="138406" y="31869"/>
                      <a:pt x="75072" y="79324"/>
                      <a:pt x="37204" y="144919"/>
                    </a:cubicBezTo>
                    <a:cubicBezTo>
                      <a:pt x="-491" y="210210"/>
                      <a:pt x="-9922" y="288285"/>
                      <a:pt x="10651" y="364749"/>
                    </a:cubicBezTo>
                    <a:cubicBezTo>
                      <a:pt x="31270" y="441394"/>
                      <a:pt x="78778" y="504386"/>
                      <a:pt x="144411" y="542129"/>
                    </a:cubicBezTo>
                    <a:cubicBezTo>
                      <a:pt x="187361" y="566822"/>
                      <a:pt x="235823" y="579419"/>
                      <a:pt x="285756" y="579419"/>
                    </a:cubicBezTo>
                    <a:cubicBezTo>
                      <a:pt x="312121" y="579419"/>
                      <a:pt x="338902" y="575908"/>
                      <a:pt x="365486" y="568816"/>
                    </a:cubicBezTo>
                    <a:cubicBezTo>
                      <a:pt x="400477" y="559480"/>
                      <a:pt x="432684" y="544217"/>
                      <a:pt x="461223" y="523464"/>
                    </a:cubicBezTo>
                    <a:cubicBezTo>
                      <a:pt x="488723" y="503463"/>
                      <a:pt x="512180" y="478840"/>
                      <a:pt x="530961" y="450276"/>
                    </a:cubicBezTo>
                    <a:cubicBezTo>
                      <a:pt x="531258" y="449823"/>
                      <a:pt x="531532" y="449369"/>
                      <a:pt x="531751" y="448955"/>
                    </a:cubicBezTo>
                    <a:cubicBezTo>
                      <a:pt x="531860" y="448759"/>
                      <a:pt x="531954" y="448572"/>
                      <a:pt x="532048" y="448368"/>
                    </a:cubicBezTo>
                    <a:cubicBezTo>
                      <a:pt x="532189" y="448079"/>
                      <a:pt x="532329" y="447782"/>
                      <a:pt x="532462" y="447477"/>
                    </a:cubicBezTo>
                    <a:cubicBezTo>
                      <a:pt x="532548" y="447281"/>
                      <a:pt x="532626" y="447086"/>
                      <a:pt x="532720" y="446820"/>
                    </a:cubicBezTo>
                    <a:cubicBezTo>
                      <a:pt x="532814" y="446562"/>
                      <a:pt x="532908" y="446312"/>
                      <a:pt x="533002" y="446023"/>
                    </a:cubicBezTo>
                    <a:cubicBezTo>
                      <a:pt x="533072" y="445819"/>
                      <a:pt x="533127" y="445616"/>
                      <a:pt x="533205" y="445319"/>
                    </a:cubicBezTo>
                    <a:cubicBezTo>
                      <a:pt x="533275" y="445069"/>
                      <a:pt x="533338" y="444811"/>
                      <a:pt x="533400" y="444537"/>
                    </a:cubicBezTo>
                    <a:cubicBezTo>
                      <a:pt x="533463" y="444279"/>
                      <a:pt x="533510" y="444021"/>
                      <a:pt x="533572" y="443661"/>
                    </a:cubicBezTo>
                    <a:lnTo>
                      <a:pt x="533658" y="443067"/>
                    </a:lnTo>
                    <a:cubicBezTo>
                      <a:pt x="533697" y="442762"/>
                      <a:pt x="533729" y="442465"/>
                      <a:pt x="533752" y="442168"/>
                    </a:cubicBezTo>
                    <a:cubicBezTo>
                      <a:pt x="533760" y="442035"/>
                      <a:pt x="533768" y="441886"/>
                      <a:pt x="533784" y="441691"/>
                    </a:cubicBezTo>
                    <a:cubicBezTo>
                      <a:pt x="533799" y="441323"/>
                      <a:pt x="533807" y="440956"/>
                      <a:pt x="533799" y="440596"/>
                    </a:cubicBezTo>
                    <a:cubicBezTo>
                      <a:pt x="533815" y="440541"/>
                      <a:pt x="533815" y="440448"/>
                      <a:pt x="533807" y="440369"/>
                    </a:cubicBezTo>
                    <a:close/>
                    <a:moveTo>
                      <a:pt x="230842" y="243551"/>
                    </a:moveTo>
                    <a:cubicBezTo>
                      <a:pt x="232594" y="235833"/>
                      <a:pt x="235276" y="228311"/>
                      <a:pt x="238810" y="221204"/>
                    </a:cubicBezTo>
                    <a:cubicBezTo>
                      <a:pt x="242078" y="214635"/>
                      <a:pt x="246082" y="208396"/>
                      <a:pt x="250703" y="202680"/>
                    </a:cubicBezTo>
                    <a:cubicBezTo>
                      <a:pt x="251758" y="201374"/>
                      <a:pt x="252861" y="200084"/>
                      <a:pt x="253971" y="198833"/>
                    </a:cubicBezTo>
                    <a:cubicBezTo>
                      <a:pt x="259625" y="192515"/>
                      <a:pt x="266052" y="186932"/>
                      <a:pt x="273074" y="182233"/>
                    </a:cubicBezTo>
                    <a:cubicBezTo>
                      <a:pt x="276216" y="180129"/>
                      <a:pt x="279501" y="178190"/>
                      <a:pt x="282839" y="176462"/>
                    </a:cubicBezTo>
                    <a:cubicBezTo>
                      <a:pt x="286881" y="174374"/>
                      <a:pt x="291112" y="172544"/>
                      <a:pt x="295428" y="171020"/>
                    </a:cubicBezTo>
                    <a:cubicBezTo>
                      <a:pt x="296546" y="170629"/>
                      <a:pt x="297672" y="170261"/>
                      <a:pt x="298805" y="169902"/>
                    </a:cubicBezTo>
                    <a:cubicBezTo>
                      <a:pt x="303372" y="168471"/>
                      <a:pt x="306109" y="163716"/>
                      <a:pt x="304959" y="159064"/>
                    </a:cubicBezTo>
                    <a:cubicBezTo>
                      <a:pt x="304412" y="156836"/>
                      <a:pt x="304467" y="154959"/>
                      <a:pt x="305061" y="152879"/>
                    </a:cubicBezTo>
                    <a:cubicBezTo>
                      <a:pt x="306594" y="147515"/>
                      <a:pt x="311653" y="143934"/>
                      <a:pt x="317227" y="143934"/>
                    </a:cubicBezTo>
                    <a:lnTo>
                      <a:pt x="340598" y="143934"/>
                    </a:lnTo>
                    <a:cubicBezTo>
                      <a:pt x="346267" y="143934"/>
                      <a:pt x="351420" y="147601"/>
                      <a:pt x="352929" y="153067"/>
                    </a:cubicBezTo>
                    <a:cubicBezTo>
                      <a:pt x="353484" y="155068"/>
                      <a:pt x="353516" y="156883"/>
                      <a:pt x="353000" y="159009"/>
                    </a:cubicBezTo>
                    <a:cubicBezTo>
                      <a:pt x="351858" y="163693"/>
                      <a:pt x="354477" y="168439"/>
                      <a:pt x="359075" y="169886"/>
                    </a:cubicBezTo>
                    <a:cubicBezTo>
                      <a:pt x="364642" y="171630"/>
                      <a:pt x="370037" y="173842"/>
                      <a:pt x="375104" y="176462"/>
                    </a:cubicBezTo>
                    <a:cubicBezTo>
                      <a:pt x="386027" y="182107"/>
                      <a:pt x="395739" y="189637"/>
                      <a:pt x="403971" y="198833"/>
                    </a:cubicBezTo>
                    <a:cubicBezTo>
                      <a:pt x="410016" y="205589"/>
                      <a:pt x="415122" y="213111"/>
                      <a:pt x="419141" y="221196"/>
                    </a:cubicBezTo>
                    <a:cubicBezTo>
                      <a:pt x="422675" y="228303"/>
                      <a:pt x="425357" y="235826"/>
                      <a:pt x="427109" y="243543"/>
                    </a:cubicBezTo>
                    <a:cubicBezTo>
                      <a:pt x="428766" y="250846"/>
                      <a:pt x="429610" y="258376"/>
                      <a:pt x="429610" y="265914"/>
                    </a:cubicBezTo>
                    <a:cubicBezTo>
                      <a:pt x="429610" y="273436"/>
                      <a:pt x="428766" y="280958"/>
                      <a:pt x="427100" y="288285"/>
                    </a:cubicBezTo>
                    <a:cubicBezTo>
                      <a:pt x="425756" y="294204"/>
                      <a:pt x="423871" y="299998"/>
                      <a:pt x="421486" y="305557"/>
                    </a:cubicBezTo>
                    <a:lnTo>
                      <a:pt x="236448" y="305557"/>
                    </a:lnTo>
                    <a:cubicBezTo>
                      <a:pt x="234064" y="299998"/>
                      <a:pt x="232179" y="294204"/>
                      <a:pt x="230835" y="288285"/>
                    </a:cubicBezTo>
                    <a:cubicBezTo>
                      <a:pt x="229169" y="280966"/>
                      <a:pt x="228325" y="273436"/>
                      <a:pt x="228325" y="265914"/>
                    </a:cubicBezTo>
                    <a:cubicBezTo>
                      <a:pt x="228348" y="258384"/>
                      <a:pt x="229185" y="250854"/>
                      <a:pt x="230842" y="243551"/>
                    </a:cubicBezTo>
                    <a:close/>
                    <a:moveTo>
                      <a:pt x="247458" y="354170"/>
                    </a:moveTo>
                    <a:lnTo>
                      <a:pt x="232594" y="354170"/>
                    </a:lnTo>
                    <a:cubicBezTo>
                      <a:pt x="229568" y="354170"/>
                      <a:pt x="227113" y="351715"/>
                      <a:pt x="227113" y="348689"/>
                    </a:cubicBezTo>
                    <a:lnTo>
                      <a:pt x="227113" y="329140"/>
                    </a:lnTo>
                    <a:cubicBezTo>
                      <a:pt x="227113" y="326114"/>
                      <a:pt x="229568" y="323659"/>
                      <a:pt x="232594" y="323659"/>
                    </a:cubicBezTo>
                    <a:lnTo>
                      <a:pt x="247458" y="323659"/>
                    </a:lnTo>
                    <a:lnTo>
                      <a:pt x="247458" y="354170"/>
                    </a:lnTo>
                    <a:close/>
                    <a:moveTo>
                      <a:pt x="297187" y="354170"/>
                    </a:moveTo>
                    <a:lnTo>
                      <a:pt x="266669" y="354170"/>
                    </a:lnTo>
                    <a:lnTo>
                      <a:pt x="266669" y="323651"/>
                    </a:lnTo>
                    <a:lnTo>
                      <a:pt x="297187" y="323651"/>
                    </a:lnTo>
                    <a:lnTo>
                      <a:pt x="297187" y="354170"/>
                    </a:lnTo>
                    <a:close/>
                    <a:moveTo>
                      <a:pt x="345791" y="354170"/>
                    </a:moveTo>
                    <a:lnTo>
                      <a:pt x="315273" y="354170"/>
                    </a:lnTo>
                    <a:lnTo>
                      <a:pt x="315273" y="323651"/>
                    </a:lnTo>
                    <a:lnTo>
                      <a:pt x="345791" y="323651"/>
                    </a:lnTo>
                    <a:lnTo>
                      <a:pt x="345791" y="354170"/>
                    </a:lnTo>
                    <a:close/>
                    <a:moveTo>
                      <a:pt x="394393" y="354170"/>
                    </a:moveTo>
                    <a:lnTo>
                      <a:pt x="363876" y="354170"/>
                    </a:lnTo>
                    <a:lnTo>
                      <a:pt x="363876" y="323651"/>
                    </a:lnTo>
                    <a:lnTo>
                      <a:pt x="394393" y="323651"/>
                    </a:lnTo>
                    <a:lnTo>
                      <a:pt x="394393" y="354170"/>
                    </a:lnTo>
                    <a:close/>
                    <a:moveTo>
                      <a:pt x="412471" y="354170"/>
                    </a:moveTo>
                    <a:lnTo>
                      <a:pt x="412471" y="323651"/>
                    </a:lnTo>
                    <a:lnTo>
                      <a:pt x="425075" y="323651"/>
                    </a:lnTo>
                    <a:cubicBezTo>
                      <a:pt x="428101" y="323651"/>
                      <a:pt x="430556" y="326107"/>
                      <a:pt x="430556" y="329133"/>
                    </a:cubicBezTo>
                    <a:lnTo>
                      <a:pt x="430556" y="348681"/>
                    </a:lnTo>
                    <a:cubicBezTo>
                      <a:pt x="430556" y="351707"/>
                      <a:pt x="428101" y="354162"/>
                      <a:pt x="425075" y="354162"/>
                    </a:cubicBezTo>
                    <a:lnTo>
                      <a:pt x="412471" y="354162"/>
                    </a:lnTo>
                    <a:close/>
                    <a:moveTo>
                      <a:pt x="240256" y="509882"/>
                    </a:moveTo>
                    <a:cubicBezTo>
                      <a:pt x="235573" y="508006"/>
                      <a:pt x="230256" y="510289"/>
                      <a:pt x="228380" y="514980"/>
                    </a:cubicBezTo>
                    <a:cubicBezTo>
                      <a:pt x="226511" y="519664"/>
                      <a:pt x="228786" y="524981"/>
                      <a:pt x="233477" y="526858"/>
                    </a:cubicBezTo>
                    <a:cubicBezTo>
                      <a:pt x="266114" y="539900"/>
                      <a:pt x="298368" y="546430"/>
                      <a:pt x="329972" y="546430"/>
                    </a:cubicBezTo>
                    <a:cubicBezTo>
                      <a:pt x="355025" y="546430"/>
                      <a:pt x="379678" y="542325"/>
                      <a:pt x="403768" y="534114"/>
                    </a:cubicBezTo>
                    <a:cubicBezTo>
                      <a:pt x="409265" y="532238"/>
                      <a:pt x="414715" y="530142"/>
                      <a:pt x="420110" y="527843"/>
                    </a:cubicBezTo>
                    <a:cubicBezTo>
                      <a:pt x="401837" y="537570"/>
                      <a:pt x="382203" y="545288"/>
                      <a:pt x="361389" y="550847"/>
                    </a:cubicBezTo>
                    <a:cubicBezTo>
                      <a:pt x="212093" y="590687"/>
                      <a:pt x="69348" y="508623"/>
                      <a:pt x="29346" y="359948"/>
                    </a:cubicBezTo>
                    <a:cubicBezTo>
                      <a:pt x="10072" y="288301"/>
                      <a:pt x="18837" y="215253"/>
                      <a:pt x="54046" y="154279"/>
                    </a:cubicBezTo>
                    <a:cubicBezTo>
                      <a:pt x="89428" y="92992"/>
                      <a:pt x="148735" y="48617"/>
                      <a:pt x="221037" y="29319"/>
                    </a:cubicBezTo>
                    <a:cubicBezTo>
                      <a:pt x="247653" y="22219"/>
                      <a:pt x="274426" y="18662"/>
                      <a:pt x="300651" y="18662"/>
                    </a:cubicBezTo>
                    <a:cubicBezTo>
                      <a:pt x="304756" y="18662"/>
                      <a:pt x="308837" y="18779"/>
                      <a:pt x="312919" y="18951"/>
                    </a:cubicBezTo>
                    <a:cubicBezTo>
                      <a:pt x="246801" y="26332"/>
                      <a:pt x="169932" y="58227"/>
                      <a:pt x="118350" y="115190"/>
                    </a:cubicBezTo>
                    <a:cubicBezTo>
                      <a:pt x="114965" y="118928"/>
                      <a:pt x="115246" y="124706"/>
                      <a:pt x="118991" y="128100"/>
                    </a:cubicBezTo>
                    <a:cubicBezTo>
                      <a:pt x="120743" y="129679"/>
                      <a:pt x="122932" y="130461"/>
                      <a:pt x="125121" y="130461"/>
                    </a:cubicBezTo>
                    <a:cubicBezTo>
                      <a:pt x="127608" y="130461"/>
                      <a:pt x="130094" y="129445"/>
                      <a:pt x="131900" y="127459"/>
                    </a:cubicBezTo>
                    <a:cubicBezTo>
                      <a:pt x="162481" y="93687"/>
                      <a:pt x="206306" y="66265"/>
                      <a:pt x="255387" y="50189"/>
                    </a:cubicBezTo>
                    <a:cubicBezTo>
                      <a:pt x="244245" y="55615"/>
                      <a:pt x="233501" y="61910"/>
                      <a:pt x="223281" y="69057"/>
                    </a:cubicBezTo>
                    <a:cubicBezTo>
                      <a:pt x="183029" y="97190"/>
                      <a:pt x="152879" y="136396"/>
                      <a:pt x="136084" y="182428"/>
                    </a:cubicBezTo>
                    <a:cubicBezTo>
                      <a:pt x="119288" y="228468"/>
                      <a:pt x="117138" y="277815"/>
                      <a:pt x="129867" y="325129"/>
                    </a:cubicBezTo>
                    <a:cubicBezTo>
                      <a:pt x="142597" y="372443"/>
                      <a:pt x="169228" y="414096"/>
                      <a:pt x="206877" y="445600"/>
                    </a:cubicBezTo>
                    <a:cubicBezTo>
                      <a:pt x="244526" y="477096"/>
                      <a:pt x="290307" y="496034"/>
                      <a:pt x="339277" y="500351"/>
                    </a:cubicBezTo>
                    <a:cubicBezTo>
                      <a:pt x="386770" y="504550"/>
                      <a:pt x="434450" y="494212"/>
                      <a:pt x="475774" y="471513"/>
                    </a:cubicBezTo>
                    <a:cubicBezTo>
                      <a:pt x="427155" y="512814"/>
                      <a:pt x="347088" y="552575"/>
                      <a:pt x="240256" y="5098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4851;p50">
                <a:extLst>
                  <a:ext uri="{FF2B5EF4-FFF2-40B4-BE49-F238E27FC236}">
                    <a16:creationId xmlns:a16="http://schemas.microsoft.com/office/drawing/2014/main" id="{2999801D-3AC2-C2B8-B46F-BEFCB74D4965}"/>
                  </a:ext>
                </a:extLst>
              </p:cNvPr>
              <p:cNvSpPr/>
              <p:nvPr/>
            </p:nvSpPr>
            <p:spPr>
              <a:xfrm>
                <a:off x="6536820" y="3340315"/>
                <a:ext cx="31429" cy="44550"/>
              </a:xfrm>
              <a:custGeom>
                <a:avLst/>
                <a:gdLst/>
                <a:ahLst/>
                <a:cxnLst/>
                <a:rect l="l" t="t" r="r" b="b"/>
                <a:pathLst>
                  <a:path w="31429" h="44550" extrusionOk="0">
                    <a:moveTo>
                      <a:pt x="26976" y="1294"/>
                    </a:moveTo>
                    <a:cubicBezTo>
                      <a:pt x="22637" y="-1294"/>
                      <a:pt x="17031" y="121"/>
                      <a:pt x="14443" y="4453"/>
                    </a:cubicBezTo>
                    <a:cubicBezTo>
                      <a:pt x="9142" y="13321"/>
                      <a:pt x="4513" y="22578"/>
                      <a:pt x="681" y="31954"/>
                    </a:cubicBezTo>
                    <a:cubicBezTo>
                      <a:pt x="-1226" y="36622"/>
                      <a:pt x="1009" y="41962"/>
                      <a:pt x="5678" y="43870"/>
                    </a:cubicBezTo>
                    <a:cubicBezTo>
                      <a:pt x="6811" y="44331"/>
                      <a:pt x="7984" y="44551"/>
                      <a:pt x="9134" y="44551"/>
                    </a:cubicBezTo>
                    <a:cubicBezTo>
                      <a:pt x="12730" y="44551"/>
                      <a:pt x="16147" y="42408"/>
                      <a:pt x="17594" y="38866"/>
                    </a:cubicBezTo>
                    <a:cubicBezTo>
                      <a:pt x="21081" y="30335"/>
                      <a:pt x="25303" y="21906"/>
                      <a:pt x="30135" y="13821"/>
                    </a:cubicBezTo>
                    <a:cubicBezTo>
                      <a:pt x="32724" y="9497"/>
                      <a:pt x="31308" y="3883"/>
                      <a:pt x="26976" y="12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4852;p50">
                <a:extLst>
                  <a:ext uri="{FF2B5EF4-FFF2-40B4-BE49-F238E27FC236}">
                    <a16:creationId xmlns:a16="http://schemas.microsoft.com/office/drawing/2014/main" id="{70971D9E-D78C-C3A7-B23D-F282B59F38BB}"/>
                  </a:ext>
                </a:extLst>
              </p:cNvPr>
              <p:cNvSpPr/>
              <p:nvPr/>
            </p:nvSpPr>
            <p:spPr>
              <a:xfrm>
                <a:off x="6646913" y="3683466"/>
                <a:ext cx="33432" cy="26397"/>
              </a:xfrm>
              <a:custGeom>
                <a:avLst/>
                <a:gdLst/>
                <a:ahLst/>
                <a:cxnLst/>
                <a:rect l="l" t="t" r="r" b="b"/>
                <a:pathLst>
                  <a:path w="33432" h="26397" extrusionOk="0">
                    <a:moveTo>
                      <a:pt x="28415" y="9102"/>
                    </a:moveTo>
                    <a:cubicBezTo>
                      <a:pt x="23520" y="6631"/>
                      <a:pt x="18555" y="3973"/>
                      <a:pt x="13644" y="1189"/>
                    </a:cubicBezTo>
                    <a:cubicBezTo>
                      <a:pt x="9250" y="-1298"/>
                      <a:pt x="3675" y="243"/>
                      <a:pt x="1189" y="4629"/>
                    </a:cubicBezTo>
                    <a:cubicBezTo>
                      <a:pt x="-1297" y="9016"/>
                      <a:pt x="243" y="14599"/>
                      <a:pt x="4629" y="17086"/>
                    </a:cubicBezTo>
                    <a:cubicBezTo>
                      <a:pt x="9797" y="20018"/>
                      <a:pt x="15029" y="22817"/>
                      <a:pt x="20181" y="25421"/>
                    </a:cubicBezTo>
                    <a:cubicBezTo>
                      <a:pt x="21503" y="26085"/>
                      <a:pt x="22902" y="26398"/>
                      <a:pt x="24286" y="26398"/>
                    </a:cubicBezTo>
                    <a:cubicBezTo>
                      <a:pt x="27625" y="26398"/>
                      <a:pt x="30846" y="24561"/>
                      <a:pt x="32450" y="21370"/>
                    </a:cubicBezTo>
                    <a:cubicBezTo>
                      <a:pt x="34724" y="16874"/>
                      <a:pt x="32918" y="11377"/>
                      <a:pt x="28415" y="9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5D43DEA8-97EB-FA58-DD87-BEB2AA6739B4}"/>
              </a:ext>
            </a:extLst>
          </p:cNvPr>
          <p:cNvSpPr txBox="1"/>
          <p:nvPr/>
        </p:nvSpPr>
        <p:spPr>
          <a:xfrm>
            <a:off x="386110" y="4208674"/>
            <a:ext cx="260111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C956794-5381-ED96-582E-9F7F43155859}"/>
              </a:ext>
            </a:extLst>
          </p:cNvPr>
          <p:cNvSpPr txBox="1"/>
          <p:nvPr/>
        </p:nvSpPr>
        <p:spPr>
          <a:xfrm>
            <a:off x="2812607" y="1380764"/>
            <a:ext cx="260111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94683CC-D95C-5247-55C4-456FCA8E0989}"/>
              </a:ext>
            </a:extLst>
          </p:cNvPr>
          <p:cNvSpPr txBox="1"/>
          <p:nvPr/>
        </p:nvSpPr>
        <p:spPr>
          <a:xfrm>
            <a:off x="5220160" y="4208674"/>
            <a:ext cx="260111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CA4AD15-EE77-F5B0-278E-C6F8661C2761}"/>
              </a:ext>
            </a:extLst>
          </p:cNvPr>
          <p:cNvSpPr txBox="1"/>
          <p:nvPr/>
        </p:nvSpPr>
        <p:spPr>
          <a:xfrm>
            <a:off x="7585697" y="1380764"/>
            <a:ext cx="260111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46BB4A-4655-E995-69E7-94839ADB5D5C}"/>
              </a:ext>
            </a:extLst>
          </p:cNvPr>
          <p:cNvGrpSpPr/>
          <p:nvPr/>
        </p:nvGrpSpPr>
        <p:grpSpPr>
          <a:xfrm>
            <a:off x="5949452" y="2936245"/>
            <a:ext cx="1193066" cy="1184674"/>
            <a:chOff x="5949452" y="2936245"/>
            <a:chExt cx="1193066" cy="1184674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8F4A79A-84EA-5F00-5C68-C6620DA0CD62}"/>
                </a:ext>
              </a:extLst>
            </p:cNvPr>
            <p:cNvSpPr/>
            <p:nvPr/>
          </p:nvSpPr>
          <p:spPr>
            <a:xfrm rot="16200000">
              <a:off x="5953648" y="2932049"/>
              <a:ext cx="1184674" cy="1193066"/>
            </a:xfrm>
            <a:custGeom>
              <a:avLst/>
              <a:gdLst>
                <a:gd name="connsiteX0" fmla="*/ 981975 w 1208772"/>
                <a:gd name="connsiteY0" fmla="*/ 609778 h 1217335"/>
                <a:gd name="connsiteX1" fmla="*/ 964579 w 1208772"/>
                <a:gd name="connsiteY1" fmla="*/ 650711 h 1217335"/>
                <a:gd name="connsiteX2" fmla="*/ 876490 w 1208772"/>
                <a:gd name="connsiteY2" fmla="*/ 732849 h 1217335"/>
                <a:gd name="connsiteX3" fmla="*/ 861609 w 1208772"/>
                <a:gd name="connsiteY3" fmla="*/ 734958 h 1217335"/>
                <a:gd name="connsiteX4" fmla="*/ 859609 w 1208772"/>
                <a:gd name="connsiteY4" fmla="*/ 751028 h 1217335"/>
                <a:gd name="connsiteX5" fmla="*/ 841644 w 1208772"/>
                <a:gd name="connsiteY5" fmla="*/ 796534 h 1217335"/>
                <a:gd name="connsiteX6" fmla="*/ 792432 w 1208772"/>
                <a:gd name="connsiteY6" fmla="*/ 818936 h 1217335"/>
                <a:gd name="connsiteX7" fmla="*/ 774820 w 1208772"/>
                <a:gd name="connsiteY7" fmla="*/ 820748 h 1217335"/>
                <a:gd name="connsiteX8" fmla="*/ 770166 w 1208772"/>
                <a:gd name="connsiteY8" fmla="*/ 841391 h 1217335"/>
                <a:gd name="connsiteX9" fmla="*/ 739379 w 1208772"/>
                <a:gd name="connsiteY9" fmla="*/ 904212 h 1217335"/>
                <a:gd name="connsiteX10" fmla="*/ 685729 w 1208772"/>
                <a:gd name="connsiteY10" fmla="*/ 935458 h 1217335"/>
                <a:gd name="connsiteX11" fmla="*/ 646139 w 1208772"/>
                <a:gd name="connsiteY11" fmla="*/ 937280 h 1217335"/>
                <a:gd name="connsiteX12" fmla="*/ 599483 w 1208772"/>
                <a:gd name="connsiteY12" fmla="*/ 937870 h 1217335"/>
                <a:gd name="connsiteX13" fmla="*/ 599483 w 1208772"/>
                <a:gd name="connsiteY13" fmla="*/ 1217335 h 1217335"/>
                <a:gd name="connsiteX14" fmla="*/ 486822 w 1208772"/>
                <a:gd name="connsiteY14" fmla="*/ 1205977 h 1217335"/>
                <a:gd name="connsiteX15" fmla="*/ 0 w 1208772"/>
                <a:gd name="connsiteY15" fmla="*/ 608667 h 1217335"/>
                <a:gd name="connsiteX16" fmla="*/ 486822 w 1208772"/>
                <a:gd name="connsiteY16" fmla="*/ 11357 h 1217335"/>
                <a:gd name="connsiteX17" fmla="*/ 599483 w 1208772"/>
                <a:gd name="connsiteY17" fmla="*/ 0 h 1217335"/>
                <a:gd name="connsiteX18" fmla="*/ 599483 w 1208772"/>
                <a:gd name="connsiteY18" fmla="*/ 279286 h 1217335"/>
                <a:gd name="connsiteX19" fmla="*/ 605835 w 1208772"/>
                <a:gd name="connsiteY19" fmla="*/ 279348 h 1217335"/>
                <a:gd name="connsiteX20" fmla="*/ 675773 w 1208772"/>
                <a:gd name="connsiteY20" fmla="*/ 281715 h 1217335"/>
                <a:gd name="connsiteX21" fmla="*/ 736809 w 1208772"/>
                <a:gd name="connsiteY21" fmla="*/ 312016 h 1217335"/>
                <a:gd name="connsiteX22" fmla="*/ 770246 w 1208772"/>
                <a:gd name="connsiteY22" fmla="*/ 378435 h 1217335"/>
                <a:gd name="connsiteX23" fmla="*/ 774523 w 1208772"/>
                <a:gd name="connsiteY23" fmla="*/ 400079 h 1217335"/>
                <a:gd name="connsiteX24" fmla="*/ 794298 w 1208772"/>
                <a:gd name="connsiteY24" fmla="*/ 401377 h 1217335"/>
                <a:gd name="connsiteX25" fmla="*/ 858013 w 1208772"/>
                <a:gd name="connsiteY25" fmla="*/ 460275 h 1217335"/>
                <a:gd name="connsiteX26" fmla="*/ 861746 w 1208772"/>
                <a:gd name="connsiteY26" fmla="*/ 481350 h 1217335"/>
                <a:gd name="connsiteX27" fmla="*/ 879493 w 1208772"/>
                <a:gd name="connsiteY27" fmla="*/ 486436 h 1217335"/>
                <a:gd name="connsiteX28" fmla="*/ 906331 w 1208772"/>
                <a:gd name="connsiteY28" fmla="*/ 495581 h 1217335"/>
                <a:gd name="connsiteX29" fmla="*/ 948347 w 1208772"/>
                <a:gd name="connsiteY29" fmla="*/ 537488 h 1217335"/>
                <a:gd name="connsiteX30" fmla="*/ 981975 w 1208772"/>
                <a:gd name="connsiteY30" fmla="*/ 609778 h 1217335"/>
                <a:gd name="connsiteX31" fmla="*/ 1208772 w 1208772"/>
                <a:gd name="connsiteY31" fmla="*/ 609561 h 1217335"/>
                <a:gd name="connsiteX32" fmla="*/ 1192539 w 1208772"/>
                <a:gd name="connsiteY32" fmla="*/ 631205 h 1217335"/>
                <a:gd name="connsiteX33" fmla="*/ 1147576 w 1208772"/>
                <a:gd name="connsiteY33" fmla="*/ 661777 h 1217335"/>
                <a:gd name="connsiteX34" fmla="*/ 1134968 w 1208772"/>
                <a:gd name="connsiteY34" fmla="*/ 666809 h 1217335"/>
                <a:gd name="connsiteX35" fmla="*/ 1132262 w 1208772"/>
                <a:gd name="connsiteY35" fmla="*/ 677873 h 1217335"/>
                <a:gd name="connsiteX36" fmla="*/ 1083564 w 1208772"/>
                <a:gd name="connsiteY36" fmla="*/ 711855 h 1217335"/>
                <a:gd name="connsiteX37" fmla="*/ 1079073 w 1208772"/>
                <a:gd name="connsiteY37" fmla="*/ 695865 h 1217335"/>
                <a:gd name="connsiteX38" fmla="*/ 1074475 w 1208772"/>
                <a:gd name="connsiteY38" fmla="*/ 667457 h 1217335"/>
                <a:gd name="connsiteX39" fmla="*/ 1028832 w 1208772"/>
                <a:gd name="connsiteY39" fmla="*/ 618002 h 1217335"/>
                <a:gd name="connsiteX40" fmla="*/ 1017335 w 1208772"/>
                <a:gd name="connsiteY40" fmla="*/ 610562 h 1217335"/>
                <a:gd name="connsiteX41" fmla="*/ 1037355 w 1208772"/>
                <a:gd name="connsiteY41" fmla="*/ 594519 h 1217335"/>
                <a:gd name="connsiteX42" fmla="*/ 1067522 w 1208772"/>
                <a:gd name="connsiteY42" fmla="*/ 564435 h 1217335"/>
                <a:gd name="connsiteX43" fmla="*/ 1078991 w 1208772"/>
                <a:gd name="connsiteY43" fmla="*/ 529021 h 1217335"/>
                <a:gd name="connsiteX44" fmla="*/ 1078831 w 1208772"/>
                <a:gd name="connsiteY44" fmla="*/ 528993 h 1217335"/>
                <a:gd name="connsiteX45" fmla="*/ 1080155 w 1208772"/>
                <a:gd name="connsiteY45" fmla="*/ 508324 h 1217335"/>
                <a:gd name="connsiteX46" fmla="*/ 1092277 w 1208772"/>
                <a:gd name="connsiteY46" fmla="*/ 509703 h 1217335"/>
                <a:gd name="connsiteX47" fmla="*/ 1131181 w 1208772"/>
                <a:gd name="connsiteY47" fmla="*/ 539978 h 1217335"/>
                <a:gd name="connsiteX48" fmla="*/ 1152283 w 1208772"/>
                <a:gd name="connsiteY48" fmla="*/ 557806 h 1217335"/>
                <a:gd name="connsiteX49" fmla="*/ 1195787 w 1208772"/>
                <a:gd name="connsiteY49" fmla="*/ 592408 h 121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208772" h="1217335">
                  <a:moveTo>
                    <a:pt x="981975" y="609778"/>
                  </a:moveTo>
                  <a:cubicBezTo>
                    <a:pt x="981975" y="612835"/>
                    <a:pt x="974156" y="631205"/>
                    <a:pt x="964579" y="650711"/>
                  </a:cubicBezTo>
                  <a:cubicBezTo>
                    <a:pt x="937524" y="705793"/>
                    <a:pt x="914367" y="727437"/>
                    <a:pt x="876490" y="732849"/>
                  </a:cubicBezTo>
                  <a:lnTo>
                    <a:pt x="861609" y="734958"/>
                  </a:lnTo>
                  <a:lnTo>
                    <a:pt x="859609" y="751028"/>
                  </a:lnTo>
                  <a:cubicBezTo>
                    <a:pt x="856714" y="774188"/>
                    <a:pt x="852737" y="784225"/>
                    <a:pt x="841644" y="796534"/>
                  </a:cubicBezTo>
                  <a:cubicBezTo>
                    <a:pt x="829442" y="810115"/>
                    <a:pt x="815130" y="816609"/>
                    <a:pt x="792432" y="818936"/>
                  </a:cubicBezTo>
                  <a:lnTo>
                    <a:pt x="774820" y="820748"/>
                  </a:lnTo>
                  <a:lnTo>
                    <a:pt x="770166" y="841391"/>
                  </a:lnTo>
                  <a:cubicBezTo>
                    <a:pt x="763864" y="869283"/>
                    <a:pt x="754854" y="887681"/>
                    <a:pt x="739379" y="904212"/>
                  </a:cubicBezTo>
                  <a:cubicBezTo>
                    <a:pt x="724805" y="919483"/>
                    <a:pt x="706204" y="930315"/>
                    <a:pt x="685729" y="935458"/>
                  </a:cubicBezTo>
                  <a:cubicBezTo>
                    <a:pt x="682943" y="936203"/>
                    <a:pt x="671784" y="936801"/>
                    <a:pt x="646139" y="937280"/>
                  </a:cubicBezTo>
                  <a:lnTo>
                    <a:pt x="599483" y="937870"/>
                  </a:lnTo>
                  <a:lnTo>
                    <a:pt x="599483" y="1217335"/>
                  </a:lnTo>
                  <a:lnTo>
                    <a:pt x="486822" y="1205977"/>
                  </a:lnTo>
                  <a:cubicBezTo>
                    <a:pt x="208993" y="1149125"/>
                    <a:pt x="0" y="903302"/>
                    <a:pt x="0" y="608667"/>
                  </a:cubicBezTo>
                  <a:cubicBezTo>
                    <a:pt x="0" y="314032"/>
                    <a:pt x="208993" y="68209"/>
                    <a:pt x="486822" y="11357"/>
                  </a:cubicBezTo>
                  <a:lnTo>
                    <a:pt x="599483" y="0"/>
                  </a:lnTo>
                  <a:lnTo>
                    <a:pt x="599483" y="279286"/>
                  </a:lnTo>
                  <a:lnTo>
                    <a:pt x="605835" y="279348"/>
                  </a:lnTo>
                  <a:cubicBezTo>
                    <a:pt x="647902" y="279907"/>
                    <a:pt x="668422" y="280688"/>
                    <a:pt x="675773" y="281715"/>
                  </a:cubicBezTo>
                  <a:cubicBezTo>
                    <a:pt x="698926" y="284728"/>
                    <a:pt x="720410" y="295393"/>
                    <a:pt x="736809" y="312016"/>
                  </a:cubicBezTo>
                  <a:cubicBezTo>
                    <a:pt x="754367" y="329737"/>
                    <a:pt x="764673" y="350029"/>
                    <a:pt x="770246" y="378435"/>
                  </a:cubicBezTo>
                  <a:lnTo>
                    <a:pt x="774523" y="400079"/>
                  </a:lnTo>
                  <a:lnTo>
                    <a:pt x="794298" y="401377"/>
                  </a:lnTo>
                  <a:cubicBezTo>
                    <a:pt x="830823" y="403741"/>
                    <a:pt x="852060" y="423372"/>
                    <a:pt x="858013" y="460275"/>
                  </a:cubicBezTo>
                  <a:cubicBezTo>
                    <a:pt x="859798" y="471449"/>
                    <a:pt x="861474" y="480917"/>
                    <a:pt x="861746" y="481350"/>
                  </a:cubicBezTo>
                  <a:cubicBezTo>
                    <a:pt x="867552" y="483406"/>
                    <a:pt x="873480" y="485105"/>
                    <a:pt x="879493" y="486436"/>
                  </a:cubicBezTo>
                  <a:cubicBezTo>
                    <a:pt x="888686" y="488702"/>
                    <a:pt x="897668" y="491760"/>
                    <a:pt x="906331" y="495581"/>
                  </a:cubicBezTo>
                  <a:cubicBezTo>
                    <a:pt x="919399" y="502155"/>
                    <a:pt x="936929" y="519632"/>
                    <a:pt x="948347" y="537488"/>
                  </a:cubicBezTo>
                  <a:cubicBezTo>
                    <a:pt x="960332" y="556454"/>
                    <a:pt x="981975" y="602690"/>
                    <a:pt x="981975" y="609778"/>
                  </a:cubicBezTo>
                  <a:close/>
                  <a:moveTo>
                    <a:pt x="1208772" y="609561"/>
                  </a:moveTo>
                  <a:lnTo>
                    <a:pt x="1192539" y="631205"/>
                  </a:lnTo>
                  <a:cubicBezTo>
                    <a:pt x="1175604" y="653659"/>
                    <a:pt x="1168949" y="658260"/>
                    <a:pt x="1147576" y="661777"/>
                  </a:cubicBezTo>
                  <a:cubicBezTo>
                    <a:pt x="1141163" y="662832"/>
                    <a:pt x="1135481" y="665077"/>
                    <a:pt x="1134968" y="666809"/>
                  </a:cubicBezTo>
                  <a:cubicBezTo>
                    <a:pt x="1134454" y="668540"/>
                    <a:pt x="1133236" y="673491"/>
                    <a:pt x="1132262" y="677873"/>
                  </a:cubicBezTo>
                  <a:cubicBezTo>
                    <a:pt x="1128691" y="694241"/>
                    <a:pt x="1103530" y="711855"/>
                    <a:pt x="1083564" y="711855"/>
                  </a:cubicBezTo>
                  <a:cubicBezTo>
                    <a:pt x="1078668" y="711881"/>
                    <a:pt x="1078236" y="710366"/>
                    <a:pt x="1079073" y="695865"/>
                  </a:cubicBezTo>
                  <a:cubicBezTo>
                    <a:pt x="1080061" y="686155"/>
                    <a:pt x="1078473" y="676359"/>
                    <a:pt x="1074475" y="667457"/>
                  </a:cubicBezTo>
                  <a:cubicBezTo>
                    <a:pt x="1067846" y="652415"/>
                    <a:pt x="1044606" y="627255"/>
                    <a:pt x="1028832" y="618002"/>
                  </a:cubicBezTo>
                  <a:cubicBezTo>
                    <a:pt x="1024800" y="615848"/>
                    <a:pt x="1020953" y="613359"/>
                    <a:pt x="1017335" y="610562"/>
                  </a:cubicBezTo>
                  <a:cubicBezTo>
                    <a:pt x="1017335" y="610157"/>
                    <a:pt x="1026345" y="602932"/>
                    <a:pt x="1037355" y="594519"/>
                  </a:cubicBezTo>
                  <a:cubicBezTo>
                    <a:pt x="1048656" y="585824"/>
                    <a:pt x="1058796" y="575713"/>
                    <a:pt x="1067522" y="564435"/>
                  </a:cubicBezTo>
                  <a:cubicBezTo>
                    <a:pt x="1076531" y="551340"/>
                    <a:pt x="1077828" y="547418"/>
                    <a:pt x="1078991" y="529021"/>
                  </a:cubicBezTo>
                  <a:lnTo>
                    <a:pt x="1078831" y="528993"/>
                  </a:lnTo>
                  <a:lnTo>
                    <a:pt x="1080155" y="508324"/>
                  </a:lnTo>
                  <a:lnTo>
                    <a:pt x="1092277" y="509703"/>
                  </a:lnTo>
                  <a:cubicBezTo>
                    <a:pt x="1110013" y="511405"/>
                    <a:pt x="1125171" y="523201"/>
                    <a:pt x="1131181" y="539978"/>
                  </a:cubicBezTo>
                  <a:cubicBezTo>
                    <a:pt x="1135536" y="553044"/>
                    <a:pt x="1135888" y="553315"/>
                    <a:pt x="1152283" y="557806"/>
                  </a:cubicBezTo>
                  <a:cubicBezTo>
                    <a:pt x="1171031" y="562947"/>
                    <a:pt x="1177227" y="567870"/>
                    <a:pt x="1195787" y="5924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78" name="Google Shape;5006;p50">
              <a:extLst>
                <a:ext uri="{FF2B5EF4-FFF2-40B4-BE49-F238E27FC236}">
                  <a16:creationId xmlns:a16="http://schemas.microsoft.com/office/drawing/2014/main" id="{9B943A4E-D9F0-9F6F-41B8-987B4BC0FFEE}"/>
                </a:ext>
              </a:extLst>
            </p:cNvPr>
            <p:cNvSpPr/>
            <p:nvPr/>
          </p:nvSpPr>
          <p:spPr>
            <a:xfrm>
              <a:off x="6346863" y="3544898"/>
              <a:ext cx="375451" cy="366148"/>
            </a:xfrm>
            <a:custGeom>
              <a:avLst/>
              <a:gdLst/>
              <a:ahLst/>
              <a:cxnLst/>
              <a:rect l="l" t="t" r="r" b="b"/>
              <a:pathLst>
                <a:path w="579847" h="565480" extrusionOk="0">
                  <a:moveTo>
                    <a:pt x="579810" y="238229"/>
                  </a:moveTo>
                  <a:cubicBezTo>
                    <a:pt x="579153" y="215772"/>
                    <a:pt x="569888" y="194652"/>
                    <a:pt x="553694" y="178756"/>
                  </a:cubicBezTo>
                  <a:cubicBezTo>
                    <a:pt x="537509" y="162859"/>
                    <a:pt x="516225" y="153961"/>
                    <a:pt x="493761" y="153695"/>
                  </a:cubicBezTo>
                  <a:cubicBezTo>
                    <a:pt x="470766" y="153414"/>
                    <a:pt x="448888" y="162077"/>
                    <a:pt x="432304" y="178060"/>
                  </a:cubicBezTo>
                  <a:cubicBezTo>
                    <a:pt x="415774" y="193996"/>
                    <a:pt x="406305" y="215397"/>
                    <a:pt x="405656" y="238323"/>
                  </a:cubicBezTo>
                  <a:cubicBezTo>
                    <a:pt x="405539" y="242420"/>
                    <a:pt x="407807" y="246025"/>
                    <a:pt x="411192" y="247839"/>
                  </a:cubicBezTo>
                  <a:cubicBezTo>
                    <a:pt x="450741" y="270898"/>
                    <a:pt x="475293" y="313583"/>
                    <a:pt x="475293" y="359310"/>
                  </a:cubicBezTo>
                  <a:cubicBezTo>
                    <a:pt x="475293" y="422591"/>
                    <a:pt x="428183" y="477412"/>
                    <a:pt x="365717" y="486811"/>
                  </a:cubicBezTo>
                  <a:cubicBezTo>
                    <a:pt x="360009" y="487671"/>
                    <a:pt x="356076" y="492996"/>
                    <a:pt x="356936" y="498704"/>
                  </a:cubicBezTo>
                  <a:cubicBezTo>
                    <a:pt x="357561" y="502856"/>
                    <a:pt x="360556" y="506069"/>
                    <a:pt x="364333" y="507180"/>
                  </a:cubicBezTo>
                  <a:cubicBezTo>
                    <a:pt x="366147" y="521333"/>
                    <a:pt x="372433" y="534102"/>
                    <a:pt x="381746" y="544016"/>
                  </a:cubicBezTo>
                  <a:lnTo>
                    <a:pt x="310960" y="544016"/>
                  </a:lnTo>
                  <a:cubicBezTo>
                    <a:pt x="320077" y="534313"/>
                    <a:pt x="326301" y="521872"/>
                    <a:pt x="328263" y="508071"/>
                  </a:cubicBezTo>
                  <a:cubicBezTo>
                    <a:pt x="328670" y="508118"/>
                    <a:pt x="329077" y="508181"/>
                    <a:pt x="329483" y="508227"/>
                  </a:cubicBezTo>
                  <a:cubicBezTo>
                    <a:pt x="329882" y="508274"/>
                    <a:pt x="330273" y="508290"/>
                    <a:pt x="330664" y="508290"/>
                  </a:cubicBezTo>
                  <a:cubicBezTo>
                    <a:pt x="336286" y="508290"/>
                    <a:pt x="341079" y="503763"/>
                    <a:pt x="341110" y="497844"/>
                  </a:cubicBezTo>
                  <a:cubicBezTo>
                    <a:pt x="341134" y="492417"/>
                    <a:pt x="336786" y="488015"/>
                    <a:pt x="331399" y="487397"/>
                  </a:cubicBezTo>
                  <a:cubicBezTo>
                    <a:pt x="328639" y="487076"/>
                    <a:pt x="325871" y="486670"/>
                    <a:pt x="323158" y="486177"/>
                  </a:cubicBezTo>
                  <a:cubicBezTo>
                    <a:pt x="279394" y="478233"/>
                    <a:pt x="242199" y="447464"/>
                    <a:pt x="226084" y="405897"/>
                  </a:cubicBezTo>
                  <a:cubicBezTo>
                    <a:pt x="223825" y="400064"/>
                    <a:pt x="216905" y="397413"/>
                    <a:pt x="211228" y="400549"/>
                  </a:cubicBezTo>
                  <a:cubicBezTo>
                    <a:pt x="206568" y="403121"/>
                    <a:pt x="204809" y="408931"/>
                    <a:pt x="206756" y="413888"/>
                  </a:cubicBezTo>
                  <a:cubicBezTo>
                    <a:pt x="207373" y="415460"/>
                    <a:pt x="208022" y="417016"/>
                    <a:pt x="208687" y="418564"/>
                  </a:cubicBezTo>
                  <a:lnTo>
                    <a:pt x="205176" y="418564"/>
                  </a:lnTo>
                  <a:cubicBezTo>
                    <a:pt x="197115" y="418564"/>
                    <a:pt x="189147" y="417454"/>
                    <a:pt x="181477" y="415257"/>
                  </a:cubicBezTo>
                  <a:cubicBezTo>
                    <a:pt x="181469" y="415257"/>
                    <a:pt x="181453" y="415249"/>
                    <a:pt x="181445" y="415249"/>
                  </a:cubicBezTo>
                  <a:cubicBezTo>
                    <a:pt x="180476" y="414968"/>
                    <a:pt x="179514" y="414678"/>
                    <a:pt x="178552" y="414357"/>
                  </a:cubicBezTo>
                  <a:cubicBezTo>
                    <a:pt x="181109" y="406781"/>
                    <a:pt x="184198" y="399344"/>
                    <a:pt x="187802" y="392112"/>
                  </a:cubicBezTo>
                  <a:cubicBezTo>
                    <a:pt x="188811" y="390079"/>
                    <a:pt x="189296" y="387788"/>
                    <a:pt x="188905" y="385551"/>
                  </a:cubicBezTo>
                  <a:cubicBezTo>
                    <a:pt x="187990" y="380250"/>
                    <a:pt x="183517" y="376747"/>
                    <a:pt x="178568" y="376747"/>
                  </a:cubicBezTo>
                  <a:lnTo>
                    <a:pt x="131474" y="376747"/>
                  </a:lnTo>
                  <a:cubicBezTo>
                    <a:pt x="123514" y="363470"/>
                    <a:pt x="119323" y="348355"/>
                    <a:pt x="119323" y="332709"/>
                  </a:cubicBezTo>
                  <a:lnTo>
                    <a:pt x="119323" y="205709"/>
                  </a:lnTo>
                  <a:cubicBezTo>
                    <a:pt x="119323" y="205709"/>
                    <a:pt x="115265" y="183080"/>
                    <a:pt x="108689" y="174330"/>
                  </a:cubicBezTo>
                  <a:cubicBezTo>
                    <a:pt x="125930" y="174447"/>
                    <a:pt x="139997" y="188303"/>
                    <a:pt x="140802" y="205247"/>
                  </a:cubicBezTo>
                  <a:lnTo>
                    <a:pt x="140802" y="303317"/>
                  </a:lnTo>
                  <a:cubicBezTo>
                    <a:pt x="140090" y="339840"/>
                    <a:pt x="169803" y="369553"/>
                    <a:pt x="206325" y="369553"/>
                  </a:cubicBezTo>
                  <a:cubicBezTo>
                    <a:pt x="212104" y="369553"/>
                    <a:pt x="216787" y="364869"/>
                    <a:pt x="216787" y="359091"/>
                  </a:cubicBezTo>
                  <a:cubicBezTo>
                    <a:pt x="216787" y="351991"/>
                    <a:pt x="217366" y="344868"/>
                    <a:pt x="218515" y="337924"/>
                  </a:cubicBezTo>
                  <a:cubicBezTo>
                    <a:pt x="225607" y="294934"/>
                    <a:pt x="254983" y="257566"/>
                    <a:pt x="295181" y="240403"/>
                  </a:cubicBezTo>
                  <a:cubicBezTo>
                    <a:pt x="295291" y="240356"/>
                    <a:pt x="295408" y="240301"/>
                    <a:pt x="295517" y="240254"/>
                  </a:cubicBezTo>
                  <a:cubicBezTo>
                    <a:pt x="318263" y="230324"/>
                    <a:pt x="328819" y="203793"/>
                    <a:pt x="319053" y="180930"/>
                  </a:cubicBezTo>
                  <a:cubicBezTo>
                    <a:pt x="318060" y="178600"/>
                    <a:pt x="316871" y="176402"/>
                    <a:pt x="315542" y="174408"/>
                  </a:cubicBezTo>
                  <a:lnTo>
                    <a:pt x="376022" y="174408"/>
                  </a:lnTo>
                  <a:cubicBezTo>
                    <a:pt x="371495" y="181368"/>
                    <a:pt x="368860" y="189742"/>
                    <a:pt x="368860" y="198726"/>
                  </a:cubicBezTo>
                  <a:cubicBezTo>
                    <a:pt x="368860" y="208586"/>
                    <a:pt x="371988" y="217977"/>
                    <a:pt x="377891" y="225875"/>
                  </a:cubicBezTo>
                  <a:cubicBezTo>
                    <a:pt x="379947" y="228619"/>
                    <a:pt x="383091" y="230066"/>
                    <a:pt x="386273" y="230066"/>
                  </a:cubicBezTo>
                  <a:cubicBezTo>
                    <a:pt x="388455" y="230066"/>
                    <a:pt x="390652" y="229385"/>
                    <a:pt x="392528" y="227978"/>
                  </a:cubicBezTo>
                  <a:cubicBezTo>
                    <a:pt x="397157" y="224522"/>
                    <a:pt x="398095" y="217962"/>
                    <a:pt x="394639" y="213340"/>
                  </a:cubicBezTo>
                  <a:cubicBezTo>
                    <a:pt x="391457" y="209087"/>
                    <a:pt x="389776" y="204028"/>
                    <a:pt x="389776" y="198718"/>
                  </a:cubicBezTo>
                  <a:cubicBezTo>
                    <a:pt x="389776" y="185262"/>
                    <a:pt x="400723" y="174315"/>
                    <a:pt x="414179" y="174401"/>
                  </a:cubicBezTo>
                  <a:lnTo>
                    <a:pt x="429442" y="174401"/>
                  </a:lnTo>
                  <a:cubicBezTo>
                    <a:pt x="435220" y="174315"/>
                    <a:pt x="439904" y="169631"/>
                    <a:pt x="439904" y="163852"/>
                  </a:cubicBezTo>
                  <a:cubicBezTo>
                    <a:pt x="439904" y="158074"/>
                    <a:pt x="435220" y="153390"/>
                    <a:pt x="429442" y="152921"/>
                  </a:cubicBezTo>
                  <a:lnTo>
                    <a:pt x="408151" y="152921"/>
                  </a:lnTo>
                  <a:cubicBezTo>
                    <a:pt x="415164" y="142005"/>
                    <a:pt x="418988" y="128806"/>
                    <a:pt x="418988" y="115044"/>
                  </a:cubicBezTo>
                  <a:cubicBezTo>
                    <a:pt x="418988" y="88490"/>
                    <a:pt x="404460" y="64188"/>
                    <a:pt x="381855" y="51341"/>
                  </a:cubicBezTo>
                  <a:cubicBezTo>
                    <a:pt x="383349" y="47197"/>
                    <a:pt x="384131" y="42802"/>
                    <a:pt x="384131" y="38346"/>
                  </a:cubicBezTo>
                  <a:cubicBezTo>
                    <a:pt x="384131" y="17202"/>
                    <a:pt x="366929" y="0"/>
                    <a:pt x="345786" y="0"/>
                  </a:cubicBezTo>
                  <a:cubicBezTo>
                    <a:pt x="324643" y="0"/>
                    <a:pt x="307441" y="17202"/>
                    <a:pt x="307441" y="38346"/>
                  </a:cubicBezTo>
                  <a:cubicBezTo>
                    <a:pt x="307441" y="42802"/>
                    <a:pt x="308223" y="47197"/>
                    <a:pt x="309717" y="51341"/>
                  </a:cubicBezTo>
                  <a:cubicBezTo>
                    <a:pt x="287112" y="64188"/>
                    <a:pt x="272584" y="88483"/>
                    <a:pt x="272584" y="115044"/>
                  </a:cubicBezTo>
                  <a:cubicBezTo>
                    <a:pt x="272584" y="128806"/>
                    <a:pt x="276400" y="142013"/>
                    <a:pt x="283421" y="152921"/>
                  </a:cubicBezTo>
                  <a:lnTo>
                    <a:pt x="262130" y="152921"/>
                  </a:lnTo>
                  <a:cubicBezTo>
                    <a:pt x="256352" y="153390"/>
                    <a:pt x="251668" y="158074"/>
                    <a:pt x="251668" y="163852"/>
                  </a:cubicBezTo>
                  <a:cubicBezTo>
                    <a:pt x="251668" y="169631"/>
                    <a:pt x="262130" y="174401"/>
                    <a:pt x="262130" y="174401"/>
                  </a:cubicBezTo>
                  <a:lnTo>
                    <a:pt x="277393" y="174401"/>
                  </a:lnTo>
                  <a:cubicBezTo>
                    <a:pt x="277393" y="174401"/>
                    <a:pt x="295986" y="180132"/>
                    <a:pt x="299833" y="189132"/>
                  </a:cubicBezTo>
                  <a:cubicBezTo>
                    <a:pt x="305119" y="201510"/>
                    <a:pt x="299349" y="215874"/>
                    <a:pt x="286971" y="221159"/>
                  </a:cubicBezTo>
                  <a:cubicBezTo>
                    <a:pt x="286869" y="221199"/>
                    <a:pt x="286768" y="221246"/>
                    <a:pt x="286674" y="221292"/>
                  </a:cubicBezTo>
                  <a:cubicBezTo>
                    <a:pt x="239423" y="241583"/>
                    <a:pt x="206255" y="283886"/>
                    <a:pt x="197897" y="334507"/>
                  </a:cubicBezTo>
                  <a:cubicBezTo>
                    <a:pt x="197193" y="338792"/>
                    <a:pt x="196685" y="343132"/>
                    <a:pt x="196348" y="347495"/>
                  </a:cubicBezTo>
                  <a:cubicBezTo>
                    <a:pt x="176160" y="342929"/>
                    <a:pt x="161030" y="324851"/>
                    <a:pt x="161171" y="303301"/>
                  </a:cubicBezTo>
                  <a:lnTo>
                    <a:pt x="161171" y="205169"/>
                  </a:lnTo>
                  <a:cubicBezTo>
                    <a:pt x="160873" y="176613"/>
                    <a:pt x="137299" y="153390"/>
                    <a:pt x="108478" y="152921"/>
                  </a:cubicBezTo>
                  <a:lnTo>
                    <a:pt x="66904" y="152921"/>
                  </a:lnTo>
                  <a:cubicBezTo>
                    <a:pt x="61126" y="153390"/>
                    <a:pt x="56442" y="158074"/>
                    <a:pt x="56442" y="163845"/>
                  </a:cubicBezTo>
                  <a:cubicBezTo>
                    <a:pt x="56442" y="169615"/>
                    <a:pt x="61126" y="174307"/>
                    <a:pt x="66896" y="174307"/>
                  </a:cubicBezTo>
                  <a:cubicBezTo>
                    <a:pt x="84200" y="174307"/>
                    <a:pt x="97868" y="205685"/>
                    <a:pt x="97868" y="205685"/>
                  </a:cubicBezTo>
                  <a:lnTo>
                    <a:pt x="97868" y="332552"/>
                  </a:lnTo>
                  <a:cubicBezTo>
                    <a:pt x="97868" y="347956"/>
                    <a:pt x="101136" y="362938"/>
                    <a:pt x="107383" y="376724"/>
                  </a:cubicBezTo>
                  <a:lnTo>
                    <a:pt x="10740" y="376724"/>
                  </a:lnTo>
                  <a:cubicBezTo>
                    <a:pt x="7980" y="376724"/>
                    <a:pt x="5251" y="377677"/>
                    <a:pt x="3265" y="379593"/>
                  </a:cubicBezTo>
                  <a:cubicBezTo>
                    <a:pt x="-543" y="383268"/>
                    <a:pt x="-989" y="388906"/>
                    <a:pt x="1764" y="393027"/>
                  </a:cubicBezTo>
                  <a:cubicBezTo>
                    <a:pt x="25839" y="429144"/>
                    <a:pt x="31930" y="473518"/>
                    <a:pt x="18457" y="514780"/>
                  </a:cubicBezTo>
                  <a:cubicBezTo>
                    <a:pt x="14540" y="526790"/>
                    <a:pt x="16518" y="539520"/>
                    <a:pt x="23899" y="549685"/>
                  </a:cubicBezTo>
                  <a:cubicBezTo>
                    <a:pt x="31187" y="559725"/>
                    <a:pt x="42485" y="565480"/>
                    <a:pt x="54902" y="565480"/>
                  </a:cubicBezTo>
                  <a:lnTo>
                    <a:pt x="137901" y="565480"/>
                  </a:lnTo>
                  <a:cubicBezTo>
                    <a:pt x="150013" y="565480"/>
                    <a:pt x="161186" y="559968"/>
                    <a:pt x="168552" y="550365"/>
                  </a:cubicBezTo>
                  <a:cubicBezTo>
                    <a:pt x="175949" y="540724"/>
                    <a:pt x="178380" y="528456"/>
                    <a:pt x="175229" y="516696"/>
                  </a:cubicBezTo>
                  <a:cubicBezTo>
                    <a:pt x="167997" y="489735"/>
                    <a:pt x="167254" y="461727"/>
                    <a:pt x="172766" y="434820"/>
                  </a:cubicBezTo>
                  <a:cubicBezTo>
                    <a:pt x="172969" y="434562"/>
                    <a:pt x="173157" y="434297"/>
                    <a:pt x="173329" y="434023"/>
                  </a:cubicBezTo>
                  <a:cubicBezTo>
                    <a:pt x="174072" y="434258"/>
                    <a:pt x="174823" y="434492"/>
                    <a:pt x="175565" y="434711"/>
                  </a:cubicBezTo>
                  <a:cubicBezTo>
                    <a:pt x="175581" y="434719"/>
                    <a:pt x="175597" y="434719"/>
                    <a:pt x="175604" y="434719"/>
                  </a:cubicBezTo>
                  <a:cubicBezTo>
                    <a:pt x="185238" y="437479"/>
                    <a:pt x="195246" y="438887"/>
                    <a:pt x="205356" y="438887"/>
                  </a:cubicBezTo>
                  <a:lnTo>
                    <a:pt x="219766" y="438887"/>
                  </a:lnTo>
                  <a:cubicBezTo>
                    <a:pt x="239846" y="470429"/>
                    <a:pt x="271372" y="493793"/>
                    <a:pt x="307699" y="503521"/>
                  </a:cubicBezTo>
                  <a:cubicBezTo>
                    <a:pt x="305041" y="525860"/>
                    <a:pt x="286072" y="543265"/>
                    <a:pt x="263068" y="543438"/>
                  </a:cubicBezTo>
                  <a:cubicBezTo>
                    <a:pt x="257884" y="543477"/>
                    <a:pt x="253224" y="547050"/>
                    <a:pt x="252403" y="552172"/>
                  </a:cubicBezTo>
                  <a:cubicBezTo>
                    <a:pt x="251363" y="558708"/>
                    <a:pt x="256383" y="564346"/>
                    <a:pt x="262724" y="564346"/>
                  </a:cubicBezTo>
                  <a:lnTo>
                    <a:pt x="429676" y="564346"/>
                  </a:lnTo>
                  <a:cubicBezTo>
                    <a:pt x="434915" y="564346"/>
                    <a:pt x="439607" y="560632"/>
                    <a:pt x="440349" y="555440"/>
                  </a:cubicBezTo>
                  <a:cubicBezTo>
                    <a:pt x="441280" y="548981"/>
                    <a:pt x="436291" y="543438"/>
                    <a:pt x="430005" y="543438"/>
                  </a:cubicBezTo>
                  <a:cubicBezTo>
                    <a:pt x="406845" y="543438"/>
                    <a:pt x="387696" y="525962"/>
                    <a:pt x="385030" y="503505"/>
                  </a:cubicBezTo>
                  <a:cubicBezTo>
                    <a:pt x="413780" y="495826"/>
                    <a:pt x="439826" y="479672"/>
                    <a:pt x="459569" y="456925"/>
                  </a:cubicBezTo>
                  <a:cubicBezTo>
                    <a:pt x="467614" y="447660"/>
                    <a:pt x="474394" y="437495"/>
                    <a:pt x="479883" y="426712"/>
                  </a:cubicBezTo>
                  <a:cubicBezTo>
                    <a:pt x="486662" y="434187"/>
                    <a:pt x="496443" y="438887"/>
                    <a:pt x="507296" y="438887"/>
                  </a:cubicBezTo>
                  <a:cubicBezTo>
                    <a:pt x="527563" y="438887"/>
                    <a:pt x="544085" y="422513"/>
                    <a:pt x="544311" y="402292"/>
                  </a:cubicBezTo>
                  <a:cubicBezTo>
                    <a:pt x="544374" y="397030"/>
                    <a:pt x="540652" y="392292"/>
                    <a:pt x="535445" y="391533"/>
                  </a:cubicBezTo>
                  <a:cubicBezTo>
                    <a:pt x="529025" y="390595"/>
                    <a:pt x="523505" y="395490"/>
                    <a:pt x="523411" y="401706"/>
                  </a:cubicBezTo>
                  <a:cubicBezTo>
                    <a:pt x="523310" y="408251"/>
                    <a:pt x="519752" y="414381"/>
                    <a:pt x="513645" y="416750"/>
                  </a:cubicBezTo>
                  <a:cubicBezTo>
                    <a:pt x="502143" y="421215"/>
                    <a:pt x="491205" y="412794"/>
                    <a:pt x="491205" y="401870"/>
                  </a:cubicBezTo>
                  <a:lnTo>
                    <a:pt x="491205" y="397945"/>
                  </a:lnTo>
                  <a:cubicBezTo>
                    <a:pt x="501299" y="362438"/>
                    <a:pt x="521417" y="331004"/>
                    <a:pt x="549449" y="306944"/>
                  </a:cubicBezTo>
                  <a:cubicBezTo>
                    <a:pt x="549636" y="306788"/>
                    <a:pt x="549808" y="306624"/>
                    <a:pt x="549980" y="306460"/>
                  </a:cubicBezTo>
                  <a:cubicBezTo>
                    <a:pt x="569700" y="289258"/>
                    <a:pt x="580568" y="264431"/>
                    <a:pt x="579810" y="238229"/>
                  </a:cubicBezTo>
                  <a:close/>
                  <a:moveTo>
                    <a:pt x="293242" y="115435"/>
                  </a:moveTo>
                  <a:cubicBezTo>
                    <a:pt x="293242" y="93401"/>
                    <a:pt x="307144" y="73517"/>
                    <a:pt x="327833" y="65963"/>
                  </a:cubicBezTo>
                  <a:cubicBezTo>
                    <a:pt x="327880" y="65947"/>
                    <a:pt x="327919" y="65924"/>
                    <a:pt x="327966" y="65908"/>
                  </a:cubicBezTo>
                  <a:cubicBezTo>
                    <a:pt x="328177" y="65830"/>
                    <a:pt x="328381" y="65736"/>
                    <a:pt x="328592" y="65643"/>
                  </a:cubicBezTo>
                  <a:cubicBezTo>
                    <a:pt x="328717" y="65588"/>
                    <a:pt x="328842" y="65525"/>
                    <a:pt x="328967" y="65463"/>
                  </a:cubicBezTo>
                  <a:cubicBezTo>
                    <a:pt x="329131" y="65377"/>
                    <a:pt x="329296" y="65291"/>
                    <a:pt x="329460" y="65197"/>
                  </a:cubicBezTo>
                  <a:cubicBezTo>
                    <a:pt x="329616" y="65111"/>
                    <a:pt x="329773" y="65017"/>
                    <a:pt x="329929" y="64915"/>
                  </a:cubicBezTo>
                  <a:cubicBezTo>
                    <a:pt x="330046" y="64837"/>
                    <a:pt x="330163" y="64751"/>
                    <a:pt x="330281" y="64673"/>
                  </a:cubicBezTo>
                  <a:cubicBezTo>
                    <a:pt x="330461" y="64548"/>
                    <a:pt x="330640" y="64415"/>
                    <a:pt x="330812" y="64274"/>
                  </a:cubicBezTo>
                  <a:cubicBezTo>
                    <a:pt x="330852" y="64243"/>
                    <a:pt x="330891" y="64219"/>
                    <a:pt x="330930" y="64188"/>
                  </a:cubicBezTo>
                  <a:cubicBezTo>
                    <a:pt x="330992" y="64141"/>
                    <a:pt x="331039" y="64087"/>
                    <a:pt x="331102" y="64032"/>
                  </a:cubicBezTo>
                  <a:cubicBezTo>
                    <a:pt x="331274" y="63883"/>
                    <a:pt x="331438" y="63734"/>
                    <a:pt x="331602" y="63578"/>
                  </a:cubicBezTo>
                  <a:cubicBezTo>
                    <a:pt x="331704" y="63484"/>
                    <a:pt x="331798" y="63383"/>
                    <a:pt x="331892" y="63281"/>
                  </a:cubicBezTo>
                  <a:cubicBezTo>
                    <a:pt x="332024" y="63140"/>
                    <a:pt x="332157" y="62992"/>
                    <a:pt x="332282" y="62843"/>
                  </a:cubicBezTo>
                  <a:cubicBezTo>
                    <a:pt x="332392" y="62711"/>
                    <a:pt x="332494" y="62585"/>
                    <a:pt x="332595" y="62452"/>
                  </a:cubicBezTo>
                  <a:cubicBezTo>
                    <a:pt x="332697" y="62320"/>
                    <a:pt x="332791" y="62194"/>
                    <a:pt x="332885" y="62061"/>
                  </a:cubicBezTo>
                  <a:cubicBezTo>
                    <a:pt x="332994" y="61905"/>
                    <a:pt x="333096" y="61748"/>
                    <a:pt x="333197" y="61584"/>
                  </a:cubicBezTo>
                  <a:cubicBezTo>
                    <a:pt x="333268" y="61459"/>
                    <a:pt x="333346" y="61342"/>
                    <a:pt x="333416" y="61217"/>
                  </a:cubicBezTo>
                  <a:cubicBezTo>
                    <a:pt x="333510" y="61045"/>
                    <a:pt x="333604" y="60865"/>
                    <a:pt x="333690" y="60685"/>
                  </a:cubicBezTo>
                  <a:cubicBezTo>
                    <a:pt x="333752" y="60560"/>
                    <a:pt x="333807" y="60435"/>
                    <a:pt x="333862" y="60302"/>
                  </a:cubicBezTo>
                  <a:cubicBezTo>
                    <a:pt x="333940" y="60122"/>
                    <a:pt x="334010" y="59950"/>
                    <a:pt x="334081" y="59763"/>
                  </a:cubicBezTo>
                  <a:cubicBezTo>
                    <a:pt x="334136" y="59622"/>
                    <a:pt x="334182" y="59473"/>
                    <a:pt x="334229" y="59332"/>
                  </a:cubicBezTo>
                  <a:cubicBezTo>
                    <a:pt x="334284" y="59161"/>
                    <a:pt x="334339" y="58996"/>
                    <a:pt x="334378" y="58824"/>
                  </a:cubicBezTo>
                  <a:cubicBezTo>
                    <a:pt x="334425" y="58660"/>
                    <a:pt x="334464" y="58488"/>
                    <a:pt x="334503" y="58324"/>
                  </a:cubicBezTo>
                  <a:cubicBezTo>
                    <a:pt x="334534" y="58175"/>
                    <a:pt x="334566" y="58019"/>
                    <a:pt x="334597" y="57862"/>
                  </a:cubicBezTo>
                  <a:cubicBezTo>
                    <a:pt x="334628" y="57675"/>
                    <a:pt x="334659" y="57487"/>
                    <a:pt x="334675" y="57299"/>
                  </a:cubicBezTo>
                  <a:cubicBezTo>
                    <a:pt x="334691" y="57159"/>
                    <a:pt x="334706" y="57018"/>
                    <a:pt x="334714" y="56877"/>
                  </a:cubicBezTo>
                  <a:cubicBezTo>
                    <a:pt x="334730" y="56682"/>
                    <a:pt x="334738" y="56486"/>
                    <a:pt x="334745" y="56283"/>
                  </a:cubicBezTo>
                  <a:cubicBezTo>
                    <a:pt x="334745" y="56134"/>
                    <a:pt x="334745" y="55994"/>
                    <a:pt x="334745" y="55853"/>
                  </a:cubicBezTo>
                  <a:cubicBezTo>
                    <a:pt x="334738" y="55665"/>
                    <a:pt x="334730" y="55478"/>
                    <a:pt x="334722" y="55290"/>
                  </a:cubicBezTo>
                  <a:cubicBezTo>
                    <a:pt x="334706" y="55126"/>
                    <a:pt x="334691" y="54962"/>
                    <a:pt x="334675" y="54805"/>
                  </a:cubicBezTo>
                  <a:cubicBezTo>
                    <a:pt x="334659" y="54641"/>
                    <a:pt x="334628" y="54477"/>
                    <a:pt x="334605" y="54305"/>
                  </a:cubicBezTo>
                  <a:cubicBezTo>
                    <a:pt x="334573" y="54109"/>
                    <a:pt x="334534" y="53921"/>
                    <a:pt x="334487" y="53734"/>
                  </a:cubicBezTo>
                  <a:cubicBezTo>
                    <a:pt x="334456" y="53601"/>
                    <a:pt x="334425" y="53460"/>
                    <a:pt x="334386" y="53327"/>
                  </a:cubicBezTo>
                  <a:cubicBezTo>
                    <a:pt x="334323" y="53108"/>
                    <a:pt x="334261" y="52897"/>
                    <a:pt x="334190" y="52686"/>
                  </a:cubicBezTo>
                  <a:cubicBezTo>
                    <a:pt x="334167" y="52616"/>
                    <a:pt x="334151" y="52537"/>
                    <a:pt x="334120" y="52467"/>
                  </a:cubicBezTo>
                  <a:cubicBezTo>
                    <a:pt x="334104" y="52420"/>
                    <a:pt x="334081" y="52381"/>
                    <a:pt x="334065" y="52334"/>
                  </a:cubicBezTo>
                  <a:cubicBezTo>
                    <a:pt x="333987" y="52131"/>
                    <a:pt x="333901" y="51928"/>
                    <a:pt x="333807" y="51724"/>
                  </a:cubicBezTo>
                  <a:cubicBezTo>
                    <a:pt x="333745" y="51591"/>
                    <a:pt x="333690" y="51466"/>
                    <a:pt x="333627" y="51333"/>
                  </a:cubicBezTo>
                  <a:cubicBezTo>
                    <a:pt x="333549" y="51169"/>
                    <a:pt x="333455" y="51013"/>
                    <a:pt x="333362" y="50856"/>
                  </a:cubicBezTo>
                  <a:cubicBezTo>
                    <a:pt x="333268" y="50692"/>
                    <a:pt x="333174" y="50536"/>
                    <a:pt x="333080" y="50380"/>
                  </a:cubicBezTo>
                  <a:cubicBezTo>
                    <a:pt x="333002" y="50262"/>
                    <a:pt x="332924" y="50145"/>
                    <a:pt x="332845" y="50035"/>
                  </a:cubicBezTo>
                  <a:cubicBezTo>
                    <a:pt x="332713" y="49848"/>
                    <a:pt x="332587" y="49668"/>
                    <a:pt x="332447" y="49496"/>
                  </a:cubicBezTo>
                  <a:cubicBezTo>
                    <a:pt x="332415" y="49457"/>
                    <a:pt x="332392" y="49418"/>
                    <a:pt x="332361" y="49378"/>
                  </a:cubicBezTo>
                  <a:cubicBezTo>
                    <a:pt x="329491" y="45899"/>
                    <a:pt x="328099" y="41591"/>
                    <a:pt x="328396" y="37016"/>
                  </a:cubicBezTo>
                  <a:cubicBezTo>
                    <a:pt x="328897" y="29260"/>
                    <a:pt x="334573" y="22629"/>
                    <a:pt x="342189" y="21057"/>
                  </a:cubicBezTo>
                  <a:cubicBezTo>
                    <a:pt x="353488" y="18719"/>
                    <a:pt x="363465" y="27328"/>
                    <a:pt x="363465" y="38220"/>
                  </a:cubicBezTo>
                  <a:cubicBezTo>
                    <a:pt x="363465" y="40801"/>
                    <a:pt x="362925" y="43280"/>
                    <a:pt x="361878" y="45547"/>
                  </a:cubicBezTo>
                  <a:lnTo>
                    <a:pt x="350172" y="45547"/>
                  </a:lnTo>
                  <a:cubicBezTo>
                    <a:pt x="345544" y="45547"/>
                    <a:pt x="341290" y="48440"/>
                    <a:pt x="339914" y="52858"/>
                  </a:cubicBezTo>
                  <a:cubicBezTo>
                    <a:pt x="337623" y="60247"/>
                    <a:pt x="343081" y="67026"/>
                    <a:pt x="350118" y="67026"/>
                  </a:cubicBezTo>
                  <a:lnTo>
                    <a:pt x="365334" y="67026"/>
                  </a:lnTo>
                  <a:cubicBezTo>
                    <a:pt x="385014" y="74979"/>
                    <a:pt x="398119" y="94285"/>
                    <a:pt x="398119" y="115631"/>
                  </a:cubicBezTo>
                  <a:cubicBezTo>
                    <a:pt x="398119" y="130331"/>
                    <a:pt x="392043" y="144140"/>
                    <a:pt x="381331" y="154062"/>
                  </a:cubicBezTo>
                  <a:lnTo>
                    <a:pt x="310131" y="154062"/>
                  </a:lnTo>
                  <a:cubicBezTo>
                    <a:pt x="299349" y="144085"/>
                    <a:pt x="293242" y="130206"/>
                    <a:pt x="293242" y="115435"/>
                  </a:cubicBezTo>
                  <a:close/>
                  <a:moveTo>
                    <a:pt x="94912" y="440020"/>
                  </a:moveTo>
                  <a:lnTo>
                    <a:pt x="150419" y="440020"/>
                  </a:lnTo>
                  <a:cubicBezTo>
                    <a:pt x="146048" y="467145"/>
                    <a:pt x="147401" y="495107"/>
                    <a:pt x="154642" y="522115"/>
                  </a:cubicBezTo>
                  <a:cubicBezTo>
                    <a:pt x="156033" y="527307"/>
                    <a:pt x="155009" y="532718"/>
                    <a:pt x="151827" y="537018"/>
                  </a:cubicBezTo>
                  <a:cubicBezTo>
                    <a:pt x="148472" y="541545"/>
                    <a:pt x="142999" y="544016"/>
                    <a:pt x="137362" y="544016"/>
                  </a:cubicBezTo>
                  <a:lnTo>
                    <a:pt x="55645" y="544016"/>
                  </a:lnTo>
                  <a:cubicBezTo>
                    <a:pt x="50070" y="544016"/>
                    <a:pt x="44995" y="541436"/>
                    <a:pt x="41735" y="536940"/>
                  </a:cubicBezTo>
                  <a:cubicBezTo>
                    <a:pt x="38372" y="532311"/>
                    <a:pt x="37481" y="526493"/>
                    <a:pt x="39279" y="520989"/>
                  </a:cubicBezTo>
                  <a:cubicBezTo>
                    <a:pt x="47974" y="494356"/>
                    <a:pt x="49507" y="466582"/>
                    <a:pt x="44221" y="440028"/>
                  </a:cubicBezTo>
                  <a:lnTo>
                    <a:pt x="66701" y="440028"/>
                  </a:lnTo>
                  <a:cubicBezTo>
                    <a:pt x="71330" y="440028"/>
                    <a:pt x="75583" y="437135"/>
                    <a:pt x="76959" y="432717"/>
                  </a:cubicBezTo>
                  <a:cubicBezTo>
                    <a:pt x="79250" y="425328"/>
                    <a:pt x="73793" y="418548"/>
                    <a:pt x="66756" y="418548"/>
                  </a:cubicBezTo>
                  <a:lnTo>
                    <a:pt x="38263" y="418548"/>
                  </a:lnTo>
                  <a:cubicBezTo>
                    <a:pt x="35808" y="411230"/>
                    <a:pt x="32844" y="404052"/>
                    <a:pt x="29365" y="397069"/>
                  </a:cubicBezTo>
                  <a:lnTo>
                    <a:pt x="125625" y="397069"/>
                  </a:lnTo>
                  <a:cubicBezTo>
                    <a:pt x="125633" y="397069"/>
                    <a:pt x="125633" y="397069"/>
                    <a:pt x="125633" y="397069"/>
                  </a:cubicBezTo>
                  <a:cubicBezTo>
                    <a:pt x="125633" y="397069"/>
                    <a:pt x="125641" y="397069"/>
                    <a:pt x="125641" y="397069"/>
                  </a:cubicBezTo>
                  <a:lnTo>
                    <a:pt x="162304" y="397069"/>
                  </a:lnTo>
                  <a:cubicBezTo>
                    <a:pt x="159568" y="404114"/>
                    <a:pt x="157230" y="411284"/>
                    <a:pt x="155291" y="418548"/>
                  </a:cubicBezTo>
                  <a:lnTo>
                    <a:pt x="94974" y="418548"/>
                  </a:lnTo>
                  <a:cubicBezTo>
                    <a:pt x="90346" y="418548"/>
                    <a:pt x="86092" y="421442"/>
                    <a:pt x="84716" y="425860"/>
                  </a:cubicBezTo>
                  <a:cubicBezTo>
                    <a:pt x="82417" y="433241"/>
                    <a:pt x="87875" y="440020"/>
                    <a:pt x="94912" y="440020"/>
                  </a:cubicBezTo>
                  <a:close/>
                  <a:moveTo>
                    <a:pt x="535257" y="290852"/>
                  </a:moveTo>
                  <a:cubicBezTo>
                    <a:pt x="535077" y="291009"/>
                    <a:pt x="534905" y="291165"/>
                    <a:pt x="534741" y="291330"/>
                  </a:cubicBezTo>
                  <a:cubicBezTo>
                    <a:pt x="518821" y="305092"/>
                    <a:pt x="505224" y="321011"/>
                    <a:pt x="494246" y="338581"/>
                  </a:cubicBezTo>
                  <a:cubicBezTo>
                    <a:pt x="488233" y="295435"/>
                    <a:pt x="463509" y="256479"/>
                    <a:pt x="426455" y="232748"/>
                  </a:cubicBezTo>
                  <a:cubicBezTo>
                    <a:pt x="430357" y="199899"/>
                    <a:pt x="458630" y="174315"/>
                    <a:pt x="492213" y="174315"/>
                  </a:cubicBezTo>
                  <a:cubicBezTo>
                    <a:pt x="492471" y="174315"/>
                    <a:pt x="492729" y="174315"/>
                    <a:pt x="492987" y="174322"/>
                  </a:cubicBezTo>
                  <a:cubicBezTo>
                    <a:pt x="528040" y="174729"/>
                    <a:pt x="557377" y="203559"/>
                    <a:pt x="558401" y="238573"/>
                  </a:cubicBezTo>
                  <a:cubicBezTo>
                    <a:pt x="558988" y="258692"/>
                    <a:pt x="550551" y="277747"/>
                    <a:pt x="535257" y="29085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910D7AC-A65D-2F1A-3F9C-08525950B64A}"/>
              </a:ext>
            </a:extLst>
          </p:cNvPr>
          <p:cNvGrpSpPr/>
          <p:nvPr/>
        </p:nvGrpSpPr>
        <p:grpSpPr>
          <a:xfrm>
            <a:off x="3519794" y="2936245"/>
            <a:ext cx="1193066" cy="1184674"/>
            <a:chOff x="3519794" y="2936245"/>
            <a:chExt cx="1193066" cy="1184674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8178972-8C9A-4775-D56D-20DB858D07AB}"/>
                </a:ext>
              </a:extLst>
            </p:cNvPr>
            <p:cNvSpPr/>
            <p:nvPr/>
          </p:nvSpPr>
          <p:spPr>
            <a:xfrm rot="16200000">
              <a:off x="3523990" y="2932049"/>
              <a:ext cx="1184674" cy="1193066"/>
            </a:xfrm>
            <a:custGeom>
              <a:avLst/>
              <a:gdLst>
                <a:gd name="connsiteX0" fmla="*/ 981975 w 1208772"/>
                <a:gd name="connsiteY0" fmla="*/ 609778 h 1217335"/>
                <a:gd name="connsiteX1" fmla="*/ 964579 w 1208772"/>
                <a:gd name="connsiteY1" fmla="*/ 650711 h 1217335"/>
                <a:gd name="connsiteX2" fmla="*/ 876490 w 1208772"/>
                <a:gd name="connsiteY2" fmla="*/ 732849 h 1217335"/>
                <a:gd name="connsiteX3" fmla="*/ 861609 w 1208772"/>
                <a:gd name="connsiteY3" fmla="*/ 734958 h 1217335"/>
                <a:gd name="connsiteX4" fmla="*/ 859609 w 1208772"/>
                <a:gd name="connsiteY4" fmla="*/ 751028 h 1217335"/>
                <a:gd name="connsiteX5" fmla="*/ 841644 w 1208772"/>
                <a:gd name="connsiteY5" fmla="*/ 796534 h 1217335"/>
                <a:gd name="connsiteX6" fmla="*/ 792432 w 1208772"/>
                <a:gd name="connsiteY6" fmla="*/ 818936 h 1217335"/>
                <a:gd name="connsiteX7" fmla="*/ 774820 w 1208772"/>
                <a:gd name="connsiteY7" fmla="*/ 820748 h 1217335"/>
                <a:gd name="connsiteX8" fmla="*/ 770166 w 1208772"/>
                <a:gd name="connsiteY8" fmla="*/ 841391 h 1217335"/>
                <a:gd name="connsiteX9" fmla="*/ 739379 w 1208772"/>
                <a:gd name="connsiteY9" fmla="*/ 904212 h 1217335"/>
                <a:gd name="connsiteX10" fmla="*/ 685729 w 1208772"/>
                <a:gd name="connsiteY10" fmla="*/ 935458 h 1217335"/>
                <a:gd name="connsiteX11" fmla="*/ 646139 w 1208772"/>
                <a:gd name="connsiteY11" fmla="*/ 937280 h 1217335"/>
                <a:gd name="connsiteX12" fmla="*/ 599483 w 1208772"/>
                <a:gd name="connsiteY12" fmla="*/ 937870 h 1217335"/>
                <a:gd name="connsiteX13" fmla="*/ 599483 w 1208772"/>
                <a:gd name="connsiteY13" fmla="*/ 1217335 h 1217335"/>
                <a:gd name="connsiteX14" fmla="*/ 486822 w 1208772"/>
                <a:gd name="connsiteY14" fmla="*/ 1205977 h 1217335"/>
                <a:gd name="connsiteX15" fmla="*/ 0 w 1208772"/>
                <a:gd name="connsiteY15" fmla="*/ 608667 h 1217335"/>
                <a:gd name="connsiteX16" fmla="*/ 486822 w 1208772"/>
                <a:gd name="connsiteY16" fmla="*/ 11357 h 1217335"/>
                <a:gd name="connsiteX17" fmla="*/ 599483 w 1208772"/>
                <a:gd name="connsiteY17" fmla="*/ 0 h 1217335"/>
                <a:gd name="connsiteX18" fmla="*/ 599483 w 1208772"/>
                <a:gd name="connsiteY18" fmla="*/ 279286 h 1217335"/>
                <a:gd name="connsiteX19" fmla="*/ 605835 w 1208772"/>
                <a:gd name="connsiteY19" fmla="*/ 279348 h 1217335"/>
                <a:gd name="connsiteX20" fmla="*/ 675773 w 1208772"/>
                <a:gd name="connsiteY20" fmla="*/ 281715 h 1217335"/>
                <a:gd name="connsiteX21" fmla="*/ 736809 w 1208772"/>
                <a:gd name="connsiteY21" fmla="*/ 312016 h 1217335"/>
                <a:gd name="connsiteX22" fmla="*/ 770246 w 1208772"/>
                <a:gd name="connsiteY22" fmla="*/ 378435 h 1217335"/>
                <a:gd name="connsiteX23" fmla="*/ 774523 w 1208772"/>
                <a:gd name="connsiteY23" fmla="*/ 400079 h 1217335"/>
                <a:gd name="connsiteX24" fmla="*/ 794298 w 1208772"/>
                <a:gd name="connsiteY24" fmla="*/ 401377 h 1217335"/>
                <a:gd name="connsiteX25" fmla="*/ 858013 w 1208772"/>
                <a:gd name="connsiteY25" fmla="*/ 460275 h 1217335"/>
                <a:gd name="connsiteX26" fmla="*/ 861746 w 1208772"/>
                <a:gd name="connsiteY26" fmla="*/ 481350 h 1217335"/>
                <a:gd name="connsiteX27" fmla="*/ 879493 w 1208772"/>
                <a:gd name="connsiteY27" fmla="*/ 486436 h 1217335"/>
                <a:gd name="connsiteX28" fmla="*/ 906331 w 1208772"/>
                <a:gd name="connsiteY28" fmla="*/ 495581 h 1217335"/>
                <a:gd name="connsiteX29" fmla="*/ 948347 w 1208772"/>
                <a:gd name="connsiteY29" fmla="*/ 537488 h 1217335"/>
                <a:gd name="connsiteX30" fmla="*/ 981975 w 1208772"/>
                <a:gd name="connsiteY30" fmla="*/ 609778 h 1217335"/>
                <a:gd name="connsiteX31" fmla="*/ 1208772 w 1208772"/>
                <a:gd name="connsiteY31" fmla="*/ 609561 h 1217335"/>
                <a:gd name="connsiteX32" fmla="*/ 1192539 w 1208772"/>
                <a:gd name="connsiteY32" fmla="*/ 631205 h 1217335"/>
                <a:gd name="connsiteX33" fmla="*/ 1147576 w 1208772"/>
                <a:gd name="connsiteY33" fmla="*/ 661777 h 1217335"/>
                <a:gd name="connsiteX34" fmla="*/ 1134968 w 1208772"/>
                <a:gd name="connsiteY34" fmla="*/ 666809 h 1217335"/>
                <a:gd name="connsiteX35" fmla="*/ 1132262 w 1208772"/>
                <a:gd name="connsiteY35" fmla="*/ 677873 h 1217335"/>
                <a:gd name="connsiteX36" fmla="*/ 1083564 w 1208772"/>
                <a:gd name="connsiteY36" fmla="*/ 711855 h 1217335"/>
                <a:gd name="connsiteX37" fmla="*/ 1079073 w 1208772"/>
                <a:gd name="connsiteY37" fmla="*/ 695865 h 1217335"/>
                <a:gd name="connsiteX38" fmla="*/ 1074475 w 1208772"/>
                <a:gd name="connsiteY38" fmla="*/ 667457 h 1217335"/>
                <a:gd name="connsiteX39" fmla="*/ 1028832 w 1208772"/>
                <a:gd name="connsiteY39" fmla="*/ 618002 h 1217335"/>
                <a:gd name="connsiteX40" fmla="*/ 1017335 w 1208772"/>
                <a:gd name="connsiteY40" fmla="*/ 610562 h 1217335"/>
                <a:gd name="connsiteX41" fmla="*/ 1037355 w 1208772"/>
                <a:gd name="connsiteY41" fmla="*/ 594519 h 1217335"/>
                <a:gd name="connsiteX42" fmla="*/ 1067522 w 1208772"/>
                <a:gd name="connsiteY42" fmla="*/ 564435 h 1217335"/>
                <a:gd name="connsiteX43" fmla="*/ 1078991 w 1208772"/>
                <a:gd name="connsiteY43" fmla="*/ 529021 h 1217335"/>
                <a:gd name="connsiteX44" fmla="*/ 1078831 w 1208772"/>
                <a:gd name="connsiteY44" fmla="*/ 528993 h 1217335"/>
                <a:gd name="connsiteX45" fmla="*/ 1080155 w 1208772"/>
                <a:gd name="connsiteY45" fmla="*/ 508324 h 1217335"/>
                <a:gd name="connsiteX46" fmla="*/ 1092277 w 1208772"/>
                <a:gd name="connsiteY46" fmla="*/ 509703 h 1217335"/>
                <a:gd name="connsiteX47" fmla="*/ 1131181 w 1208772"/>
                <a:gd name="connsiteY47" fmla="*/ 539978 h 1217335"/>
                <a:gd name="connsiteX48" fmla="*/ 1152283 w 1208772"/>
                <a:gd name="connsiteY48" fmla="*/ 557806 h 1217335"/>
                <a:gd name="connsiteX49" fmla="*/ 1195787 w 1208772"/>
                <a:gd name="connsiteY49" fmla="*/ 592408 h 121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208772" h="1217335">
                  <a:moveTo>
                    <a:pt x="981975" y="609778"/>
                  </a:moveTo>
                  <a:cubicBezTo>
                    <a:pt x="981975" y="612835"/>
                    <a:pt x="974156" y="631205"/>
                    <a:pt x="964579" y="650711"/>
                  </a:cubicBezTo>
                  <a:cubicBezTo>
                    <a:pt x="937524" y="705793"/>
                    <a:pt x="914367" y="727437"/>
                    <a:pt x="876490" y="732849"/>
                  </a:cubicBezTo>
                  <a:lnTo>
                    <a:pt x="861609" y="734958"/>
                  </a:lnTo>
                  <a:lnTo>
                    <a:pt x="859609" y="751028"/>
                  </a:lnTo>
                  <a:cubicBezTo>
                    <a:pt x="856714" y="774188"/>
                    <a:pt x="852737" y="784225"/>
                    <a:pt x="841644" y="796534"/>
                  </a:cubicBezTo>
                  <a:cubicBezTo>
                    <a:pt x="829442" y="810115"/>
                    <a:pt x="815130" y="816609"/>
                    <a:pt x="792432" y="818936"/>
                  </a:cubicBezTo>
                  <a:lnTo>
                    <a:pt x="774820" y="820748"/>
                  </a:lnTo>
                  <a:lnTo>
                    <a:pt x="770166" y="841391"/>
                  </a:lnTo>
                  <a:cubicBezTo>
                    <a:pt x="763864" y="869283"/>
                    <a:pt x="754854" y="887681"/>
                    <a:pt x="739379" y="904212"/>
                  </a:cubicBezTo>
                  <a:cubicBezTo>
                    <a:pt x="724805" y="919483"/>
                    <a:pt x="706204" y="930315"/>
                    <a:pt x="685729" y="935458"/>
                  </a:cubicBezTo>
                  <a:cubicBezTo>
                    <a:pt x="682943" y="936203"/>
                    <a:pt x="671784" y="936801"/>
                    <a:pt x="646139" y="937280"/>
                  </a:cubicBezTo>
                  <a:lnTo>
                    <a:pt x="599483" y="937870"/>
                  </a:lnTo>
                  <a:lnTo>
                    <a:pt x="599483" y="1217335"/>
                  </a:lnTo>
                  <a:lnTo>
                    <a:pt x="486822" y="1205977"/>
                  </a:lnTo>
                  <a:cubicBezTo>
                    <a:pt x="208993" y="1149125"/>
                    <a:pt x="0" y="903302"/>
                    <a:pt x="0" y="608667"/>
                  </a:cubicBezTo>
                  <a:cubicBezTo>
                    <a:pt x="0" y="314032"/>
                    <a:pt x="208993" y="68209"/>
                    <a:pt x="486822" y="11357"/>
                  </a:cubicBezTo>
                  <a:lnTo>
                    <a:pt x="599483" y="0"/>
                  </a:lnTo>
                  <a:lnTo>
                    <a:pt x="599483" y="279286"/>
                  </a:lnTo>
                  <a:lnTo>
                    <a:pt x="605835" y="279348"/>
                  </a:lnTo>
                  <a:cubicBezTo>
                    <a:pt x="647902" y="279907"/>
                    <a:pt x="668422" y="280688"/>
                    <a:pt x="675773" y="281715"/>
                  </a:cubicBezTo>
                  <a:cubicBezTo>
                    <a:pt x="698926" y="284728"/>
                    <a:pt x="720410" y="295393"/>
                    <a:pt x="736809" y="312016"/>
                  </a:cubicBezTo>
                  <a:cubicBezTo>
                    <a:pt x="754367" y="329737"/>
                    <a:pt x="764673" y="350029"/>
                    <a:pt x="770246" y="378435"/>
                  </a:cubicBezTo>
                  <a:lnTo>
                    <a:pt x="774523" y="400079"/>
                  </a:lnTo>
                  <a:lnTo>
                    <a:pt x="794298" y="401377"/>
                  </a:lnTo>
                  <a:cubicBezTo>
                    <a:pt x="830823" y="403741"/>
                    <a:pt x="852060" y="423372"/>
                    <a:pt x="858013" y="460275"/>
                  </a:cubicBezTo>
                  <a:cubicBezTo>
                    <a:pt x="859798" y="471449"/>
                    <a:pt x="861474" y="480917"/>
                    <a:pt x="861746" y="481350"/>
                  </a:cubicBezTo>
                  <a:cubicBezTo>
                    <a:pt x="867552" y="483406"/>
                    <a:pt x="873480" y="485105"/>
                    <a:pt x="879493" y="486436"/>
                  </a:cubicBezTo>
                  <a:cubicBezTo>
                    <a:pt x="888686" y="488702"/>
                    <a:pt x="897668" y="491760"/>
                    <a:pt x="906331" y="495581"/>
                  </a:cubicBezTo>
                  <a:cubicBezTo>
                    <a:pt x="919399" y="502155"/>
                    <a:pt x="936929" y="519632"/>
                    <a:pt x="948347" y="537488"/>
                  </a:cubicBezTo>
                  <a:cubicBezTo>
                    <a:pt x="960332" y="556454"/>
                    <a:pt x="981975" y="602690"/>
                    <a:pt x="981975" y="609778"/>
                  </a:cubicBezTo>
                  <a:close/>
                  <a:moveTo>
                    <a:pt x="1208772" y="609561"/>
                  </a:moveTo>
                  <a:lnTo>
                    <a:pt x="1192539" y="631205"/>
                  </a:lnTo>
                  <a:cubicBezTo>
                    <a:pt x="1175604" y="653659"/>
                    <a:pt x="1168949" y="658260"/>
                    <a:pt x="1147576" y="661777"/>
                  </a:cubicBezTo>
                  <a:cubicBezTo>
                    <a:pt x="1141163" y="662832"/>
                    <a:pt x="1135481" y="665077"/>
                    <a:pt x="1134968" y="666809"/>
                  </a:cubicBezTo>
                  <a:cubicBezTo>
                    <a:pt x="1134454" y="668540"/>
                    <a:pt x="1133236" y="673491"/>
                    <a:pt x="1132262" y="677873"/>
                  </a:cubicBezTo>
                  <a:cubicBezTo>
                    <a:pt x="1128691" y="694241"/>
                    <a:pt x="1103530" y="711855"/>
                    <a:pt x="1083564" y="711855"/>
                  </a:cubicBezTo>
                  <a:cubicBezTo>
                    <a:pt x="1078668" y="711881"/>
                    <a:pt x="1078236" y="710366"/>
                    <a:pt x="1079073" y="695865"/>
                  </a:cubicBezTo>
                  <a:cubicBezTo>
                    <a:pt x="1080061" y="686155"/>
                    <a:pt x="1078473" y="676359"/>
                    <a:pt x="1074475" y="667457"/>
                  </a:cubicBezTo>
                  <a:cubicBezTo>
                    <a:pt x="1067846" y="652415"/>
                    <a:pt x="1044606" y="627255"/>
                    <a:pt x="1028832" y="618002"/>
                  </a:cubicBezTo>
                  <a:cubicBezTo>
                    <a:pt x="1024800" y="615848"/>
                    <a:pt x="1020953" y="613359"/>
                    <a:pt x="1017335" y="610562"/>
                  </a:cubicBezTo>
                  <a:cubicBezTo>
                    <a:pt x="1017335" y="610157"/>
                    <a:pt x="1026345" y="602932"/>
                    <a:pt x="1037355" y="594519"/>
                  </a:cubicBezTo>
                  <a:cubicBezTo>
                    <a:pt x="1048656" y="585824"/>
                    <a:pt x="1058796" y="575713"/>
                    <a:pt x="1067522" y="564435"/>
                  </a:cubicBezTo>
                  <a:cubicBezTo>
                    <a:pt x="1076531" y="551340"/>
                    <a:pt x="1077828" y="547418"/>
                    <a:pt x="1078991" y="529021"/>
                  </a:cubicBezTo>
                  <a:lnTo>
                    <a:pt x="1078831" y="528993"/>
                  </a:lnTo>
                  <a:lnTo>
                    <a:pt x="1080155" y="508324"/>
                  </a:lnTo>
                  <a:lnTo>
                    <a:pt x="1092277" y="509703"/>
                  </a:lnTo>
                  <a:cubicBezTo>
                    <a:pt x="1110013" y="511405"/>
                    <a:pt x="1125171" y="523201"/>
                    <a:pt x="1131181" y="539978"/>
                  </a:cubicBezTo>
                  <a:cubicBezTo>
                    <a:pt x="1135536" y="553044"/>
                    <a:pt x="1135888" y="553315"/>
                    <a:pt x="1152283" y="557806"/>
                  </a:cubicBezTo>
                  <a:cubicBezTo>
                    <a:pt x="1171031" y="562947"/>
                    <a:pt x="1177227" y="567870"/>
                    <a:pt x="1195787" y="59240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79" name="Google Shape;5007;p50">
              <a:extLst>
                <a:ext uri="{FF2B5EF4-FFF2-40B4-BE49-F238E27FC236}">
                  <a16:creationId xmlns:a16="http://schemas.microsoft.com/office/drawing/2014/main" id="{B57FF0A7-B216-65B0-97C7-D6C43409770E}"/>
                </a:ext>
              </a:extLst>
            </p:cNvPr>
            <p:cNvGrpSpPr/>
            <p:nvPr/>
          </p:nvGrpSpPr>
          <p:grpSpPr>
            <a:xfrm>
              <a:off x="3928390" y="3564425"/>
              <a:ext cx="375678" cy="375703"/>
              <a:chOff x="1422471" y="1339264"/>
              <a:chExt cx="578679" cy="578717"/>
            </a:xfrm>
            <a:solidFill>
              <a:schemeClr val="bg1"/>
            </a:solidFill>
          </p:grpSpPr>
          <p:sp>
            <p:nvSpPr>
              <p:cNvPr id="80" name="Google Shape;5008;p50">
                <a:extLst>
                  <a:ext uri="{FF2B5EF4-FFF2-40B4-BE49-F238E27FC236}">
                    <a16:creationId xmlns:a16="http://schemas.microsoft.com/office/drawing/2014/main" id="{F50D89A8-31C0-A7A0-7B49-F580F453E516}"/>
                  </a:ext>
                </a:extLst>
              </p:cNvPr>
              <p:cNvSpPr/>
              <p:nvPr/>
            </p:nvSpPr>
            <p:spPr>
              <a:xfrm>
                <a:off x="1422471" y="1339264"/>
                <a:ext cx="578679" cy="578717"/>
              </a:xfrm>
              <a:custGeom>
                <a:avLst/>
                <a:gdLst/>
                <a:ahLst/>
                <a:cxnLst/>
                <a:rect l="l" t="t" r="r" b="b"/>
                <a:pathLst>
                  <a:path w="578679" h="578717" extrusionOk="0">
                    <a:moveTo>
                      <a:pt x="493952" y="84753"/>
                    </a:moveTo>
                    <a:cubicBezTo>
                      <a:pt x="439305" y="30096"/>
                      <a:pt x="366643" y="0"/>
                      <a:pt x="289352" y="0"/>
                    </a:cubicBezTo>
                    <a:cubicBezTo>
                      <a:pt x="212068" y="0"/>
                      <a:pt x="139406" y="30096"/>
                      <a:pt x="84751" y="84753"/>
                    </a:cubicBezTo>
                    <a:cubicBezTo>
                      <a:pt x="30095" y="139402"/>
                      <a:pt x="0" y="212066"/>
                      <a:pt x="0" y="289359"/>
                    </a:cubicBezTo>
                    <a:cubicBezTo>
                      <a:pt x="0" y="366644"/>
                      <a:pt x="30095" y="439309"/>
                      <a:pt x="84751" y="493965"/>
                    </a:cubicBezTo>
                    <a:cubicBezTo>
                      <a:pt x="139398" y="548622"/>
                      <a:pt x="212060" y="578718"/>
                      <a:pt x="289352" y="578718"/>
                    </a:cubicBezTo>
                    <a:cubicBezTo>
                      <a:pt x="359629" y="578718"/>
                      <a:pt x="427397" y="553196"/>
                      <a:pt x="480167" y="506867"/>
                    </a:cubicBezTo>
                    <a:cubicBezTo>
                      <a:pt x="483960" y="503536"/>
                      <a:pt x="484335" y="497766"/>
                      <a:pt x="481004" y="493973"/>
                    </a:cubicBezTo>
                    <a:cubicBezTo>
                      <a:pt x="477673" y="490181"/>
                      <a:pt x="471903" y="489805"/>
                      <a:pt x="468110" y="493136"/>
                    </a:cubicBezTo>
                    <a:cubicBezTo>
                      <a:pt x="418671" y="536541"/>
                      <a:pt x="355188" y="560452"/>
                      <a:pt x="289352" y="560452"/>
                    </a:cubicBezTo>
                    <a:cubicBezTo>
                      <a:pt x="139883" y="560452"/>
                      <a:pt x="18273" y="438847"/>
                      <a:pt x="18273" y="289375"/>
                    </a:cubicBezTo>
                    <a:cubicBezTo>
                      <a:pt x="18273" y="139902"/>
                      <a:pt x="139875" y="18297"/>
                      <a:pt x="289344" y="18297"/>
                    </a:cubicBezTo>
                    <a:cubicBezTo>
                      <a:pt x="438813" y="18297"/>
                      <a:pt x="560414" y="139902"/>
                      <a:pt x="560414" y="289375"/>
                    </a:cubicBezTo>
                    <a:cubicBezTo>
                      <a:pt x="560414" y="355213"/>
                      <a:pt x="536511" y="418697"/>
                      <a:pt x="493100" y="468138"/>
                    </a:cubicBezTo>
                    <a:cubicBezTo>
                      <a:pt x="489769" y="471931"/>
                      <a:pt x="490144" y="477709"/>
                      <a:pt x="493937" y="481032"/>
                    </a:cubicBezTo>
                    <a:cubicBezTo>
                      <a:pt x="497729" y="484363"/>
                      <a:pt x="503499" y="483988"/>
                      <a:pt x="506830" y="480195"/>
                    </a:cubicBezTo>
                    <a:cubicBezTo>
                      <a:pt x="553166" y="427423"/>
                      <a:pt x="578679" y="359654"/>
                      <a:pt x="578679" y="289375"/>
                    </a:cubicBezTo>
                    <a:cubicBezTo>
                      <a:pt x="578703" y="212066"/>
                      <a:pt x="548607" y="139402"/>
                      <a:pt x="493952" y="8475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5009;p50">
                <a:extLst>
                  <a:ext uri="{FF2B5EF4-FFF2-40B4-BE49-F238E27FC236}">
                    <a16:creationId xmlns:a16="http://schemas.microsoft.com/office/drawing/2014/main" id="{47B0872C-F785-C717-8443-4FFA83FE4141}"/>
                  </a:ext>
                </a:extLst>
              </p:cNvPr>
              <p:cNvSpPr/>
              <p:nvPr/>
            </p:nvSpPr>
            <p:spPr>
              <a:xfrm>
                <a:off x="1458993" y="1375405"/>
                <a:ext cx="505579" cy="505592"/>
              </a:xfrm>
              <a:custGeom>
                <a:avLst/>
                <a:gdLst/>
                <a:ahLst/>
                <a:cxnLst/>
                <a:rect l="l" t="t" r="r" b="b"/>
                <a:pathLst>
                  <a:path w="505579" h="505592" extrusionOk="0">
                    <a:moveTo>
                      <a:pt x="444481" y="87951"/>
                    </a:moveTo>
                    <a:cubicBezTo>
                      <a:pt x="442824" y="86027"/>
                      <a:pt x="440439" y="84878"/>
                      <a:pt x="437898" y="84784"/>
                    </a:cubicBezTo>
                    <a:cubicBezTo>
                      <a:pt x="435357" y="84706"/>
                      <a:pt x="432893" y="85660"/>
                      <a:pt x="431095" y="87450"/>
                    </a:cubicBezTo>
                    <a:lnTo>
                      <a:pt x="330347" y="188201"/>
                    </a:lnTo>
                    <a:cubicBezTo>
                      <a:pt x="328384" y="189062"/>
                      <a:pt x="326422" y="190000"/>
                      <a:pt x="324436" y="191024"/>
                    </a:cubicBezTo>
                    <a:lnTo>
                      <a:pt x="313927" y="178404"/>
                    </a:lnTo>
                    <a:lnTo>
                      <a:pt x="418162" y="74541"/>
                    </a:lnTo>
                    <a:cubicBezTo>
                      <a:pt x="421736" y="70983"/>
                      <a:pt x="421743" y="65197"/>
                      <a:pt x="418186" y="61616"/>
                    </a:cubicBezTo>
                    <a:cubicBezTo>
                      <a:pt x="414620" y="58034"/>
                      <a:pt x="408834" y="58027"/>
                      <a:pt x="405261" y="61592"/>
                    </a:cubicBezTo>
                    <a:lnTo>
                      <a:pt x="302183" y="164298"/>
                    </a:lnTo>
                    <a:lnTo>
                      <a:pt x="227784" y="74979"/>
                    </a:lnTo>
                    <a:cubicBezTo>
                      <a:pt x="227706" y="74885"/>
                      <a:pt x="227628" y="74791"/>
                      <a:pt x="227542" y="74697"/>
                    </a:cubicBezTo>
                    <a:cubicBezTo>
                      <a:pt x="226549" y="73603"/>
                      <a:pt x="225509" y="72555"/>
                      <a:pt x="224430" y="71593"/>
                    </a:cubicBezTo>
                    <a:cubicBezTo>
                      <a:pt x="216157" y="64149"/>
                      <a:pt x="205477" y="60388"/>
                      <a:pt x="194358" y="60959"/>
                    </a:cubicBezTo>
                    <a:cubicBezTo>
                      <a:pt x="181496" y="61639"/>
                      <a:pt x="169837" y="68067"/>
                      <a:pt x="162284" y="78849"/>
                    </a:cubicBezTo>
                    <a:cubicBezTo>
                      <a:pt x="158031" y="84917"/>
                      <a:pt x="155505" y="92087"/>
                      <a:pt x="154989" y="99476"/>
                    </a:cubicBezTo>
                    <a:cubicBezTo>
                      <a:pt x="154082" y="112613"/>
                      <a:pt x="159118" y="124944"/>
                      <a:pt x="168696" y="133553"/>
                    </a:cubicBezTo>
                    <a:cubicBezTo>
                      <a:pt x="168782" y="133631"/>
                      <a:pt x="168868" y="133709"/>
                      <a:pt x="168962" y="133779"/>
                    </a:cubicBezTo>
                    <a:lnTo>
                      <a:pt x="258482" y="208344"/>
                    </a:lnTo>
                    <a:lnTo>
                      <a:pt x="226111" y="240716"/>
                    </a:lnTo>
                    <a:cubicBezTo>
                      <a:pt x="222968" y="233631"/>
                      <a:pt x="218495" y="227024"/>
                      <a:pt x="212748" y="221277"/>
                    </a:cubicBezTo>
                    <a:lnTo>
                      <a:pt x="122290" y="130824"/>
                    </a:lnTo>
                    <a:cubicBezTo>
                      <a:pt x="118255" y="126789"/>
                      <a:pt x="111382" y="127321"/>
                      <a:pt x="108090" y="132411"/>
                    </a:cubicBezTo>
                    <a:cubicBezTo>
                      <a:pt x="105745" y="136047"/>
                      <a:pt x="106503" y="140879"/>
                      <a:pt x="109560" y="143937"/>
                    </a:cubicBezTo>
                    <a:lnTo>
                      <a:pt x="199824" y="234202"/>
                    </a:lnTo>
                    <a:cubicBezTo>
                      <a:pt x="213225" y="247604"/>
                      <a:pt x="216963" y="267481"/>
                      <a:pt x="209363" y="284847"/>
                    </a:cubicBezTo>
                    <a:cubicBezTo>
                      <a:pt x="207728" y="288577"/>
                      <a:pt x="208761" y="292940"/>
                      <a:pt x="211896" y="295536"/>
                    </a:cubicBezTo>
                    <a:lnTo>
                      <a:pt x="330065" y="393770"/>
                    </a:lnTo>
                    <a:cubicBezTo>
                      <a:pt x="334686" y="397976"/>
                      <a:pt x="337400" y="403731"/>
                      <a:pt x="337720" y="409994"/>
                    </a:cubicBezTo>
                    <a:cubicBezTo>
                      <a:pt x="338049" y="416320"/>
                      <a:pt x="335883" y="422404"/>
                      <a:pt x="331637" y="427126"/>
                    </a:cubicBezTo>
                    <a:cubicBezTo>
                      <a:pt x="322872" y="436869"/>
                      <a:pt x="307859" y="437698"/>
                      <a:pt x="298164" y="428987"/>
                    </a:cubicBezTo>
                    <a:cubicBezTo>
                      <a:pt x="297609" y="428487"/>
                      <a:pt x="297030" y="427916"/>
                      <a:pt x="296490" y="427330"/>
                    </a:cubicBezTo>
                    <a:lnTo>
                      <a:pt x="211325" y="324827"/>
                    </a:lnTo>
                    <a:cubicBezTo>
                      <a:pt x="210880" y="323811"/>
                      <a:pt x="210254" y="322857"/>
                      <a:pt x="209418" y="322020"/>
                    </a:cubicBezTo>
                    <a:cubicBezTo>
                      <a:pt x="209003" y="321606"/>
                      <a:pt x="208550" y="321238"/>
                      <a:pt x="208080" y="320917"/>
                    </a:cubicBezTo>
                    <a:lnTo>
                      <a:pt x="198854" y="309814"/>
                    </a:lnTo>
                    <a:cubicBezTo>
                      <a:pt x="196149" y="306561"/>
                      <a:pt x="191567" y="305592"/>
                      <a:pt x="187774" y="307461"/>
                    </a:cubicBezTo>
                    <a:cubicBezTo>
                      <a:pt x="179541" y="311534"/>
                      <a:pt x="170533" y="312934"/>
                      <a:pt x="161862" y="311855"/>
                    </a:cubicBezTo>
                    <a:cubicBezTo>
                      <a:pt x="161033" y="311597"/>
                      <a:pt x="160173" y="311464"/>
                      <a:pt x="159305" y="311456"/>
                    </a:cubicBezTo>
                    <a:cubicBezTo>
                      <a:pt x="150392" y="309830"/>
                      <a:pt x="141947" y="305553"/>
                      <a:pt x="135215" y="298820"/>
                    </a:cubicBezTo>
                    <a:lnTo>
                      <a:pt x="44756" y="208367"/>
                    </a:lnTo>
                    <a:cubicBezTo>
                      <a:pt x="40722" y="204333"/>
                      <a:pt x="33849" y="204864"/>
                      <a:pt x="30557" y="209955"/>
                    </a:cubicBezTo>
                    <a:cubicBezTo>
                      <a:pt x="28211" y="213591"/>
                      <a:pt x="28970" y="218423"/>
                      <a:pt x="32027" y="221480"/>
                    </a:cubicBezTo>
                    <a:lnTo>
                      <a:pt x="122290" y="311746"/>
                    </a:lnTo>
                    <a:cubicBezTo>
                      <a:pt x="128021" y="317477"/>
                      <a:pt x="134644" y="321934"/>
                      <a:pt x="141767" y="325070"/>
                    </a:cubicBezTo>
                    <a:lnTo>
                      <a:pt x="68729" y="398109"/>
                    </a:lnTo>
                    <a:cubicBezTo>
                      <a:pt x="36132" y="356847"/>
                      <a:pt x="18273" y="305631"/>
                      <a:pt x="18273" y="252804"/>
                    </a:cubicBezTo>
                    <a:cubicBezTo>
                      <a:pt x="18273" y="123482"/>
                      <a:pt x="123478" y="18274"/>
                      <a:pt x="252798" y="18274"/>
                    </a:cubicBezTo>
                    <a:cubicBezTo>
                      <a:pt x="296819" y="18274"/>
                      <a:pt x="339706" y="30534"/>
                      <a:pt x="376854" y="53742"/>
                    </a:cubicBezTo>
                    <a:cubicBezTo>
                      <a:pt x="380780" y="56197"/>
                      <a:pt x="386065" y="55532"/>
                      <a:pt x="388990" y="51943"/>
                    </a:cubicBezTo>
                    <a:cubicBezTo>
                      <a:pt x="392532" y="47588"/>
                      <a:pt x="391382" y="41278"/>
                      <a:pt x="386777" y="38392"/>
                    </a:cubicBezTo>
                    <a:cubicBezTo>
                      <a:pt x="346665" y="13277"/>
                      <a:pt x="300337" y="0"/>
                      <a:pt x="252798" y="0"/>
                    </a:cubicBezTo>
                    <a:cubicBezTo>
                      <a:pt x="113407" y="0"/>
                      <a:pt x="0" y="113410"/>
                      <a:pt x="0" y="252804"/>
                    </a:cubicBezTo>
                    <a:cubicBezTo>
                      <a:pt x="0" y="313309"/>
                      <a:pt x="21713" y="371852"/>
                      <a:pt x="61145" y="417657"/>
                    </a:cubicBezTo>
                    <a:cubicBezTo>
                      <a:pt x="61207" y="417735"/>
                      <a:pt x="61278" y="417798"/>
                      <a:pt x="61348" y="417868"/>
                    </a:cubicBezTo>
                    <a:cubicBezTo>
                      <a:pt x="61434" y="417962"/>
                      <a:pt x="61520" y="418064"/>
                      <a:pt x="61606" y="418158"/>
                    </a:cubicBezTo>
                    <a:cubicBezTo>
                      <a:pt x="61645" y="418197"/>
                      <a:pt x="61692" y="418236"/>
                      <a:pt x="61739" y="418275"/>
                    </a:cubicBezTo>
                    <a:cubicBezTo>
                      <a:pt x="61849" y="418385"/>
                      <a:pt x="61966" y="418478"/>
                      <a:pt x="62075" y="418580"/>
                    </a:cubicBezTo>
                    <a:cubicBezTo>
                      <a:pt x="62201" y="418689"/>
                      <a:pt x="62333" y="418799"/>
                      <a:pt x="62466" y="418908"/>
                    </a:cubicBezTo>
                    <a:cubicBezTo>
                      <a:pt x="62584" y="419002"/>
                      <a:pt x="62709" y="419088"/>
                      <a:pt x="62826" y="419174"/>
                    </a:cubicBezTo>
                    <a:cubicBezTo>
                      <a:pt x="62967" y="419276"/>
                      <a:pt x="63107" y="419370"/>
                      <a:pt x="63256" y="419456"/>
                    </a:cubicBezTo>
                    <a:cubicBezTo>
                      <a:pt x="63381" y="419534"/>
                      <a:pt x="63498" y="419604"/>
                      <a:pt x="63624" y="419675"/>
                    </a:cubicBezTo>
                    <a:cubicBezTo>
                      <a:pt x="63780" y="419761"/>
                      <a:pt x="63936" y="419839"/>
                      <a:pt x="64101" y="419917"/>
                    </a:cubicBezTo>
                    <a:cubicBezTo>
                      <a:pt x="64218" y="419972"/>
                      <a:pt x="64343" y="420034"/>
                      <a:pt x="64460" y="420089"/>
                    </a:cubicBezTo>
                    <a:cubicBezTo>
                      <a:pt x="64632" y="420167"/>
                      <a:pt x="64812" y="420230"/>
                      <a:pt x="64984" y="420292"/>
                    </a:cubicBezTo>
                    <a:cubicBezTo>
                      <a:pt x="65101" y="420331"/>
                      <a:pt x="65211" y="420378"/>
                      <a:pt x="65328" y="420410"/>
                    </a:cubicBezTo>
                    <a:cubicBezTo>
                      <a:pt x="65516" y="420472"/>
                      <a:pt x="65711" y="420519"/>
                      <a:pt x="65907" y="420566"/>
                    </a:cubicBezTo>
                    <a:cubicBezTo>
                      <a:pt x="66016" y="420589"/>
                      <a:pt x="66118" y="420621"/>
                      <a:pt x="66227" y="420644"/>
                    </a:cubicBezTo>
                    <a:cubicBezTo>
                      <a:pt x="66446" y="420691"/>
                      <a:pt x="66665" y="420722"/>
                      <a:pt x="66884" y="420746"/>
                    </a:cubicBezTo>
                    <a:cubicBezTo>
                      <a:pt x="66970" y="420754"/>
                      <a:pt x="67056" y="420777"/>
                      <a:pt x="67142" y="420785"/>
                    </a:cubicBezTo>
                    <a:cubicBezTo>
                      <a:pt x="67447" y="420816"/>
                      <a:pt x="67752" y="420832"/>
                      <a:pt x="68065" y="420832"/>
                    </a:cubicBezTo>
                    <a:lnTo>
                      <a:pt x="68065" y="420832"/>
                    </a:lnTo>
                    <a:cubicBezTo>
                      <a:pt x="68065" y="420832"/>
                      <a:pt x="68065" y="420832"/>
                      <a:pt x="68065" y="420832"/>
                    </a:cubicBezTo>
                    <a:cubicBezTo>
                      <a:pt x="68346" y="420832"/>
                      <a:pt x="68628" y="420816"/>
                      <a:pt x="68901" y="420793"/>
                    </a:cubicBezTo>
                    <a:cubicBezTo>
                      <a:pt x="68980" y="420785"/>
                      <a:pt x="69058" y="420769"/>
                      <a:pt x="69136" y="420762"/>
                    </a:cubicBezTo>
                    <a:cubicBezTo>
                      <a:pt x="69339" y="420738"/>
                      <a:pt x="69535" y="420715"/>
                      <a:pt x="69738" y="420675"/>
                    </a:cubicBezTo>
                    <a:cubicBezTo>
                      <a:pt x="69832" y="420660"/>
                      <a:pt x="69926" y="420636"/>
                      <a:pt x="70027" y="420613"/>
                    </a:cubicBezTo>
                    <a:cubicBezTo>
                      <a:pt x="70207" y="420574"/>
                      <a:pt x="70387" y="420535"/>
                      <a:pt x="70559" y="420480"/>
                    </a:cubicBezTo>
                    <a:cubicBezTo>
                      <a:pt x="70661" y="420449"/>
                      <a:pt x="70770" y="420417"/>
                      <a:pt x="70872" y="420378"/>
                    </a:cubicBezTo>
                    <a:cubicBezTo>
                      <a:pt x="71036" y="420324"/>
                      <a:pt x="71200" y="420269"/>
                      <a:pt x="71357" y="420206"/>
                    </a:cubicBezTo>
                    <a:cubicBezTo>
                      <a:pt x="71466" y="420167"/>
                      <a:pt x="71576" y="420113"/>
                      <a:pt x="71685" y="420066"/>
                    </a:cubicBezTo>
                    <a:cubicBezTo>
                      <a:pt x="71834" y="420003"/>
                      <a:pt x="71982" y="419933"/>
                      <a:pt x="72131" y="419862"/>
                    </a:cubicBezTo>
                    <a:cubicBezTo>
                      <a:pt x="72248" y="419807"/>
                      <a:pt x="72357" y="419745"/>
                      <a:pt x="72475" y="419682"/>
                    </a:cubicBezTo>
                    <a:cubicBezTo>
                      <a:pt x="72608" y="419604"/>
                      <a:pt x="72741" y="419526"/>
                      <a:pt x="72873" y="419448"/>
                    </a:cubicBezTo>
                    <a:cubicBezTo>
                      <a:pt x="72991" y="419378"/>
                      <a:pt x="73108" y="419299"/>
                      <a:pt x="73218" y="419221"/>
                    </a:cubicBezTo>
                    <a:cubicBezTo>
                      <a:pt x="73343" y="419135"/>
                      <a:pt x="73468" y="419041"/>
                      <a:pt x="73585" y="418947"/>
                    </a:cubicBezTo>
                    <a:cubicBezTo>
                      <a:pt x="73694" y="418861"/>
                      <a:pt x="73812" y="418775"/>
                      <a:pt x="73921" y="418682"/>
                    </a:cubicBezTo>
                    <a:cubicBezTo>
                      <a:pt x="73952" y="418658"/>
                      <a:pt x="73984" y="418635"/>
                      <a:pt x="74015" y="418603"/>
                    </a:cubicBezTo>
                    <a:cubicBezTo>
                      <a:pt x="74093" y="418533"/>
                      <a:pt x="74171" y="418455"/>
                      <a:pt x="74242" y="418385"/>
                    </a:cubicBezTo>
                    <a:cubicBezTo>
                      <a:pt x="74328" y="418298"/>
                      <a:pt x="74422" y="418228"/>
                      <a:pt x="74508" y="418142"/>
                    </a:cubicBezTo>
                    <a:lnTo>
                      <a:pt x="162370" y="330277"/>
                    </a:lnTo>
                    <a:cubicBezTo>
                      <a:pt x="171300" y="330997"/>
                      <a:pt x="180417" y="329839"/>
                      <a:pt x="189111" y="326712"/>
                    </a:cubicBezTo>
                    <a:lnTo>
                      <a:pt x="190323" y="328166"/>
                    </a:lnTo>
                    <a:lnTo>
                      <a:pt x="87433" y="431059"/>
                    </a:lnTo>
                    <a:cubicBezTo>
                      <a:pt x="83867" y="434625"/>
                      <a:pt x="83867" y="440411"/>
                      <a:pt x="87433" y="443985"/>
                    </a:cubicBezTo>
                    <a:cubicBezTo>
                      <a:pt x="89215" y="445768"/>
                      <a:pt x="91553" y="446659"/>
                      <a:pt x="93891" y="446659"/>
                    </a:cubicBezTo>
                    <a:cubicBezTo>
                      <a:pt x="96229" y="446659"/>
                      <a:pt x="98567" y="445768"/>
                      <a:pt x="100350" y="443985"/>
                    </a:cubicBezTo>
                    <a:lnTo>
                      <a:pt x="202044" y="342288"/>
                    </a:lnTo>
                    <a:lnTo>
                      <a:pt x="282533" y="439168"/>
                    </a:lnTo>
                    <a:cubicBezTo>
                      <a:pt x="282611" y="439262"/>
                      <a:pt x="282698" y="439363"/>
                      <a:pt x="282783" y="439457"/>
                    </a:cubicBezTo>
                    <a:cubicBezTo>
                      <a:pt x="283784" y="440568"/>
                      <a:pt x="284832" y="441615"/>
                      <a:pt x="285911" y="442585"/>
                    </a:cubicBezTo>
                    <a:cubicBezTo>
                      <a:pt x="293894" y="449763"/>
                      <a:pt x="303903" y="453290"/>
                      <a:pt x="313880" y="453290"/>
                    </a:cubicBezTo>
                    <a:cubicBezTo>
                      <a:pt x="325397" y="453290"/>
                      <a:pt x="336884" y="448590"/>
                      <a:pt x="345187" y="439356"/>
                    </a:cubicBezTo>
                    <a:cubicBezTo>
                      <a:pt x="352694" y="431013"/>
                      <a:pt x="356509" y="420253"/>
                      <a:pt x="355938" y="409064"/>
                    </a:cubicBezTo>
                    <a:cubicBezTo>
                      <a:pt x="355360" y="397859"/>
                      <a:pt x="350457" y="387569"/>
                      <a:pt x="342130" y="380078"/>
                    </a:cubicBezTo>
                    <a:cubicBezTo>
                      <a:pt x="342044" y="380000"/>
                      <a:pt x="341950" y="379921"/>
                      <a:pt x="341864" y="379843"/>
                    </a:cubicBezTo>
                    <a:lnTo>
                      <a:pt x="245010" y="299329"/>
                    </a:lnTo>
                    <a:lnTo>
                      <a:pt x="278084" y="266253"/>
                    </a:lnTo>
                    <a:cubicBezTo>
                      <a:pt x="278217" y="287561"/>
                      <a:pt x="288038" y="307797"/>
                      <a:pt x="307640" y="327400"/>
                    </a:cubicBezTo>
                    <a:cubicBezTo>
                      <a:pt x="328501" y="348261"/>
                      <a:pt x="353937" y="362094"/>
                      <a:pt x="379263" y="366347"/>
                    </a:cubicBezTo>
                    <a:cubicBezTo>
                      <a:pt x="384760" y="367270"/>
                      <a:pt x="390115" y="367724"/>
                      <a:pt x="395307" y="367724"/>
                    </a:cubicBezTo>
                    <a:cubicBezTo>
                      <a:pt x="415066" y="367724"/>
                      <a:pt x="432346" y="361109"/>
                      <a:pt x="444998" y="348457"/>
                    </a:cubicBezTo>
                    <a:cubicBezTo>
                      <a:pt x="460972" y="332482"/>
                      <a:pt x="467329" y="309134"/>
                      <a:pt x="462887" y="282721"/>
                    </a:cubicBezTo>
                    <a:cubicBezTo>
                      <a:pt x="458634" y="257394"/>
                      <a:pt x="444802" y="231958"/>
                      <a:pt x="423941" y="211096"/>
                    </a:cubicBezTo>
                    <a:cubicBezTo>
                      <a:pt x="406105" y="193261"/>
                      <a:pt x="387426" y="183299"/>
                      <a:pt x="368418" y="181477"/>
                    </a:cubicBezTo>
                    <a:cubicBezTo>
                      <a:pt x="366666" y="181305"/>
                      <a:pt x="364915" y="181211"/>
                      <a:pt x="363163" y="181180"/>
                    </a:cubicBezTo>
                    <a:lnTo>
                      <a:pt x="436866" y="107476"/>
                    </a:lnTo>
                    <a:cubicBezTo>
                      <a:pt x="469463" y="148738"/>
                      <a:pt x="487306" y="199962"/>
                      <a:pt x="487306" y="252788"/>
                    </a:cubicBezTo>
                    <a:cubicBezTo>
                      <a:pt x="487306" y="382111"/>
                      <a:pt x="382101" y="487319"/>
                      <a:pt x="252782" y="487319"/>
                    </a:cubicBezTo>
                    <a:cubicBezTo>
                      <a:pt x="208675" y="487319"/>
                      <a:pt x="165701" y="475004"/>
                      <a:pt x="128506" y="451710"/>
                    </a:cubicBezTo>
                    <a:cubicBezTo>
                      <a:pt x="124229" y="449028"/>
                      <a:pt x="118591" y="450326"/>
                      <a:pt x="115909" y="454603"/>
                    </a:cubicBezTo>
                    <a:cubicBezTo>
                      <a:pt x="113235" y="458880"/>
                      <a:pt x="114526" y="464518"/>
                      <a:pt x="118803" y="467200"/>
                    </a:cubicBezTo>
                    <a:cubicBezTo>
                      <a:pt x="158914" y="492316"/>
                      <a:pt x="205242" y="505593"/>
                      <a:pt x="252782" y="505593"/>
                    </a:cubicBezTo>
                    <a:cubicBezTo>
                      <a:pt x="392172" y="505593"/>
                      <a:pt x="505579" y="392182"/>
                      <a:pt x="505579" y="252788"/>
                    </a:cubicBezTo>
                    <a:cubicBezTo>
                      <a:pt x="505626" y="192299"/>
                      <a:pt x="483913" y="133756"/>
                      <a:pt x="444481" y="87951"/>
                    </a:cubicBezTo>
                    <a:close/>
                    <a:moveTo>
                      <a:pt x="285278" y="233686"/>
                    </a:moveTo>
                    <a:lnTo>
                      <a:pt x="230943" y="288022"/>
                    </a:lnTo>
                    <a:lnTo>
                      <a:pt x="228590" y="286059"/>
                    </a:lnTo>
                    <a:cubicBezTo>
                      <a:pt x="231115" y="278068"/>
                      <a:pt x="232007" y="269827"/>
                      <a:pt x="231365" y="261757"/>
                    </a:cubicBezTo>
                    <a:lnTo>
                      <a:pt x="272603" y="220518"/>
                    </a:lnTo>
                    <a:lnTo>
                      <a:pt x="286107" y="231762"/>
                    </a:lnTo>
                    <a:cubicBezTo>
                      <a:pt x="285817" y="232411"/>
                      <a:pt x="285551" y="233045"/>
                      <a:pt x="285278" y="233686"/>
                    </a:cubicBezTo>
                    <a:close/>
                    <a:moveTo>
                      <a:pt x="411063" y="224444"/>
                    </a:moveTo>
                    <a:cubicBezTo>
                      <a:pt x="429258" y="242639"/>
                      <a:pt x="441283" y="264564"/>
                      <a:pt x="444911" y="286177"/>
                    </a:cubicBezTo>
                    <a:cubicBezTo>
                      <a:pt x="448344" y="306601"/>
                      <a:pt x="443801" y="324280"/>
                      <a:pt x="432119" y="335962"/>
                    </a:cubicBezTo>
                    <a:cubicBezTo>
                      <a:pt x="407185" y="360905"/>
                      <a:pt x="357158" y="351452"/>
                      <a:pt x="320604" y="314905"/>
                    </a:cubicBezTo>
                    <a:cubicBezTo>
                      <a:pt x="293980" y="288280"/>
                      <a:pt x="289492" y="263931"/>
                      <a:pt x="305600" y="233475"/>
                    </a:cubicBezTo>
                    <a:cubicBezTo>
                      <a:pt x="307828" y="229260"/>
                      <a:pt x="306444" y="224037"/>
                      <a:pt x="302417" y="221488"/>
                    </a:cubicBezTo>
                    <a:cubicBezTo>
                      <a:pt x="301948" y="221191"/>
                      <a:pt x="301557" y="220902"/>
                      <a:pt x="301229" y="220604"/>
                    </a:cubicBezTo>
                    <a:cubicBezTo>
                      <a:pt x="301150" y="220534"/>
                      <a:pt x="301072" y="220464"/>
                      <a:pt x="300994" y="220401"/>
                    </a:cubicBezTo>
                    <a:lnTo>
                      <a:pt x="180823" y="120299"/>
                    </a:lnTo>
                    <a:cubicBezTo>
                      <a:pt x="176249" y="116131"/>
                      <a:pt x="173551" y="110431"/>
                      <a:pt x="173223" y="104246"/>
                    </a:cubicBezTo>
                    <a:cubicBezTo>
                      <a:pt x="172895" y="98006"/>
                      <a:pt x="175014" y="92009"/>
                      <a:pt x="179189" y="87364"/>
                    </a:cubicBezTo>
                    <a:cubicBezTo>
                      <a:pt x="183364" y="82720"/>
                      <a:pt x="189104" y="79975"/>
                      <a:pt x="195351" y="79647"/>
                    </a:cubicBezTo>
                    <a:cubicBezTo>
                      <a:pt x="201575" y="79311"/>
                      <a:pt x="207588" y="81437"/>
                      <a:pt x="212232" y="85613"/>
                    </a:cubicBezTo>
                    <a:cubicBezTo>
                      <a:pt x="212787" y="86113"/>
                      <a:pt x="213358" y="86676"/>
                      <a:pt x="213890" y="87255"/>
                    </a:cubicBezTo>
                    <a:lnTo>
                      <a:pt x="294473" y="184002"/>
                    </a:lnTo>
                    <a:cubicBezTo>
                      <a:pt x="294473" y="184010"/>
                      <a:pt x="294481" y="184010"/>
                      <a:pt x="294489" y="184018"/>
                    </a:cubicBezTo>
                    <a:lnTo>
                      <a:pt x="313989" y="207429"/>
                    </a:lnTo>
                    <a:cubicBezTo>
                      <a:pt x="314067" y="207523"/>
                      <a:pt x="314146" y="207609"/>
                      <a:pt x="314216" y="207695"/>
                    </a:cubicBezTo>
                    <a:cubicBezTo>
                      <a:pt x="314419" y="207922"/>
                      <a:pt x="314623" y="208180"/>
                      <a:pt x="314842" y="208477"/>
                    </a:cubicBezTo>
                    <a:cubicBezTo>
                      <a:pt x="317617" y="212340"/>
                      <a:pt x="322895" y="213418"/>
                      <a:pt x="326969" y="210971"/>
                    </a:cubicBezTo>
                    <a:cubicBezTo>
                      <a:pt x="357448" y="192611"/>
                      <a:pt x="383391" y="196771"/>
                      <a:pt x="411063" y="224444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5010;p50">
                <a:extLst>
                  <a:ext uri="{FF2B5EF4-FFF2-40B4-BE49-F238E27FC236}">
                    <a16:creationId xmlns:a16="http://schemas.microsoft.com/office/drawing/2014/main" id="{4EB78FC5-FD5A-8D57-5B03-353216B5BE3B}"/>
                  </a:ext>
                </a:extLst>
              </p:cNvPr>
              <p:cNvSpPr/>
              <p:nvPr/>
            </p:nvSpPr>
            <p:spPr>
              <a:xfrm>
                <a:off x="1514024" y="1555670"/>
                <a:ext cx="69962" cy="69966"/>
              </a:xfrm>
              <a:custGeom>
                <a:avLst/>
                <a:gdLst/>
                <a:ahLst/>
                <a:cxnLst/>
                <a:rect l="l" t="t" r="r" b="b"/>
                <a:pathLst>
                  <a:path w="69962" h="69966" extrusionOk="0">
                    <a:moveTo>
                      <a:pt x="67283" y="54367"/>
                    </a:moveTo>
                    <a:lnTo>
                      <a:pt x="15599" y="2674"/>
                    </a:lnTo>
                    <a:cubicBezTo>
                      <a:pt x="12034" y="-891"/>
                      <a:pt x="6247" y="-891"/>
                      <a:pt x="2674" y="2674"/>
                    </a:cubicBezTo>
                    <a:cubicBezTo>
                      <a:pt x="-891" y="6240"/>
                      <a:pt x="-891" y="12026"/>
                      <a:pt x="2674" y="15599"/>
                    </a:cubicBezTo>
                    <a:lnTo>
                      <a:pt x="54366" y="67293"/>
                    </a:lnTo>
                    <a:cubicBezTo>
                      <a:pt x="56149" y="69075"/>
                      <a:pt x="58486" y="69967"/>
                      <a:pt x="60824" y="69967"/>
                    </a:cubicBezTo>
                    <a:cubicBezTo>
                      <a:pt x="63162" y="69967"/>
                      <a:pt x="65500" y="69075"/>
                      <a:pt x="67283" y="67293"/>
                    </a:cubicBezTo>
                    <a:cubicBezTo>
                      <a:pt x="70856" y="63719"/>
                      <a:pt x="70856" y="57933"/>
                      <a:pt x="67283" y="543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5011;p50">
                <a:extLst>
                  <a:ext uri="{FF2B5EF4-FFF2-40B4-BE49-F238E27FC236}">
                    <a16:creationId xmlns:a16="http://schemas.microsoft.com/office/drawing/2014/main" id="{8E12B99F-C145-B03A-2ED8-1077658104BF}"/>
                  </a:ext>
                </a:extLst>
              </p:cNvPr>
              <p:cNvSpPr/>
              <p:nvPr/>
            </p:nvSpPr>
            <p:spPr>
              <a:xfrm>
                <a:off x="1539866" y="1529827"/>
                <a:ext cx="69963" cy="69966"/>
              </a:xfrm>
              <a:custGeom>
                <a:avLst/>
                <a:gdLst/>
                <a:ahLst/>
                <a:cxnLst/>
                <a:rect l="l" t="t" r="r" b="b"/>
                <a:pathLst>
                  <a:path w="69963" h="69966" extrusionOk="0">
                    <a:moveTo>
                      <a:pt x="67291" y="54367"/>
                    </a:moveTo>
                    <a:lnTo>
                      <a:pt x="15599" y="2674"/>
                    </a:lnTo>
                    <a:cubicBezTo>
                      <a:pt x="12033" y="-891"/>
                      <a:pt x="6247" y="-891"/>
                      <a:pt x="2674" y="2674"/>
                    </a:cubicBezTo>
                    <a:cubicBezTo>
                      <a:pt x="-891" y="6248"/>
                      <a:pt x="-891" y="12026"/>
                      <a:pt x="2674" y="15599"/>
                    </a:cubicBezTo>
                    <a:lnTo>
                      <a:pt x="54366" y="67292"/>
                    </a:lnTo>
                    <a:cubicBezTo>
                      <a:pt x="56149" y="69075"/>
                      <a:pt x="58486" y="69967"/>
                      <a:pt x="60824" y="69967"/>
                    </a:cubicBezTo>
                    <a:cubicBezTo>
                      <a:pt x="63162" y="69967"/>
                      <a:pt x="65500" y="69075"/>
                      <a:pt x="67283" y="67292"/>
                    </a:cubicBezTo>
                    <a:cubicBezTo>
                      <a:pt x="70856" y="63719"/>
                      <a:pt x="70856" y="57933"/>
                      <a:pt x="67291" y="543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2852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75E769A-A070-AC8A-8C95-B176A45BDE46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0DDDB15D-66D1-51B4-1274-B6F0F3DB580A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860120DD-9E2B-3CEE-779B-B4F9CE1B09E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5330D842-DD19-1646-E983-05C06E97BF9B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FD50FD1B-B5C6-ADB0-A1DE-89E0D1945DD8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ADB3F7BC-A4C6-2BBB-6168-12C0A3937C83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F5053ABF-5BF0-477B-5BA9-89150F06355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57E749D8-CDCF-5CD4-156E-6799DAC41849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75440C43-DB40-F2F8-B290-E6F570F0AF3C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A5804CAB-35C7-58E6-91D5-71D460F574C8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08AA44B6-1984-D54B-975F-E8354FEFAE31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1D2B8A01-687A-AFDA-BEB9-9CDEDE81B26D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F7D0D715-06E1-94E8-41B5-0D3BD449F0C4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61A08121-F8B3-5788-7F9F-B4868E9FB56C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5730169F-A731-F95A-C264-7D1573BE1E6E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BFE1E020-5211-96D3-EB85-A3FAE39666E6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B8C9E3F9-CDD7-151C-7E5F-4D2B7FE24BE4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A7CFB01C-A04A-E40C-CFD7-8240CB21FD74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C9DF2960-8DCE-4632-CFAD-5A318C781ADB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EB403645-0580-33D7-E342-B99A7BE6938D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CE7955E1-CB5A-1E81-F201-5ECF25E5B8FB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3603B61B-EABE-61D6-9111-9D5746BFDD8C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916DF71E-8BBE-DF2F-F841-97EC42E1DB46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1587A746-0FC1-7FD4-877F-9E89916BA725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AC5B4218-E439-5547-225E-E748E361B671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4D7226F3-1031-CA99-0B0F-7543D51554E8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A6943B1F-995E-7E03-C75D-5F75F02DE9AC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1B850CE5-7C28-1890-D012-EB8AD69CE0B5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ED9975FD-7C86-BFD3-4E8F-19B051A81FDF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B9AD187A-4E3E-7DD8-36E2-ABF23E870FF9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AC25AB28-2235-10C4-466F-59C28FD93EAB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24803A75-FB14-2C66-2E8F-A72D956BC2B8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68E708D3-8587-EC4C-9E95-0CA9A5911137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2C494F83-29B6-C7D2-7153-5BA85E9649DF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2BDD2C6-F325-7074-C6F3-19BC4D38D891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3AB94ED-CB4D-9F1D-ED7A-2451C20013C0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BEF9D3F4-A789-119C-8B04-D6702EC17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4500E1-E8D7-798F-539E-E3340D3CA582}"/>
              </a:ext>
            </a:extLst>
          </p:cNvPr>
          <p:cNvSpPr txBox="1"/>
          <p:nvPr/>
        </p:nvSpPr>
        <p:spPr>
          <a:xfrm>
            <a:off x="616600" y="1208480"/>
            <a:ext cx="9285187" cy="5155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300000"/>
              </a:lnSpc>
            </a:pP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5938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75E769A-A070-AC8A-8C95-B176A45BDE46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0DDDB15D-66D1-51B4-1274-B6F0F3DB580A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860120DD-9E2B-3CEE-779B-B4F9CE1B09E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5330D842-DD19-1646-E983-05C06E97BF9B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FD50FD1B-B5C6-ADB0-A1DE-89E0D1945DD8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ADB3F7BC-A4C6-2BBB-6168-12C0A3937C83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F5053ABF-5BF0-477B-5BA9-89150F06355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57E749D8-CDCF-5CD4-156E-6799DAC41849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75440C43-DB40-F2F8-B290-E6F570F0AF3C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A5804CAB-35C7-58E6-91D5-71D460F574C8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08AA44B6-1984-D54B-975F-E8354FEFAE31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1D2B8A01-687A-AFDA-BEB9-9CDEDE81B26D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F7D0D715-06E1-94E8-41B5-0D3BD449F0C4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61A08121-F8B3-5788-7F9F-B4868E9FB56C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5730169F-A731-F95A-C264-7D1573BE1E6E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BFE1E020-5211-96D3-EB85-A3FAE39666E6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B8C9E3F9-CDD7-151C-7E5F-4D2B7FE24BE4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A7CFB01C-A04A-E40C-CFD7-8240CB21FD74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C9DF2960-8DCE-4632-CFAD-5A318C781ADB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EB403645-0580-33D7-E342-B99A7BE6938D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CE7955E1-CB5A-1E81-F201-5ECF25E5B8FB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3603B61B-EABE-61D6-9111-9D5746BFDD8C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916DF71E-8BBE-DF2F-F841-97EC42E1DB46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1587A746-0FC1-7FD4-877F-9E89916BA725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AC5B4218-E439-5547-225E-E748E361B671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4D7226F3-1031-CA99-0B0F-7543D51554E8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A6943B1F-995E-7E03-C75D-5F75F02DE9AC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1B850CE5-7C28-1890-D012-EB8AD69CE0B5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ED9975FD-7C86-BFD3-4E8F-19B051A81FDF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B9AD187A-4E3E-7DD8-36E2-ABF23E870FF9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AC25AB28-2235-10C4-466F-59C28FD93EAB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24803A75-FB14-2C66-2E8F-A72D956BC2B8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68E708D3-8587-EC4C-9E95-0CA9A5911137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2C494F83-29B6-C7D2-7153-5BA85E9649DF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2BDD2C6-F325-7074-C6F3-19BC4D38D891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3AB94ED-CB4D-9F1D-ED7A-2451C20013C0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BEF9D3F4-A789-119C-8B04-D6702EC17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D760CFA-A82F-8420-CF62-F6532150707A}"/>
              </a:ext>
            </a:extLst>
          </p:cNvPr>
          <p:cNvGrpSpPr/>
          <p:nvPr/>
        </p:nvGrpSpPr>
        <p:grpSpPr>
          <a:xfrm>
            <a:off x="2080439" y="1231592"/>
            <a:ext cx="6736976" cy="4413566"/>
            <a:chOff x="2080439" y="1231592"/>
            <a:chExt cx="6736976" cy="4413566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DD2C2B8C-3158-B54C-6DD6-F5410061796C}"/>
                </a:ext>
              </a:extLst>
            </p:cNvPr>
            <p:cNvGrpSpPr/>
            <p:nvPr/>
          </p:nvGrpSpPr>
          <p:grpSpPr>
            <a:xfrm>
              <a:off x="2510400" y="1231592"/>
              <a:ext cx="5670118" cy="4413566"/>
              <a:chOff x="4011210" y="1730086"/>
              <a:chExt cx="5670118" cy="4413566"/>
            </a:xfrm>
          </p:grpSpPr>
          <p:graphicFrame>
            <p:nvGraphicFramePr>
              <p:cNvPr id="71" name="Chart 70">
                <a:extLst>
                  <a:ext uri="{FF2B5EF4-FFF2-40B4-BE49-F238E27FC236}">
                    <a16:creationId xmlns:a16="http://schemas.microsoft.com/office/drawing/2014/main" id="{776A31C8-2620-265C-9573-5EAA06E062F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12178570"/>
                  </p:ext>
                </p:extLst>
              </p:nvPr>
            </p:nvGraphicFramePr>
            <p:xfrm>
              <a:off x="4011210" y="1730086"/>
              <a:ext cx="5670118" cy="441356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2DB2A716-647E-C179-DFC2-BD2996EF1145}"/>
                  </a:ext>
                </a:extLst>
              </p:cNvPr>
              <p:cNvGrpSpPr/>
              <p:nvPr/>
            </p:nvGrpSpPr>
            <p:grpSpPr>
              <a:xfrm>
                <a:off x="5938654" y="3028805"/>
                <a:ext cx="1815230" cy="1815230"/>
                <a:chOff x="5188385" y="2919289"/>
                <a:chExt cx="1815230" cy="1815230"/>
              </a:xfrm>
              <a:effectLst/>
            </p:grpSpPr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0521B487-9292-1C8A-8477-5ACFF851B381}"/>
                    </a:ext>
                  </a:extLst>
                </p:cNvPr>
                <p:cNvSpPr/>
                <p:nvPr/>
              </p:nvSpPr>
              <p:spPr>
                <a:xfrm>
                  <a:off x="5188385" y="2919289"/>
                  <a:ext cx="1815230" cy="18152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20700" dist="381000" dir="2700000" algn="tl" rotWithShape="0">
                    <a:schemeClr val="tx1">
                      <a:lumMod val="95000"/>
                      <a:lumOff val="5000"/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b="1">
                    <a:latin typeface="Open Sans" pitchFamily="2" charset="0"/>
                    <a:ea typeface="Open Sans" pitchFamily="2" charset="0"/>
                    <a:cs typeface="Open Sans" pitchFamily="2" charset="0"/>
                  </a:endParaRPr>
                </a:p>
              </p:txBody>
            </p:sp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EEAE85F8-AD10-CCCB-8F10-DEC5403E0E55}"/>
                    </a:ext>
                  </a:extLst>
                </p:cNvPr>
                <p:cNvSpPr txBox="1"/>
                <p:nvPr/>
              </p:nvSpPr>
              <p:spPr>
                <a:xfrm>
                  <a:off x="5233207" y="3497414"/>
                  <a:ext cx="1725588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a-IR" sz="3200" b="1" dirty="0">
                      <a:solidFill>
                        <a:srgbClr val="005B7F"/>
                      </a:solidFill>
                      <a:latin typeface="Shabnam" panose="020B0603030804020204" pitchFamily="34" charset="-78"/>
                      <a:ea typeface="Roboto" panose="02000000000000000000" pitchFamily="2" charset="0"/>
                      <a:cs typeface="Shabnam" panose="020B0603030804020204" pitchFamily="34" charset="-78"/>
                    </a:rPr>
                    <a:t>2045</a:t>
                  </a:r>
                  <a:endParaRPr lang="en-US" sz="3600" b="1" dirty="0">
                    <a:solidFill>
                      <a:srgbClr val="005B7F"/>
                    </a:solidFill>
                    <a:latin typeface="Shabnam" panose="020B0603030804020204" pitchFamily="34" charset="-78"/>
                    <a:ea typeface="Roboto" panose="02000000000000000000" pitchFamily="2" charset="0"/>
                    <a:cs typeface="Shabnam" panose="020B0603030804020204" pitchFamily="34" charset="-78"/>
                  </a:endParaRPr>
                </a:p>
              </p:txBody>
            </p:sp>
          </p:grp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E8EBEA94-DF4C-9543-7FBA-4E167AB62125}"/>
                </a:ext>
              </a:extLst>
            </p:cNvPr>
            <p:cNvGrpSpPr/>
            <p:nvPr/>
          </p:nvGrpSpPr>
          <p:grpSpPr>
            <a:xfrm>
              <a:off x="6381779" y="4205631"/>
              <a:ext cx="1180690" cy="580390"/>
              <a:chOff x="7287361" y="2741907"/>
              <a:chExt cx="1180690" cy="926352"/>
            </a:xfrm>
          </p:grpSpPr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427D48A9-F0A3-BD6A-65D5-AF84BF048F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287361" y="3661394"/>
                <a:ext cx="842136" cy="686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9A7FE4A7-48CF-F220-43E1-ED5067DBF5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3704" y="2741907"/>
                <a:ext cx="0" cy="92635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947F2395-46D3-C4F1-DA8E-904DE2B3A5C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8298774" y="2572631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8DBFDE5E-3467-1915-4FFE-3BCF73F2FE51}"/>
                </a:ext>
              </a:extLst>
            </p:cNvPr>
            <p:cNvGrpSpPr/>
            <p:nvPr/>
          </p:nvGrpSpPr>
          <p:grpSpPr>
            <a:xfrm flipH="1">
              <a:off x="2591823" y="1596116"/>
              <a:ext cx="1903403" cy="338554"/>
              <a:chOff x="3342365" y="2148745"/>
              <a:chExt cx="1691646" cy="338554"/>
            </a:xfrm>
          </p:grpSpPr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981C06C9-C7A6-5C59-298D-641CEECDDF7C}"/>
                  </a:ext>
                </a:extLst>
              </p:cNvPr>
              <p:cNvCxnSpPr/>
              <p:nvPr/>
            </p:nvCxnSpPr>
            <p:spPr>
              <a:xfrm flipH="1" flipV="1">
                <a:off x="3342366" y="2148745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8DEEF984-E157-1578-7E91-6F945B9DE875}"/>
                  </a:ext>
                </a:extLst>
              </p:cNvPr>
              <p:cNvCxnSpPr/>
              <p:nvPr/>
            </p:nvCxnSpPr>
            <p:spPr>
              <a:xfrm rot="16200000" flipH="1" flipV="1">
                <a:off x="4188188" y="1302922"/>
                <a:ext cx="0" cy="169164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A559D058-6A1D-EFCC-F76F-8E375AFB2E61}"/>
                  </a:ext>
                </a:extLst>
              </p:cNvPr>
              <p:cNvCxnSpPr/>
              <p:nvPr/>
            </p:nvCxnSpPr>
            <p:spPr>
              <a:xfrm flipH="1" flipV="1">
                <a:off x="5026786" y="2148745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950BCA63-A452-2136-FC4E-4F481903DA06}"/>
                </a:ext>
              </a:extLst>
            </p:cNvPr>
            <p:cNvGrpSpPr/>
            <p:nvPr/>
          </p:nvGrpSpPr>
          <p:grpSpPr>
            <a:xfrm>
              <a:off x="7040402" y="2352929"/>
              <a:ext cx="677108" cy="926352"/>
              <a:chOff x="7790943" y="2741907"/>
              <a:chExt cx="677108" cy="926352"/>
            </a:xfrm>
          </p:grpSpPr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B4A36FBC-B8C3-1FB5-F37D-4B6DD5357BE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7960220" y="3498982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A362EC34-1D10-AB1C-1984-4495EB14B2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3704" y="2741907"/>
                <a:ext cx="0" cy="926351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55A1ABA8-90EA-C25B-7F6E-CD05E68C896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8298774" y="2572631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375ADF0A-4715-3EE4-E92F-317AAA15D127}"/>
                </a:ext>
              </a:extLst>
            </p:cNvPr>
            <p:cNvGrpSpPr/>
            <p:nvPr/>
          </p:nvGrpSpPr>
          <p:grpSpPr>
            <a:xfrm flipH="1">
              <a:off x="3128451" y="4205631"/>
              <a:ext cx="1180690" cy="580390"/>
              <a:chOff x="7287361" y="2741907"/>
              <a:chExt cx="1180690" cy="926352"/>
            </a:xfrm>
          </p:grpSpPr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00112024-01B8-9E40-04D7-D456D41352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287361" y="3661394"/>
                <a:ext cx="842136" cy="686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584635DF-A879-CA75-FADE-A8DF59A940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3704" y="2741907"/>
                <a:ext cx="0" cy="92635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4D12C841-3356-13A4-E5D3-11FFAC734DB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8298774" y="2572631"/>
                <a:ext cx="0" cy="338554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DD8831A-965C-E49D-4D28-D9872B03E4A1}"/>
                </a:ext>
              </a:extLst>
            </p:cNvPr>
            <p:cNvSpPr/>
            <p:nvPr/>
          </p:nvSpPr>
          <p:spPr>
            <a:xfrm flipV="1">
              <a:off x="2121384" y="2017835"/>
              <a:ext cx="953454" cy="603921"/>
            </a:xfrm>
            <a:custGeom>
              <a:avLst/>
              <a:gdLst>
                <a:gd name="connsiteX0" fmla="*/ 1697214 w 1884834"/>
                <a:gd name="connsiteY0" fmla="*/ 599184 h 1193860"/>
                <a:gd name="connsiteX1" fmla="*/ 1708481 w 1884834"/>
                <a:gd name="connsiteY1" fmla="*/ 606476 h 1193860"/>
                <a:gd name="connsiteX2" fmla="*/ 1753215 w 1884834"/>
                <a:gd name="connsiteY2" fmla="*/ 654945 h 1193860"/>
                <a:gd name="connsiteX3" fmla="*/ 1757721 w 1884834"/>
                <a:gd name="connsiteY3" fmla="*/ 682786 h 1193860"/>
                <a:gd name="connsiteX4" fmla="*/ 1762122 w 1884834"/>
                <a:gd name="connsiteY4" fmla="*/ 698458 h 1193860"/>
                <a:gd name="connsiteX5" fmla="*/ 1809849 w 1884834"/>
                <a:gd name="connsiteY5" fmla="*/ 665153 h 1193860"/>
                <a:gd name="connsiteX6" fmla="*/ 1812502 w 1884834"/>
                <a:gd name="connsiteY6" fmla="*/ 654310 h 1193860"/>
                <a:gd name="connsiteX7" fmla="*/ 1824858 w 1884834"/>
                <a:gd name="connsiteY7" fmla="*/ 649378 h 1193860"/>
                <a:gd name="connsiteX8" fmla="*/ 1868925 w 1884834"/>
                <a:gd name="connsiteY8" fmla="*/ 619415 h 1193860"/>
                <a:gd name="connsiteX9" fmla="*/ 1884834 w 1884834"/>
                <a:gd name="connsiteY9" fmla="*/ 598203 h 1193860"/>
                <a:gd name="connsiteX10" fmla="*/ 1872108 w 1884834"/>
                <a:gd name="connsiteY10" fmla="*/ 581392 h 1193860"/>
                <a:gd name="connsiteX11" fmla="*/ 1829471 w 1884834"/>
                <a:gd name="connsiteY11" fmla="*/ 547480 h 1193860"/>
                <a:gd name="connsiteX12" fmla="*/ 1808790 w 1884834"/>
                <a:gd name="connsiteY12" fmla="*/ 530007 h 1193860"/>
                <a:gd name="connsiteX13" fmla="*/ 1770662 w 1884834"/>
                <a:gd name="connsiteY13" fmla="*/ 500336 h 1193860"/>
                <a:gd name="connsiteX14" fmla="*/ 1758781 w 1884834"/>
                <a:gd name="connsiteY14" fmla="*/ 498984 h 1193860"/>
                <a:gd name="connsiteX15" fmla="*/ 1757484 w 1884834"/>
                <a:gd name="connsiteY15" fmla="*/ 519241 h 1193860"/>
                <a:gd name="connsiteX16" fmla="*/ 1757640 w 1884834"/>
                <a:gd name="connsiteY16" fmla="*/ 519269 h 1193860"/>
                <a:gd name="connsiteX17" fmla="*/ 1746400 w 1884834"/>
                <a:gd name="connsiteY17" fmla="*/ 553977 h 1193860"/>
                <a:gd name="connsiteX18" fmla="*/ 1716835 w 1884834"/>
                <a:gd name="connsiteY18" fmla="*/ 583461 h 1193860"/>
                <a:gd name="connsiteX19" fmla="*/ 1697214 w 1884834"/>
                <a:gd name="connsiteY19" fmla="*/ 599184 h 1193860"/>
                <a:gd name="connsiteX20" fmla="*/ 222275 w 1884834"/>
                <a:gd name="connsiteY20" fmla="*/ 597622 h 1193860"/>
                <a:gd name="connsiteX21" fmla="*/ 239325 w 1884834"/>
                <a:gd name="connsiteY21" fmla="*/ 637739 h 1193860"/>
                <a:gd name="connsiteX22" fmla="*/ 325658 w 1884834"/>
                <a:gd name="connsiteY22" fmla="*/ 718239 h 1193860"/>
                <a:gd name="connsiteX23" fmla="*/ 340242 w 1884834"/>
                <a:gd name="connsiteY23" fmla="*/ 720306 h 1193860"/>
                <a:gd name="connsiteX24" fmla="*/ 342202 w 1884834"/>
                <a:gd name="connsiteY24" fmla="*/ 736056 h 1193860"/>
                <a:gd name="connsiteX25" fmla="*/ 359809 w 1884834"/>
                <a:gd name="connsiteY25" fmla="*/ 780654 h 1193860"/>
                <a:gd name="connsiteX26" fmla="*/ 408040 w 1884834"/>
                <a:gd name="connsiteY26" fmla="*/ 802610 h 1193860"/>
                <a:gd name="connsiteX27" fmla="*/ 425301 w 1884834"/>
                <a:gd name="connsiteY27" fmla="*/ 804386 h 1193860"/>
                <a:gd name="connsiteX28" fmla="*/ 429862 w 1884834"/>
                <a:gd name="connsiteY28" fmla="*/ 824617 h 1193860"/>
                <a:gd name="connsiteX29" fmla="*/ 460035 w 1884834"/>
                <a:gd name="connsiteY29" fmla="*/ 886186 h 1193860"/>
                <a:gd name="connsiteX30" fmla="*/ 512616 w 1884834"/>
                <a:gd name="connsiteY30" fmla="*/ 916809 h 1193860"/>
                <a:gd name="connsiteX31" fmla="*/ 551416 w 1884834"/>
                <a:gd name="connsiteY31" fmla="*/ 918594 h 1193860"/>
                <a:gd name="connsiteX32" fmla="*/ 597142 w 1884834"/>
                <a:gd name="connsiteY32" fmla="*/ 919173 h 1193860"/>
                <a:gd name="connsiteX33" fmla="*/ 597142 w 1884834"/>
                <a:gd name="connsiteY33" fmla="*/ 1193066 h 1193860"/>
                <a:gd name="connsiteX34" fmla="*/ 707557 w 1884834"/>
                <a:gd name="connsiteY34" fmla="*/ 1181935 h 1193860"/>
                <a:gd name="connsiteX35" fmla="*/ 896979 w 1884834"/>
                <a:gd name="connsiteY35" fmla="*/ 1107566 h 1193860"/>
                <a:gd name="connsiteX36" fmla="*/ 941873 w 1884834"/>
                <a:gd name="connsiteY36" fmla="*/ 1074834 h 1193860"/>
                <a:gd name="connsiteX37" fmla="*/ 987855 w 1884834"/>
                <a:gd name="connsiteY37" fmla="*/ 1108360 h 1193860"/>
                <a:gd name="connsiteX38" fmla="*/ 1177277 w 1884834"/>
                <a:gd name="connsiteY38" fmla="*/ 1182729 h 1193860"/>
                <a:gd name="connsiteX39" fmla="*/ 1287692 w 1884834"/>
                <a:gd name="connsiteY39" fmla="*/ 1193860 h 1193860"/>
                <a:gd name="connsiteX40" fmla="*/ 1287692 w 1884834"/>
                <a:gd name="connsiteY40" fmla="*/ 919967 h 1193860"/>
                <a:gd name="connsiteX41" fmla="*/ 1333418 w 1884834"/>
                <a:gd name="connsiteY41" fmla="*/ 919388 h 1193860"/>
                <a:gd name="connsiteX42" fmla="*/ 1372219 w 1884834"/>
                <a:gd name="connsiteY42" fmla="*/ 917603 h 1193860"/>
                <a:gd name="connsiteX43" fmla="*/ 1424799 w 1884834"/>
                <a:gd name="connsiteY43" fmla="*/ 886980 h 1193860"/>
                <a:gd name="connsiteX44" fmla="*/ 1454972 w 1884834"/>
                <a:gd name="connsiteY44" fmla="*/ 825411 h 1193860"/>
                <a:gd name="connsiteX45" fmla="*/ 1459533 w 1884834"/>
                <a:gd name="connsiteY45" fmla="*/ 805180 h 1193860"/>
                <a:gd name="connsiteX46" fmla="*/ 1476794 w 1884834"/>
                <a:gd name="connsiteY46" fmla="*/ 803404 h 1193860"/>
                <a:gd name="connsiteX47" fmla="*/ 1525025 w 1884834"/>
                <a:gd name="connsiteY47" fmla="*/ 781448 h 1193860"/>
                <a:gd name="connsiteX48" fmla="*/ 1542632 w 1884834"/>
                <a:gd name="connsiteY48" fmla="*/ 736850 h 1193860"/>
                <a:gd name="connsiteX49" fmla="*/ 1544592 w 1884834"/>
                <a:gd name="connsiteY49" fmla="*/ 721100 h 1193860"/>
                <a:gd name="connsiteX50" fmla="*/ 1559177 w 1884834"/>
                <a:gd name="connsiteY50" fmla="*/ 719033 h 1193860"/>
                <a:gd name="connsiteX51" fmla="*/ 1645509 w 1884834"/>
                <a:gd name="connsiteY51" fmla="*/ 638533 h 1193860"/>
                <a:gd name="connsiteX52" fmla="*/ 1662559 w 1884834"/>
                <a:gd name="connsiteY52" fmla="*/ 598416 h 1193860"/>
                <a:gd name="connsiteX53" fmla="*/ 1629601 w 1884834"/>
                <a:gd name="connsiteY53" fmla="*/ 527567 h 1193860"/>
                <a:gd name="connsiteX54" fmla="*/ 1588423 w 1884834"/>
                <a:gd name="connsiteY54" fmla="*/ 486495 h 1193860"/>
                <a:gd name="connsiteX55" fmla="*/ 1562120 w 1884834"/>
                <a:gd name="connsiteY55" fmla="*/ 477533 h 1193860"/>
                <a:gd name="connsiteX56" fmla="*/ 1544726 w 1884834"/>
                <a:gd name="connsiteY56" fmla="*/ 472548 h 1193860"/>
                <a:gd name="connsiteX57" fmla="*/ 1541068 w 1884834"/>
                <a:gd name="connsiteY57" fmla="*/ 451893 h 1193860"/>
                <a:gd name="connsiteX58" fmla="*/ 1478623 w 1884834"/>
                <a:gd name="connsiteY58" fmla="*/ 394169 h 1193860"/>
                <a:gd name="connsiteX59" fmla="*/ 1459242 w 1884834"/>
                <a:gd name="connsiteY59" fmla="*/ 392897 h 1193860"/>
                <a:gd name="connsiteX60" fmla="*/ 1455051 w 1884834"/>
                <a:gd name="connsiteY60" fmla="*/ 371685 h 1193860"/>
                <a:gd name="connsiteX61" fmla="*/ 1422280 w 1884834"/>
                <a:gd name="connsiteY61" fmla="*/ 306590 h 1193860"/>
                <a:gd name="connsiteX62" fmla="*/ 1362461 w 1884834"/>
                <a:gd name="connsiteY62" fmla="*/ 276893 h 1193860"/>
                <a:gd name="connsiteX63" fmla="*/ 1293917 w 1884834"/>
                <a:gd name="connsiteY63" fmla="*/ 274573 h 1193860"/>
                <a:gd name="connsiteX64" fmla="*/ 1287692 w 1884834"/>
                <a:gd name="connsiteY64" fmla="*/ 274512 h 1193860"/>
                <a:gd name="connsiteX65" fmla="*/ 1287692 w 1884834"/>
                <a:gd name="connsiteY65" fmla="*/ 794 h 1193860"/>
                <a:gd name="connsiteX66" fmla="*/ 1177277 w 1884834"/>
                <a:gd name="connsiteY66" fmla="*/ 11925 h 1193860"/>
                <a:gd name="connsiteX67" fmla="*/ 987855 w 1884834"/>
                <a:gd name="connsiteY67" fmla="*/ 86293 h 1193860"/>
                <a:gd name="connsiteX68" fmla="*/ 942962 w 1884834"/>
                <a:gd name="connsiteY68" fmla="*/ 119026 h 1193860"/>
                <a:gd name="connsiteX69" fmla="*/ 896979 w 1884834"/>
                <a:gd name="connsiteY69" fmla="*/ 85499 h 1193860"/>
                <a:gd name="connsiteX70" fmla="*/ 707557 w 1884834"/>
                <a:gd name="connsiteY70" fmla="*/ 11131 h 1193860"/>
                <a:gd name="connsiteX71" fmla="*/ 597142 w 1884834"/>
                <a:gd name="connsiteY71" fmla="*/ 0 h 1193860"/>
                <a:gd name="connsiteX72" fmla="*/ 597142 w 1884834"/>
                <a:gd name="connsiteY72" fmla="*/ 273718 h 1193860"/>
                <a:gd name="connsiteX73" fmla="*/ 590917 w 1884834"/>
                <a:gd name="connsiteY73" fmla="*/ 273779 h 1193860"/>
                <a:gd name="connsiteX74" fmla="*/ 522373 w 1884834"/>
                <a:gd name="connsiteY74" fmla="*/ 276099 h 1193860"/>
                <a:gd name="connsiteX75" fmla="*/ 462554 w 1884834"/>
                <a:gd name="connsiteY75" fmla="*/ 305796 h 1193860"/>
                <a:gd name="connsiteX76" fmla="*/ 429783 w 1884834"/>
                <a:gd name="connsiteY76" fmla="*/ 370891 h 1193860"/>
                <a:gd name="connsiteX77" fmla="*/ 425592 w 1884834"/>
                <a:gd name="connsiteY77" fmla="*/ 392103 h 1193860"/>
                <a:gd name="connsiteX78" fmla="*/ 406211 w 1884834"/>
                <a:gd name="connsiteY78" fmla="*/ 393375 h 1193860"/>
                <a:gd name="connsiteX79" fmla="*/ 343766 w 1884834"/>
                <a:gd name="connsiteY79" fmla="*/ 451099 h 1193860"/>
                <a:gd name="connsiteX80" fmla="*/ 340108 w 1884834"/>
                <a:gd name="connsiteY80" fmla="*/ 471754 h 1193860"/>
                <a:gd name="connsiteX81" fmla="*/ 322714 w 1884834"/>
                <a:gd name="connsiteY81" fmla="*/ 476739 h 1193860"/>
                <a:gd name="connsiteX82" fmla="*/ 296411 w 1884834"/>
                <a:gd name="connsiteY82" fmla="*/ 485701 h 1193860"/>
                <a:gd name="connsiteX83" fmla="*/ 255233 w 1884834"/>
                <a:gd name="connsiteY83" fmla="*/ 526773 h 1193860"/>
                <a:gd name="connsiteX84" fmla="*/ 222275 w 1884834"/>
                <a:gd name="connsiteY84" fmla="*/ 597622 h 1193860"/>
                <a:gd name="connsiteX85" fmla="*/ 0 w 1884834"/>
                <a:gd name="connsiteY85" fmla="*/ 597409 h 1193860"/>
                <a:gd name="connsiteX86" fmla="*/ 15909 w 1884834"/>
                <a:gd name="connsiteY86" fmla="*/ 618621 h 1193860"/>
                <a:gd name="connsiteX87" fmla="*/ 59976 w 1884834"/>
                <a:gd name="connsiteY87" fmla="*/ 648584 h 1193860"/>
                <a:gd name="connsiteX88" fmla="*/ 72333 w 1884834"/>
                <a:gd name="connsiteY88" fmla="*/ 653516 h 1193860"/>
                <a:gd name="connsiteX89" fmla="*/ 74985 w 1884834"/>
                <a:gd name="connsiteY89" fmla="*/ 664359 h 1193860"/>
                <a:gd name="connsiteX90" fmla="*/ 122712 w 1884834"/>
                <a:gd name="connsiteY90" fmla="*/ 697664 h 1193860"/>
                <a:gd name="connsiteX91" fmla="*/ 127113 w 1884834"/>
                <a:gd name="connsiteY91" fmla="*/ 681992 h 1193860"/>
                <a:gd name="connsiteX92" fmla="*/ 131620 w 1884834"/>
                <a:gd name="connsiteY92" fmla="*/ 654151 h 1193860"/>
                <a:gd name="connsiteX93" fmla="*/ 176353 w 1884834"/>
                <a:gd name="connsiteY93" fmla="*/ 605682 h 1193860"/>
                <a:gd name="connsiteX94" fmla="*/ 187620 w 1884834"/>
                <a:gd name="connsiteY94" fmla="*/ 598390 h 1193860"/>
                <a:gd name="connsiteX95" fmla="*/ 168000 w 1884834"/>
                <a:gd name="connsiteY95" fmla="*/ 582667 h 1193860"/>
                <a:gd name="connsiteX96" fmla="*/ 138434 w 1884834"/>
                <a:gd name="connsiteY96" fmla="*/ 553183 h 1193860"/>
                <a:gd name="connsiteX97" fmla="*/ 127194 w 1884834"/>
                <a:gd name="connsiteY97" fmla="*/ 518475 h 1193860"/>
                <a:gd name="connsiteX98" fmla="*/ 127350 w 1884834"/>
                <a:gd name="connsiteY98" fmla="*/ 518447 h 1193860"/>
                <a:gd name="connsiteX99" fmla="*/ 126053 w 1884834"/>
                <a:gd name="connsiteY99" fmla="*/ 498190 h 1193860"/>
                <a:gd name="connsiteX100" fmla="*/ 114173 w 1884834"/>
                <a:gd name="connsiteY100" fmla="*/ 499542 h 1193860"/>
                <a:gd name="connsiteX101" fmla="*/ 76044 w 1884834"/>
                <a:gd name="connsiteY101" fmla="*/ 529213 h 1193860"/>
                <a:gd name="connsiteX102" fmla="*/ 55363 w 1884834"/>
                <a:gd name="connsiteY102" fmla="*/ 546686 h 1193860"/>
                <a:gd name="connsiteX103" fmla="*/ 12726 w 1884834"/>
                <a:gd name="connsiteY103" fmla="*/ 580598 h 119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1884834" h="1193860">
                  <a:moveTo>
                    <a:pt x="1697214" y="599184"/>
                  </a:moveTo>
                  <a:cubicBezTo>
                    <a:pt x="1700760" y="601925"/>
                    <a:pt x="1704530" y="604365"/>
                    <a:pt x="1708481" y="606476"/>
                  </a:cubicBezTo>
                  <a:cubicBezTo>
                    <a:pt x="1723941" y="615544"/>
                    <a:pt x="1746718" y="640203"/>
                    <a:pt x="1753215" y="654945"/>
                  </a:cubicBezTo>
                  <a:cubicBezTo>
                    <a:pt x="1757133" y="663669"/>
                    <a:pt x="1758689" y="673270"/>
                    <a:pt x="1757721" y="682786"/>
                  </a:cubicBezTo>
                  <a:cubicBezTo>
                    <a:pt x="1756901" y="696998"/>
                    <a:pt x="1757324" y="698483"/>
                    <a:pt x="1762122" y="698458"/>
                  </a:cubicBezTo>
                  <a:cubicBezTo>
                    <a:pt x="1781690" y="698458"/>
                    <a:pt x="1806350" y="681195"/>
                    <a:pt x="1809849" y="665153"/>
                  </a:cubicBezTo>
                  <a:cubicBezTo>
                    <a:pt x="1810804" y="660858"/>
                    <a:pt x="1811998" y="656006"/>
                    <a:pt x="1812502" y="654310"/>
                  </a:cubicBezTo>
                  <a:cubicBezTo>
                    <a:pt x="1813004" y="652612"/>
                    <a:pt x="1818573" y="650412"/>
                    <a:pt x="1824858" y="649378"/>
                  </a:cubicBezTo>
                  <a:cubicBezTo>
                    <a:pt x="1845805" y="645931"/>
                    <a:pt x="1852327" y="641422"/>
                    <a:pt x="1868925" y="619415"/>
                  </a:cubicBezTo>
                  <a:lnTo>
                    <a:pt x="1884834" y="598203"/>
                  </a:lnTo>
                  <a:lnTo>
                    <a:pt x="1872108" y="581392"/>
                  </a:lnTo>
                  <a:cubicBezTo>
                    <a:pt x="1853918" y="557343"/>
                    <a:pt x="1847846" y="552518"/>
                    <a:pt x="1829471" y="547480"/>
                  </a:cubicBezTo>
                  <a:cubicBezTo>
                    <a:pt x="1813403" y="543078"/>
                    <a:pt x="1813058" y="542813"/>
                    <a:pt x="1808790" y="530007"/>
                  </a:cubicBezTo>
                  <a:cubicBezTo>
                    <a:pt x="1802900" y="513565"/>
                    <a:pt x="1788044" y="502004"/>
                    <a:pt x="1770662" y="500336"/>
                  </a:cubicBezTo>
                  <a:lnTo>
                    <a:pt x="1758781" y="498984"/>
                  </a:lnTo>
                  <a:lnTo>
                    <a:pt x="1757484" y="519241"/>
                  </a:lnTo>
                  <a:lnTo>
                    <a:pt x="1757640" y="519269"/>
                  </a:lnTo>
                  <a:cubicBezTo>
                    <a:pt x="1756501" y="537299"/>
                    <a:pt x="1755230" y="541143"/>
                    <a:pt x="1746400" y="553977"/>
                  </a:cubicBezTo>
                  <a:cubicBezTo>
                    <a:pt x="1737848" y="565030"/>
                    <a:pt x="1727910" y="574939"/>
                    <a:pt x="1716835" y="583461"/>
                  </a:cubicBezTo>
                  <a:cubicBezTo>
                    <a:pt x="1706044" y="591706"/>
                    <a:pt x="1697214" y="598787"/>
                    <a:pt x="1697214" y="599184"/>
                  </a:cubicBezTo>
                  <a:close/>
                  <a:moveTo>
                    <a:pt x="222275" y="597622"/>
                  </a:moveTo>
                  <a:cubicBezTo>
                    <a:pt x="222275" y="600618"/>
                    <a:pt x="229939" y="618621"/>
                    <a:pt x="239325" y="637739"/>
                  </a:cubicBezTo>
                  <a:cubicBezTo>
                    <a:pt x="265840" y="691722"/>
                    <a:pt x="288536" y="712935"/>
                    <a:pt x="325658" y="718239"/>
                  </a:cubicBezTo>
                  <a:lnTo>
                    <a:pt x="340242" y="720306"/>
                  </a:lnTo>
                  <a:lnTo>
                    <a:pt x="342202" y="736056"/>
                  </a:lnTo>
                  <a:cubicBezTo>
                    <a:pt x="345039" y="758754"/>
                    <a:pt x="348937" y="768591"/>
                    <a:pt x="359809" y="780654"/>
                  </a:cubicBezTo>
                  <a:cubicBezTo>
                    <a:pt x="371768" y="793965"/>
                    <a:pt x="385794" y="800329"/>
                    <a:pt x="408040" y="802610"/>
                  </a:cubicBezTo>
                  <a:lnTo>
                    <a:pt x="425301" y="804386"/>
                  </a:lnTo>
                  <a:lnTo>
                    <a:pt x="429862" y="824617"/>
                  </a:lnTo>
                  <a:cubicBezTo>
                    <a:pt x="436038" y="851953"/>
                    <a:pt x="444869" y="869984"/>
                    <a:pt x="460035" y="886186"/>
                  </a:cubicBezTo>
                  <a:cubicBezTo>
                    <a:pt x="474319" y="901152"/>
                    <a:pt x="492549" y="911768"/>
                    <a:pt x="512616" y="916809"/>
                  </a:cubicBezTo>
                  <a:cubicBezTo>
                    <a:pt x="515346" y="917539"/>
                    <a:pt x="526283" y="918125"/>
                    <a:pt x="551416" y="918594"/>
                  </a:cubicBezTo>
                  <a:lnTo>
                    <a:pt x="597142" y="919173"/>
                  </a:lnTo>
                  <a:lnTo>
                    <a:pt x="597142" y="1193066"/>
                  </a:lnTo>
                  <a:lnTo>
                    <a:pt x="707557" y="1181935"/>
                  </a:lnTo>
                  <a:cubicBezTo>
                    <a:pt x="775630" y="1168005"/>
                    <a:pt x="839486" y="1142500"/>
                    <a:pt x="896979" y="1107566"/>
                  </a:cubicBezTo>
                  <a:lnTo>
                    <a:pt x="941873" y="1074834"/>
                  </a:lnTo>
                  <a:lnTo>
                    <a:pt x="987855" y="1108360"/>
                  </a:lnTo>
                  <a:cubicBezTo>
                    <a:pt x="1045348" y="1143294"/>
                    <a:pt x="1109204" y="1168799"/>
                    <a:pt x="1177277" y="1182729"/>
                  </a:cubicBezTo>
                  <a:lnTo>
                    <a:pt x="1287692" y="1193860"/>
                  </a:lnTo>
                  <a:lnTo>
                    <a:pt x="1287692" y="919967"/>
                  </a:lnTo>
                  <a:lnTo>
                    <a:pt x="1333418" y="919388"/>
                  </a:lnTo>
                  <a:cubicBezTo>
                    <a:pt x="1358552" y="918919"/>
                    <a:pt x="1369488" y="918333"/>
                    <a:pt x="1372219" y="917603"/>
                  </a:cubicBezTo>
                  <a:cubicBezTo>
                    <a:pt x="1392285" y="912562"/>
                    <a:pt x="1410515" y="901946"/>
                    <a:pt x="1424799" y="886980"/>
                  </a:cubicBezTo>
                  <a:cubicBezTo>
                    <a:pt x="1439965" y="870778"/>
                    <a:pt x="1448796" y="852747"/>
                    <a:pt x="1454972" y="825411"/>
                  </a:cubicBezTo>
                  <a:lnTo>
                    <a:pt x="1459533" y="805180"/>
                  </a:lnTo>
                  <a:lnTo>
                    <a:pt x="1476794" y="803404"/>
                  </a:lnTo>
                  <a:cubicBezTo>
                    <a:pt x="1499040" y="801123"/>
                    <a:pt x="1513066" y="794759"/>
                    <a:pt x="1525025" y="781448"/>
                  </a:cubicBezTo>
                  <a:cubicBezTo>
                    <a:pt x="1535897" y="769385"/>
                    <a:pt x="1539795" y="759548"/>
                    <a:pt x="1542632" y="736850"/>
                  </a:cubicBezTo>
                  <a:lnTo>
                    <a:pt x="1544592" y="721100"/>
                  </a:lnTo>
                  <a:lnTo>
                    <a:pt x="1559177" y="719033"/>
                  </a:lnTo>
                  <a:cubicBezTo>
                    <a:pt x="1596298" y="713729"/>
                    <a:pt x="1618994" y="692516"/>
                    <a:pt x="1645509" y="638533"/>
                  </a:cubicBezTo>
                  <a:cubicBezTo>
                    <a:pt x="1654895" y="619415"/>
                    <a:pt x="1662559" y="601412"/>
                    <a:pt x="1662559" y="598416"/>
                  </a:cubicBezTo>
                  <a:cubicBezTo>
                    <a:pt x="1662559" y="591469"/>
                    <a:pt x="1641347" y="546155"/>
                    <a:pt x="1629601" y="527567"/>
                  </a:cubicBezTo>
                  <a:cubicBezTo>
                    <a:pt x="1618411" y="510067"/>
                    <a:pt x="1601230" y="492938"/>
                    <a:pt x="1588423" y="486495"/>
                  </a:cubicBezTo>
                  <a:cubicBezTo>
                    <a:pt x="1579932" y="482750"/>
                    <a:pt x="1571129" y="479753"/>
                    <a:pt x="1562120" y="477533"/>
                  </a:cubicBezTo>
                  <a:cubicBezTo>
                    <a:pt x="1556227" y="476228"/>
                    <a:pt x="1550417" y="474563"/>
                    <a:pt x="1544726" y="472548"/>
                  </a:cubicBezTo>
                  <a:cubicBezTo>
                    <a:pt x="1544460" y="472124"/>
                    <a:pt x="1542817" y="462844"/>
                    <a:pt x="1541068" y="451893"/>
                  </a:cubicBezTo>
                  <a:cubicBezTo>
                    <a:pt x="1535234" y="415726"/>
                    <a:pt x="1514420" y="396486"/>
                    <a:pt x="1478623" y="394169"/>
                  </a:cubicBezTo>
                  <a:lnTo>
                    <a:pt x="1459242" y="392897"/>
                  </a:lnTo>
                  <a:lnTo>
                    <a:pt x="1455051" y="371685"/>
                  </a:lnTo>
                  <a:cubicBezTo>
                    <a:pt x="1449589" y="343845"/>
                    <a:pt x="1439488" y="323958"/>
                    <a:pt x="1422280" y="306590"/>
                  </a:cubicBezTo>
                  <a:cubicBezTo>
                    <a:pt x="1406208" y="290298"/>
                    <a:pt x="1385152" y="279846"/>
                    <a:pt x="1362461" y="276893"/>
                  </a:cubicBezTo>
                  <a:cubicBezTo>
                    <a:pt x="1355257" y="275886"/>
                    <a:pt x="1335146" y="275121"/>
                    <a:pt x="1293917" y="274573"/>
                  </a:cubicBezTo>
                  <a:lnTo>
                    <a:pt x="1287692" y="274512"/>
                  </a:lnTo>
                  <a:lnTo>
                    <a:pt x="1287692" y="794"/>
                  </a:lnTo>
                  <a:lnTo>
                    <a:pt x="1177277" y="11925"/>
                  </a:lnTo>
                  <a:cubicBezTo>
                    <a:pt x="1109204" y="25854"/>
                    <a:pt x="1045348" y="51359"/>
                    <a:pt x="987855" y="86293"/>
                  </a:cubicBezTo>
                  <a:lnTo>
                    <a:pt x="942962" y="119026"/>
                  </a:lnTo>
                  <a:lnTo>
                    <a:pt x="896979" y="85499"/>
                  </a:lnTo>
                  <a:cubicBezTo>
                    <a:pt x="839486" y="50565"/>
                    <a:pt x="775630" y="25060"/>
                    <a:pt x="707557" y="11131"/>
                  </a:cubicBezTo>
                  <a:lnTo>
                    <a:pt x="597142" y="0"/>
                  </a:lnTo>
                  <a:lnTo>
                    <a:pt x="597142" y="273718"/>
                  </a:lnTo>
                  <a:lnTo>
                    <a:pt x="590917" y="273779"/>
                  </a:lnTo>
                  <a:cubicBezTo>
                    <a:pt x="549688" y="274327"/>
                    <a:pt x="529578" y="275092"/>
                    <a:pt x="522373" y="276099"/>
                  </a:cubicBezTo>
                  <a:cubicBezTo>
                    <a:pt x="499682" y="279052"/>
                    <a:pt x="478626" y="289504"/>
                    <a:pt x="462554" y="305796"/>
                  </a:cubicBezTo>
                  <a:cubicBezTo>
                    <a:pt x="445346" y="323164"/>
                    <a:pt x="435245" y="343051"/>
                    <a:pt x="429783" y="370891"/>
                  </a:cubicBezTo>
                  <a:lnTo>
                    <a:pt x="425592" y="392103"/>
                  </a:lnTo>
                  <a:lnTo>
                    <a:pt x="406211" y="393375"/>
                  </a:lnTo>
                  <a:cubicBezTo>
                    <a:pt x="370414" y="395692"/>
                    <a:pt x="349601" y="414932"/>
                    <a:pt x="343766" y="451099"/>
                  </a:cubicBezTo>
                  <a:cubicBezTo>
                    <a:pt x="342017" y="462050"/>
                    <a:pt x="340374" y="471330"/>
                    <a:pt x="340108" y="471754"/>
                  </a:cubicBezTo>
                  <a:cubicBezTo>
                    <a:pt x="334417" y="473769"/>
                    <a:pt x="328608" y="475434"/>
                    <a:pt x="322714" y="476739"/>
                  </a:cubicBezTo>
                  <a:cubicBezTo>
                    <a:pt x="313705" y="478959"/>
                    <a:pt x="304902" y="481956"/>
                    <a:pt x="296411" y="485701"/>
                  </a:cubicBezTo>
                  <a:cubicBezTo>
                    <a:pt x="283604" y="492144"/>
                    <a:pt x="266423" y="509273"/>
                    <a:pt x="255233" y="526773"/>
                  </a:cubicBezTo>
                  <a:cubicBezTo>
                    <a:pt x="243487" y="545361"/>
                    <a:pt x="222275" y="590675"/>
                    <a:pt x="222275" y="597622"/>
                  </a:cubicBezTo>
                  <a:close/>
                  <a:moveTo>
                    <a:pt x="0" y="597409"/>
                  </a:moveTo>
                  <a:lnTo>
                    <a:pt x="15909" y="618621"/>
                  </a:lnTo>
                  <a:cubicBezTo>
                    <a:pt x="32507" y="640628"/>
                    <a:pt x="39029" y="645137"/>
                    <a:pt x="59976" y="648584"/>
                  </a:cubicBezTo>
                  <a:cubicBezTo>
                    <a:pt x="66261" y="649618"/>
                    <a:pt x="71830" y="651818"/>
                    <a:pt x="72333" y="653516"/>
                  </a:cubicBezTo>
                  <a:cubicBezTo>
                    <a:pt x="72836" y="655212"/>
                    <a:pt x="74030" y="660064"/>
                    <a:pt x="74985" y="664359"/>
                  </a:cubicBezTo>
                  <a:cubicBezTo>
                    <a:pt x="78485" y="680401"/>
                    <a:pt x="103144" y="697664"/>
                    <a:pt x="122712" y="697664"/>
                  </a:cubicBezTo>
                  <a:cubicBezTo>
                    <a:pt x="127510" y="697689"/>
                    <a:pt x="127934" y="696204"/>
                    <a:pt x="127113" y="681992"/>
                  </a:cubicBezTo>
                  <a:cubicBezTo>
                    <a:pt x="126145" y="672476"/>
                    <a:pt x="127701" y="662875"/>
                    <a:pt x="131620" y="654151"/>
                  </a:cubicBezTo>
                  <a:cubicBezTo>
                    <a:pt x="138117" y="639409"/>
                    <a:pt x="160893" y="614750"/>
                    <a:pt x="176353" y="605682"/>
                  </a:cubicBezTo>
                  <a:cubicBezTo>
                    <a:pt x="180304" y="603571"/>
                    <a:pt x="184075" y="601131"/>
                    <a:pt x="187620" y="598390"/>
                  </a:cubicBezTo>
                  <a:cubicBezTo>
                    <a:pt x="187620" y="597993"/>
                    <a:pt x="178790" y="590912"/>
                    <a:pt x="168000" y="582667"/>
                  </a:cubicBezTo>
                  <a:cubicBezTo>
                    <a:pt x="156924" y="574145"/>
                    <a:pt x="146986" y="564236"/>
                    <a:pt x="138434" y="553183"/>
                  </a:cubicBezTo>
                  <a:cubicBezTo>
                    <a:pt x="129605" y="540349"/>
                    <a:pt x="128333" y="536505"/>
                    <a:pt x="127194" y="518475"/>
                  </a:cubicBezTo>
                  <a:lnTo>
                    <a:pt x="127350" y="518447"/>
                  </a:lnTo>
                  <a:lnTo>
                    <a:pt x="126053" y="498190"/>
                  </a:lnTo>
                  <a:lnTo>
                    <a:pt x="114173" y="499542"/>
                  </a:lnTo>
                  <a:cubicBezTo>
                    <a:pt x="96790" y="501210"/>
                    <a:pt x="81934" y="512771"/>
                    <a:pt x="76044" y="529213"/>
                  </a:cubicBezTo>
                  <a:cubicBezTo>
                    <a:pt x="71776" y="542019"/>
                    <a:pt x="71431" y="542284"/>
                    <a:pt x="55363" y="546686"/>
                  </a:cubicBezTo>
                  <a:cubicBezTo>
                    <a:pt x="36989" y="551724"/>
                    <a:pt x="30916" y="556549"/>
                    <a:pt x="12726" y="58059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7B05254-8DC3-757E-97C5-C390F3C5579A}"/>
                </a:ext>
              </a:extLst>
            </p:cNvPr>
            <p:cNvSpPr/>
            <p:nvPr/>
          </p:nvSpPr>
          <p:spPr>
            <a:xfrm flipV="1">
              <a:off x="2080439" y="3885937"/>
              <a:ext cx="953454" cy="603921"/>
            </a:xfrm>
            <a:custGeom>
              <a:avLst/>
              <a:gdLst>
                <a:gd name="connsiteX0" fmla="*/ 1697214 w 1884834"/>
                <a:gd name="connsiteY0" fmla="*/ 599184 h 1193860"/>
                <a:gd name="connsiteX1" fmla="*/ 1708481 w 1884834"/>
                <a:gd name="connsiteY1" fmla="*/ 606476 h 1193860"/>
                <a:gd name="connsiteX2" fmla="*/ 1753215 w 1884834"/>
                <a:gd name="connsiteY2" fmla="*/ 654945 h 1193860"/>
                <a:gd name="connsiteX3" fmla="*/ 1757721 w 1884834"/>
                <a:gd name="connsiteY3" fmla="*/ 682786 h 1193860"/>
                <a:gd name="connsiteX4" fmla="*/ 1762122 w 1884834"/>
                <a:gd name="connsiteY4" fmla="*/ 698458 h 1193860"/>
                <a:gd name="connsiteX5" fmla="*/ 1809849 w 1884834"/>
                <a:gd name="connsiteY5" fmla="*/ 665153 h 1193860"/>
                <a:gd name="connsiteX6" fmla="*/ 1812502 w 1884834"/>
                <a:gd name="connsiteY6" fmla="*/ 654310 h 1193860"/>
                <a:gd name="connsiteX7" fmla="*/ 1824858 w 1884834"/>
                <a:gd name="connsiteY7" fmla="*/ 649378 h 1193860"/>
                <a:gd name="connsiteX8" fmla="*/ 1868925 w 1884834"/>
                <a:gd name="connsiteY8" fmla="*/ 619415 h 1193860"/>
                <a:gd name="connsiteX9" fmla="*/ 1884834 w 1884834"/>
                <a:gd name="connsiteY9" fmla="*/ 598203 h 1193860"/>
                <a:gd name="connsiteX10" fmla="*/ 1872108 w 1884834"/>
                <a:gd name="connsiteY10" fmla="*/ 581392 h 1193860"/>
                <a:gd name="connsiteX11" fmla="*/ 1829471 w 1884834"/>
                <a:gd name="connsiteY11" fmla="*/ 547480 h 1193860"/>
                <a:gd name="connsiteX12" fmla="*/ 1808790 w 1884834"/>
                <a:gd name="connsiteY12" fmla="*/ 530007 h 1193860"/>
                <a:gd name="connsiteX13" fmla="*/ 1770662 w 1884834"/>
                <a:gd name="connsiteY13" fmla="*/ 500336 h 1193860"/>
                <a:gd name="connsiteX14" fmla="*/ 1758781 w 1884834"/>
                <a:gd name="connsiteY14" fmla="*/ 498984 h 1193860"/>
                <a:gd name="connsiteX15" fmla="*/ 1757484 w 1884834"/>
                <a:gd name="connsiteY15" fmla="*/ 519241 h 1193860"/>
                <a:gd name="connsiteX16" fmla="*/ 1757640 w 1884834"/>
                <a:gd name="connsiteY16" fmla="*/ 519269 h 1193860"/>
                <a:gd name="connsiteX17" fmla="*/ 1746400 w 1884834"/>
                <a:gd name="connsiteY17" fmla="*/ 553977 h 1193860"/>
                <a:gd name="connsiteX18" fmla="*/ 1716835 w 1884834"/>
                <a:gd name="connsiteY18" fmla="*/ 583461 h 1193860"/>
                <a:gd name="connsiteX19" fmla="*/ 1697214 w 1884834"/>
                <a:gd name="connsiteY19" fmla="*/ 599184 h 1193860"/>
                <a:gd name="connsiteX20" fmla="*/ 222275 w 1884834"/>
                <a:gd name="connsiteY20" fmla="*/ 597622 h 1193860"/>
                <a:gd name="connsiteX21" fmla="*/ 239325 w 1884834"/>
                <a:gd name="connsiteY21" fmla="*/ 637739 h 1193860"/>
                <a:gd name="connsiteX22" fmla="*/ 325658 w 1884834"/>
                <a:gd name="connsiteY22" fmla="*/ 718239 h 1193860"/>
                <a:gd name="connsiteX23" fmla="*/ 340242 w 1884834"/>
                <a:gd name="connsiteY23" fmla="*/ 720306 h 1193860"/>
                <a:gd name="connsiteX24" fmla="*/ 342202 w 1884834"/>
                <a:gd name="connsiteY24" fmla="*/ 736056 h 1193860"/>
                <a:gd name="connsiteX25" fmla="*/ 359809 w 1884834"/>
                <a:gd name="connsiteY25" fmla="*/ 780654 h 1193860"/>
                <a:gd name="connsiteX26" fmla="*/ 408040 w 1884834"/>
                <a:gd name="connsiteY26" fmla="*/ 802610 h 1193860"/>
                <a:gd name="connsiteX27" fmla="*/ 425301 w 1884834"/>
                <a:gd name="connsiteY27" fmla="*/ 804386 h 1193860"/>
                <a:gd name="connsiteX28" fmla="*/ 429862 w 1884834"/>
                <a:gd name="connsiteY28" fmla="*/ 824617 h 1193860"/>
                <a:gd name="connsiteX29" fmla="*/ 460035 w 1884834"/>
                <a:gd name="connsiteY29" fmla="*/ 886186 h 1193860"/>
                <a:gd name="connsiteX30" fmla="*/ 512616 w 1884834"/>
                <a:gd name="connsiteY30" fmla="*/ 916809 h 1193860"/>
                <a:gd name="connsiteX31" fmla="*/ 551416 w 1884834"/>
                <a:gd name="connsiteY31" fmla="*/ 918594 h 1193860"/>
                <a:gd name="connsiteX32" fmla="*/ 597142 w 1884834"/>
                <a:gd name="connsiteY32" fmla="*/ 919173 h 1193860"/>
                <a:gd name="connsiteX33" fmla="*/ 597142 w 1884834"/>
                <a:gd name="connsiteY33" fmla="*/ 1193066 h 1193860"/>
                <a:gd name="connsiteX34" fmla="*/ 707557 w 1884834"/>
                <a:gd name="connsiteY34" fmla="*/ 1181935 h 1193860"/>
                <a:gd name="connsiteX35" fmla="*/ 896979 w 1884834"/>
                <a:gd name="connsiteY35" fmla="*/ 1107566 h 1193860"/>
                <a:gd name="connsiteX36" fmla="*/ 941873 w 1884834"/>
                <a:gd name="connsiteY36" fmla="*/ 1074834 h 1193860"/>
                <a:gd name="connsiteX37" fmla="*/ 987855 w 1884834"/>
                <a:gd name="connsiteY37" fmla="*/ 1108360 h 1193860"/>
                <a:gd name="connsiteX38" fmla="*/ 1177277 w 1884834"/>
                <a:gd name="connsiteY38" fmla="*/ 1182729 h 1193860"/>
                <a:gd name="connsiteX39" fmla="*/ 1287692 w 1884834"/>
                <a:gd name="connsiteY39" fmla="*/ 1193860 h 1193860"/>
                <a:gd name="connsiteX40" fmla="*/ 1287692 w 1884834"/>
                <a:gd name="connsiteY40" fmla="*/ 919967 h 1193860"/>
                <a:gd name="connsiteX41" fmla="*/ 1333418 w 1884834"/>
                <a:gd name="connsiteY41" fmla="*/ 919388 h 1193860"/>
                <a:gd name="connsiteX42" fmla="*/ 1372219 w 1884834"/>
                <a:gd name="connsiteY42" fmla="*/ 917603 h 1193860"/>
                <a:gd name="connsiteX43" fmla="*/ 1424799 w 1884834"/>
                <a:gd name="connsiteY43" fmla="*/ 886980 h 1193860"/>
                <a:gd name="connsiteX44" fmla="*/ 1454972 w 1884834"/>
                <a:gd name="connsiteY44" fmla="*/ 825411 h 1193860"/>
                <a:gd name="connsiteX45" fmla="*/ 1459533 w 1884834"/>
                <a:gd name="connsiteY45" fmla="*/ 805180 h 1193860"/>
                <a:gd name="connsiteX46" fmla="*/ 1476794 w 1884834"/>
                <a:gd name="connsiteY46" fmla="*/ 803404 h 1193860"/>
                <a:gd name="connsiteX47" fmla="*/ 1525025 w 1884834"/>
                <a:gd name="connsiteY47" fmla="*/ 781448 h 1193860"/>
                <a:gd name="connsiteX48" fmla="*/ 1542632 w 1884834"/>
                <a:gd name="connsiteY48" fmla="*/ 736850 h 1193860"/>
                <a:gd name="connsiteX49" fmla="*/ 1544592 w 1884834"/>
                <a:gd name="connsiteY49" fmla="*/ 721100 h 1193860"/>
                <a:gd name="connsiteX50" fmla="*/ 1559177 w 1884834"/>
                <a:gd name="connsiteY50" fmla="*/ 719033 h 1193860"/>
                <a:gd name="connsiteX51" fmla="*/ 1645509 w 1884834"/>
                <a:gd name="connsiteY51" fmla="*/ 638533 h 1193860"/>
                <a:gd name="connsiteX52" fmla="*/ 1662559 w 1884834"/>
                <a:gd name="connsiteY52" fmla="*/ 598416 h 1193860"/>
                <a:gd name="connsiteX53" fmla="*/ 1629601 w 1884834"/>
                <a:gd name="connsiteY53" fmla="*/ 527567 h 1193860"/>
                <a:gd name="connsiteX54" fmla="*/ 1588423 w 1884834"/>
                <a:gd name="connsiteY54" fmla="*/ 486495 h 1193860"/>
                <a:gd name="connsiteX55" fmla="*/ 1562120 w 1884834"/>
                <a:gd name="connsiteY55" fmla="*/ 477533 h 1193860"/>
                <a:gd name="connsiteX56" fmla="*/ 1544726 w 1884834"/>
                <a:gd name="connsiteY56" fmla="*/ 472548 h 1193860"/>
                <a:gd name="connsiteX57" fmla="*/ 1541068 w 1884834"/>
                <a:gd name="connsiteY57" fmla="*/ 451893 h 1193860"/>
                <a:gd name="connsiteX58" fmla="*/ 1478623 w 1884834"/>
                <a:gd name="connsiteY58" fmla="*/ 394169 h 1193860"/>
                <a:gd name="connsiteX59" fmla="*/ 1459242 w 1884834"/>
                <a:gd name="connsiteY59" fmla="*/ 392897 h 1193860"/>
                <a:gd name="connsiteX60" fmla="*/ 1455051 w 1884834"/>
                <a:gd name="connsiteY60" fmla="*/ 371685 h 1193860"/>
                <a:gd name="connsiteX61" fmla="*/ 1422280 w 1884834"/>
                <a:gd name="connsiteY61" fmla="*/ 306590 h 1193860"/>
                <a:gd name="connsiteX62" fmla="*/ 1362461 w 1884834"/>
                <a:gd name="connsiteY62" fmla="*/ 276893 h 1193860"/>
                <a:gd name="connsiteX63" fmla="*/ 1293917 w 1884834"/>
                <a:gd name="connsiteY63" fmla="*/ 274573 h 1193860"/>
                <a:gd name="connsiteX64" fmla="*/ 1287692 w 1884834"/>
                <a:gd name="connsiteY64" fmla="*/ 274512 h 1193860"/>
                <a:gd name="connsiteX65" fmla="*/ 1287692 w 1884834"/>
                <a:gd name="connsiteY65" fmla="*/ 794 h 1193860"/>
                <a:gd name="connsiteX66" fmla="*/ 1177277 w 1884834"/>
                <a:gd name="connsiteY66" fmla="*/ 11925 h 1193860"/>
                <a:gd name="connsiteX67" fmla="*/ 987855 w 1884834"/>
                <a:gd name="connsiteY67" fmla="*/ 86293 h 1193860"/>
                <a:gd name="connsiteX68" fmla="*/ 942962 w 1884834"/>
                <a:gd name="connsiteY68" fmla="*/ 119026 h 1193860"/>
                <a:gd name="connsiteX69" fmla="*/ 896979 w 1884834"/>
                <a:gd name="connsiteY69" fmla="*/ 85499 h 1193860"/>
                <a:gd name="connsiteX70" fmla="*/ 707557 w 1884834"/>
                <a:gd name="connsiteY70" fmla="*/ 11131 h 1193860"/>
                <a:gd name="connsiteX71" fmla="*/ 597142 w 1884834"/>
                <a:gd name="connsiteY71" fmla="*/ 0 h 1193860"/>
                <a:gd name="connsiteX72" fmla="*/ 597142 w 1884834"/>
                <a:gd name="connsiteY72" fmla="*/ 273718 h 1193860"/>
                <a:gd name="connsiteX73" fmla="*/ 590917 w 1884834"/>
                <a:gd name="connsiteY73" fmla="*/ 273779 h 1193860"/>
                <a:gd name="connsiteX74" fmla="*/ 522373 w 1884834"/>
                <a:gd name="connsiteY74" fmla="*/ 276099 h 1193860"/>
                <a:gd name="connsiteX75" fmla="*/ 462554 w 1884834"/>
                <a:gd name="connsiteY75" fmla="*/ 305796 h 1193860"/>
                <a:gd name="connsiteX76" fmla="*/ 429783 w 1884834"/>
                <a:gd name="connsiteY76" fmla="*/ 370891 h 1193860"/>
                <a:gd name="connsiteX77" fmla="*/ 425592 w 1884834"/>
                <a:gd name="connsiteY77" fmla="*/ 392103 h 1193860"/>
                <a:gd name="connsiteX78" fmla="*/ 406211 w 1884834"/>
                <a:gd name="connsiteY78" fmla="*/ 393375 h 1193860"/>
                <a:gd name="connsiteX79" fmla="*/ 343766 w 1884834"/>
                <a:gd name="connsiteY79" fmla="*/ 451099 h 1193860"/>
                <a:gd name="connsiteX80" fmla="*/ 340108 w 1884834"/>
                <a:gd name="connsiteY80" fmla="*/ 471754 h 1193860"/>
                <a:gd name="connsiteX81" fmla="*/ 322714 w 1884834"/>
                <a:gd name="connsiteY81" fmla="*/ 476739 h 1193860"/>
                <a:gd name="connsiteX82" fmla="*/ 296411 w 1884834"/>
                <a:gd name="connsiteY82" fmla="*/ 485701 h 1193860"/>
                <a:gd name="connsiteX83" fmla="*/ 255233 w 1884834"/>
                <a:gd name="connsiteY83" fmla="*/ 526773 h 1193860"/>
                <a:gd name="connsiteX84" fmla="*/ 222275 w 1884834"/>
                <a:gd name="connsiteY84" fmla="*/ 597622 h 1193860"/>
                <a:gd name="connsiteX85" fmla="*/ 0 w 1884834"/>
                <a:gd name="connsiteY85" fmla="*/ 597409 h 1193860"/>
                <a:gd name="connsiteX86" fmla="*/ 15909 w 1884834"/>
                <a:gd name="connsiteY86" fmla="*/ 618621 h 1193860"/>
                <a:gd name="connsiteX87" fmla="*/ 59976 w 1884834"/>
                <a:gd name="connsiteY87" fmla="*/ 648584 h 1193860"/>
                <a:gd name="connsiteX88" fmla="*/ 72333 w 1884834"/>
                <a:gd name="connsiteY88" fmla="*/ 653516 h 1193860"/>
                <a:gd name="connsiteX89" fmla="*/ 74985 w 1884834"/>
                <a:gd name="connsiteY89" fmla="*/ 664359 h 1193860"/>
                <a:gd name="connsiteX90" fmla="*/ 122712 w 1884834"/>
                <a:gd name="connsiteY90" fmla="*/ 697664 h 1193860"/>
                <a:gd name="connsiteX91" fmla="*/ 127113 w 1884834"/>
                <a:gd name="connsiteY91" fmla="*/ 681992 h 1193860"/>
                <a:gd name="connsiteX92" fmla="*/ 131620 w 1884834"/>
                <a:gd name="connsiteY92" fmla="*/ 654151 h 1193860"/>
                <a:gd name="connsiteX93" fmla="*/ 176353 w 1884834"/>
                <a:gd name="connsiteY93" fmla="*/ 605682 h 1193860"/>
                <a:gd name="connsiteX94" fmla="*/ 187620 w 1884834"/>
                <a:gd name="connsiteY94" fmla="*/ 598390 h 1193860"/>
                <a:gd name="connsiteX95" fmla="*/ 168000 w 1884834"/>
                <a:gd name="connsiteY95" fmla="*/ 582667 h 1193860"/>
                <a:gd name="connsiteX96" fmla="*/ 138434 w 1884834"/>
                <a:gd name="connsiteY96" fmla="*/ 553183 h 1193860"/>
                <a:gd name="connsiteX97" fmla="*/ 127194 w 1884834"/>
                <a:gd name="connsiteY97" fmla="*/ 518475 h 1193860"/>
                <a:gd name="connsiteX98" fmla="*/ 127350 w 1884834"/>
                <a:gd name="connsiteY98" fmla="*/ 518447 h 1193860"/>
                <a:gd name="connsiteX99" fmla="*/ 126053 w 1884834"/>
                <a:gd name="connsiteY99" fmla="*/ 498190 h 1193860"/>
                <a:gd name="connsiteX100" fmla="*/ 114173 w 1884834"/>
                <a:gd name="connsiteY100" fmla="*/ 499542 h 1193860"/>
                <a:gd name="connsiteX101" fmla="*/ 76044 w 1884834"/>
                <a:gd name="connsiteY101" fmla="*/ 529213 h 1193860"/>
                <a:gd name="connsiteX102" fmla="*/ 55363 w 1884834"/>
                <a:gd name="connsiteY102" fmla="*/ 546686 h 1193860"/>
                <a:gd name="connsiteX103" fmla="*/ 12726 w 1884834"/>
                <a:gd name="connsiteY103" fmla="*/ 580598 h 119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1884834" h="1193860">
                  <a:moveTo>
                    <a:pt x="1697214" y="599184"/>
                  </a:moveTo>
                  <a:cubicBezTo>
                    <a:pt x="1700760" y="601925"/>
                    <a:pt x="1704530" y="604365"/>
                    <a:pt x="1708481" y="606476"/>
                  </a:cubicBezTo>
                  <a:cubicBezTo>
                    <a:pt x="1723941" y="615544"/>
                    <a:pt x="1746718" y="640203"/>
                    <a:pt x="1753215" y="654945"/>
                  </a:cubicBezTo>
                  <a:cubicBezTo>
                    <a:pt x="1757133" y="663669"/>
                    <a:pt x="1758689" y="673270"/>
                    <a:pt x="1757721" y="682786"/>
                  </a:cubicBezTo>
                  <a:cubicBezTo>
                    <a:pt x="1756901" y="696998"/>
                    <a:pt x="1757324" y="698483"/>
                    <a:pt x="1762122" y="698458"/>
                  </a:cubicBezTo>
                  <a:cubicBezTo>
                    <a:pt x="1781690" y="698458"/>
                    <a:pt x="1806350" y="681195"/>
                    <a:pt x="1809849" y="665153"/>
                  </a:cubicBezTo>
                  <a:cubicBezTo>
                    <a:pt x="1810804" y="660858"/>
                    <a:pt x="1811998" y="656006"/>
                    <a:pt x="1812502" y="654310"/>
                  </a:cubicBezTo>
                  <a:cubicBezTo>
                    <a:pt x="1813004" y="652612"/>
                    <a:pt x="1818573" y="650412"/>
                    <a:pt x="1824858" y="649378"/>
                  </a:cubicBezTo>
                  <a:cubicBezTo>
                    <a:pt x="1845805" y="645931"/>
                    <a:pt x="1852327" y="641422"/>
                    <a:pt x="1868925" y="619415"/>
                  </a:cubicBezTo>
                  <a:lnTo>
                    <a:pt x="1884834" y="598203"/>
                  </a:lnTo>
                  <a:lnTo>
                    <a:pt x="1872108" y="581392"/>
                  </a:lnTo>
                  <a:cubicBezTo>
                    <a:pt x="1853918" y="557343"/>
                    <a:pt x="1847846" y="552518"/>
                    <a:pt x="1829471" y="547480"/>
                  </a:cubicBezTo>
                  <a:cubicBezTo>
                    <a:pt x="1813403" y="543078"/>
                    <a:pt x="1813058" y="542813"/>
                    <a:pt x="1808790" y="530007"/>
                  </a:cubicBezTo>
                  <a:cubicBezTo>
                    <a:pt x="1802900" y="513565"/>
                    <a:pt x="1788044" y="502004"/>
                    <a:pt x="1770662" y="500336"/>
                  </a:cubicBezTo>
                  <a:lnTo>
                    <a:pt x="1758781" y="498984"/>
                  </a:lnTo>
                  <a:lnTo>
                    <a:pt x="1757484" y="519241"/>
                  </a:lnTo>
                  <a:lnTo>
                    <a:pt x="1757640" y="519269"/>
                  </a:lnTo>
                  <a:cubicBezTo>
                    <a:pt x="1756501" y="537299"/>
                    <a:pt x="1755230" y="541143"/>
                    <a:pt x="1746400" y="553977"/>
                  </a:cubicBezTo>
                  <a:cubicBezTo>
                    <a:pt x="1737848" y="565030"/>
                    <a:pt x="1727910" y="574939"/>
                    <a:pt x="1716835" y="583461"/>
                  </a:cubicBezTo>
                  <a:cubicBezTo>
                    <a:pt x="1706044" y="591706"/>
                    <a:pt x="1697214" y="598787"/>
                    <a:pt x="1697214" y="599184"/>
                  </a:cubicBezTo>
                  <a:close/>
                  <a:moveTo>
                    <a:pt x="222275" y="597622"/>
                  </a:moveTo>
                  <a:cubicBezTo>
                    <a:pt x="222275" y="600618"/>
                    <a:pt x="229939" y="618621"/>
                    <a:pt x="239325" y="637739"/>
                  </a:cubicBezTo>
                  <a:cubicBezTo>
                    <a:pt x="265840" y="691722"/>
                    <a:pt x="288536" y="712935"/>
                    <a:pt x="325658" y="718239"/>
                  </a:cubicBezTo>
                  <a:lnTo>
                    <a:pt x="340242" y="720306"/>
                  </a:lnTo>
                  <a:lnTo>
                    <a:pt x="342202" y="736056"/>
                  </a:lnTo>
                  <a:cubicBezTo>
                    <a:pt x="345039" y="758754"/>
                    <a:pt x="348937" y="768591"/>
                    <a:pt x="359809" y="780654"/>
                  </a:cubicBezTo>
                  <a:cubicBezTo>
                    <a:pt x="371768" y="793965"/>
                    <a:pt x="385794" y="800329"/>
                    <a:pt x="408040" y="802610"/>
                  </a:cubicBezTo>
                  <a:lnTo>
                    <a:pt x="425301" y="804386"/>
                  </a:lnTo>
                  <a:lnTo>
                    <a:pt x="429862" y="824617"/>
                  </a:lnTo>
                  <a:cubicBezTo>
                    <a:pt x="436038" y="851953"/>
                    <a:pt x="444869" y="869984"/>
                    <a:pt x="460035" y="886186"/>
                  </a:cubicBezTo>
                  <a:cubicBezTo>
                    <a:pt x="474319" y="901152"/>
                    <a:pt x="492549" y="911768"/>
                    <a:pt x="512616" y="916809"/>
                  </a:cubicBezTo>
                  <a:cubicBezTo>
                    <a:pt x="515346" y="917539"/>
                    <a:pt x="526283" y="918125"/>
                    <a:pt x="551416" y="918594"/>
                  </a:cubicBezTo>
                  <a:lnTo>
                    <a:pt x="597142" y="919173"/>
                  </a:lnTo>
                  <a:lnTo>
                    <a:pt x="597142" y="1193066"/>
                  </a:lnTo>
                  <a:lnTo>
                    <a:pt x="707557" y="1181935"/>
                  </a:lnTo>
                  <a:cubicBezTo>
                    <a:pt x="775630" y="1168005"/>
                    <a:pt x="839486" y="1142500"/>
                    <a:pt x="896979" y="1107566"/>
                  </a:cubicBezTo>
                  <a:lnTo>
                    <a:pt x="941873" y="1074834"/>
                  </a:lnTo>
                  <a:lnTo>
                    <a:pt x="987855" y="1108360"/>
                  </a:lnTo>
                  <a:cubicBezTo>
                    <a:pt x="1045348" y="1143294"/>
                    <a:pt x="1109204" y="1168799"/>
                    <a:pt x="1177277" y="1182729"/>
                  </a:cubicBezTo>
                  <a:lnTo>
                    <a:pt x="1287692" y="1193860"/>
                  </a:lnTo>
                  <a:lnTo>
                    <a:pt x="1287692" y="919967"/>
                  </a:lnTo>
                  <a:lnTo>
                    <a:pt x="1333418" y="919388"/>
                  </a:lnTo>
                  <a:cubicBezTo>
                    <a:pt x="1358552" y="918919"/>
                    <a:pt x="1369488" y="918333"/>
                    <a:pt x="1372219" y="917603"/>
                  </a:cubicBezTo>
                  <a:cubicBezTo>
                    <a:pt x="1392285" y="912562"/>
                    <a:pt x="1410515" y="901946"/>
                    <a:pt x="1424799" y="886980"/>
                  </a:cubicBezTo>
                  <a:cubicBezTo>
                    <a:pt x="1439965" y="870778"/>
                    <a:pt x="1448796" y="852747"/>
                    <a:pt x="1454972" y="825411"/>
                  </a:cubicBezTo>
                  <a:lnTo>
                    <a:pt x="1459533" y="805180"/>
                  </a:lnTo>
                  <a:lnTo>
                    <a:pt x="1476794" y="803404"/>
                  </a:lnTo>
                  <a:cubicBezTo>
                    <a:pt x="1499040" y="801123"/>
                    <a:pt x="1513066" y="794759"/>
                    <a:pt x="1525025" y="781448"/>
                  </a:cubicBezTo>
                  <a:cubicBezTo>
                    <a:pt x="1535897" y="769385"/>
                    <a:pt x="1539795" y="759548"/>
                    <a:pt x="1542632" y="736850"/>
                  </a:cubicBezTo>
                  <a:lnTo>
                    <a:pt x="1544592" y="721100"/>
                  </a:lnTo>
                  <a:lnTo>
                    <a:pt x="1559177" y="719033"/>
                  </a:lnTo>
                  <a:cubicBezTo>
                    <a:pt x="1596298" y="713729"/>
                    <a:pt x="1618994" y="692516"/>
                    <a:pt x="1645509" y="638533"/>
                  </a:cubicBezTo>
                  <a:cubicBezTo>
                    <a:pt x="1654895" y="619415"/>
                    <a:pt x="1662559" y="601412"/>
                    <a:pt x="1662559" y="598416"/>
                  </a:cubicBezTo>
                  <a:cubicBezTo>
                    <a:pt x="1662559" y="591469"/>
                    <a:pt x="1641347" y="546155"/>
                    <a:pt x="1629601" y="527567"/>
                  </a:cubicBezTo>
                  <a:cubicBezTo>
                    <a:pt x="1618411" y="510067"/>
                    <a:pt x="1601230" y="492938"/>
                    <a:pt x="1588423" y="486495"/>
                  </a:cubicBezTo>
                  <a:cubicBezTo>
                    <a:pt x="1579932" y="482750"/>
                    <a:pt x="1571129" y="479753"/>
                    <a:pt x="1562120" y="477533"/>
                  </a:cubicBezTo>
                  <a:cubicBezTo>
                    <a:pt x="1556227" y="476228"/>
                    <a:pt x="1550417" y="474563"/>
                    <a:pt x="1544726" y="472548"/>
                  </a:cubicBezTo>
                  <a:cubicBezTo>
                    <a:pt x="1544460" y="472124"/>
                    <a:pt x="1542817" y="462844"/>
                    <a:pt x="1541068" y="451893"/>
                  </a:cubicBezTo>
                  <a:cubicBezTo>
                    <a:pt x="1535234" y="415726"/>
                    <a:pt x="1514420" y="396486"/>
                    <a:pt x="1478623" y="394169"/>
                  </a:cubicBezTo>
                  <a:lnTo>
                    <a:pt x="1459242" y="392897"/>
                  </a:lnTo>
                  <a:lnTo>
                    <a:pt x="1455051" y="371685"/>
                  </a:lnTo>
                  <a:cubicBezTo>
                    <a:pt x="1449589" y="343845"/>
                    <a:pt x="1439488" y="323958"/>
                    <a:pt x="1422280" y="306590"/>
                  </a:cubicBezTo>
                  <a:cubicBezTo>
                    <a:pt x="1406208" y="290298"/>
                    <a:pt x="1385152" y="279846"/>
                    <a:pt x="1362461" y="276893"/>
                  </a:cubicBezTo>
                  <a:cubicBezTo>
                    <a:pt x="1355257" y="275886"/>
                    <a:pt x="1335146" y="275121"/>
                    <a:pt x="1293917" y="274573"/>
                  </a:cubicBezTo>
                  <a:lnTo>
                    <a:pt x="1287692" y="274512"/>
                  </a:lnTo>
                  <a:lnTo>
                    <a:pt x="1287692" y="794"/>
                  </a:lnTo>
                  <a:lnTo>
                    <a:pt x="1177277" y="11925"/>
                  </a:lnTo>
                  <a:cubicBezTo>
                    <a:pt x="1109204" y="25854"/>
                    <a:pt x="1045348" y="51359"/>
                    <a:pt x="987855" y="86293"/>
                  </a:cubicBezTo>
                  <a:lnTo>
                    <a:pt x="942962" y="119026"/>
                  </a:lnTo>
                  <a:lnTo>
                    <a:pt x="896979" y="85499"/>
                  </a:lnTo>
                  <a:cubicBezTo>
                    <a:pt x="839486" y="50565"/>
                    <a:pt x="775630" y="25060"/>
                    <a:pt x="707557" y="11131"/>
                  </a:cubicBezTo>
                  <a:lnTo>
                    <a:pt x="597142" y="0"/>
                  </a:lnTo>
                  <a:lnTo>
                    <a:pt x="597142" y="273718"/>
                  </a:lnTo>
                  <a:lnTo>
                    <a:pt x="590917" y="273779"/>
                  </a:lnTo>
                  <a:cubicBezTo>
                    <a:pt x="549688" y="274327"/>
                    <a:pt x="529578" y="275092"/>
                    <a:pt x="522373" y="276099"/>
                  </a:cubicBezTo>
                  <a:cubicBezTo>
                    <a:pt x="499682" y="279052"/>
                    <a:pt x="478626" y="289504"/>
                    <a:pt x="462554" y="305796"/>
                  </a:cubicBezTo>
                  <a:cubicBezTo>
                    <a:pt x="445346" y="323164"/>
                    <a:pt x="435245" y="343051"/>
                    <a:pt x="429783" y="370891"/>
                  </a:cubicBezTo>
                  <a:lnTo>
                    <a:pt x="425592" y="392103"/>
                  </a:lnTo>
                  <a:lnTo>
                    <a:pt x="406211" y="393375"/>
                  </a:lnTo>
                  <a:cubicBezTo>
                    <a:pt x="370414" y="395692"/>
                    <a:pt x="349601" y="414932"/>
                    <a:pt x="343766" y="451099"/>
                  </a:cubicBezTo>
                  <a:cubicBezTo>
                    <a:pt x="342017" y="462050"/>
                    <a:pt x="340374" y="471330"/>
                    <a:pt x="340108" y="471754"/>
                  </a:cubicBezTo>
                  <a:cubicBezTo>
                    <a:pt x="334417" y="473769"/>
                    <a:pt x="328608" y="475434"/>
                    <a:pt x="322714" y="476739"/>
                  </a:cubicBezTo>
                  <a:cubicBezTo>
                    <a:pt x="313705" y="478959"/>
                    <a:pt x="304902" y="481956"/>
                    <a:pt x="296411" y="485701"/>
                  </a:cubicBezTo>
                  <a:cubicBezTo>
                    <a:pt x="283604" y="492144"/>
                    <a:pt x="266423" y="509273"/>
                    <a:pt x="255233" y="526773"/>
                  </a:cubicBezTo>
                  <a:cubicBezTo>
                    <a:pt x="243487" y="545361"/>
                    <a:pt x="222275" y="590675"/>
                    <a:pt x="222275" y="597622"/>
                  </a:cubicBezTo>
                  <a:close/>
                  <a:moveTo>
                    <a:pt x="0" y="597409"/>
                  </a:moveTo>
                  <a:lnTo>
                    <a:pt x="15909" y="618621"/>
                  </a:lnTo>
                  <a:cubicBezTo>
                    <a:pt x="32507" y="640628"/>
                    <a:pt x="39029" y="645137"/>
                    <a:pt x="59976" y="648584"/>
                  </a:cubicBezTo>
                  <a:cubicBezTo>
                    <a:pt x="66261" y="649618"/>
                    <a:pt x="71830" y="651818"/>
                    <a:pt x="72333" y="653516"/>
                  </a:cubicBezTo>
                  <a:cubicBezTo>
                    <a:pt x="72836" y="655212"/>
                    <a:pt x="74030" y="660064"/>
                    <a:pt x="74985" y="664359"/>
                  </a:cubicBezTo>
                  <a:cubicBezTo>
                    <a:pt x="78485" y="680401"/>
                    <a:pt x="103144" y="697664"/>
                    <a:pt x="122712" y="697664"/>
                  </a:cubicBezTo>
                  <a:cubicBezTo>
                    <a:pt x="127510" y="697689"/>
                    <a:pt x="127934" y="696204"/>
                    <a:pt x="127113" y="681992"/>
                  </a:cubicBezTo>
                  <a:cubicBezTo>
                    <a:pt x="126145" y="672476"/>
                    <a:pt x="127701" y="662875"/>
                    <a:pt x="131620" y="654151"/>
                  </a:cubicBezTo>
                  <a:cubicBezTo>
                    <a:pt x="138117" y="639409"/>
                    <a:pt x="160893" y="614750"/>
                    <a:pt x="176353" y="605682"/>
                  </a:cubicBezTo>
                  <a:cubicBezTo>
                    <a:pt x="180304" y="603571"/>
                    <a:pt x="184075" y="601131"/>
                    <a:pt x="187620" y="598390"/>
                  </a:cubicBezTo>
                  <a:cubicBezTo>
                    <a:pt x="187620" y="597993"/>
                    <a:pt x="178790" y="590912"/>
                    <a:pt x="168000" y="582667"/>
                  </a:cubicBezTo>
                  <a:cubicBezTo>
                    <a:pt x="156924" y="574145"/>
                    <a:pt x="146986" y="564236"/>
                    <a:pt x="138434" y="553183"/>
                  </a:cubicBezTo>
                  <a:cubicBezTo>
                    <a:pt x="129605" y="540349"/>
                    <a:pt x="128333" y="536505"/>
                    <a:pt x="127194" y="518475"/>
                  </a:cubicBezTo>
                  <a:lnTo>
                    <a:pt x="127350" y="518447"/>
                  </a:lnTo>
                  <a:lnTo>
                    <a:pt x="126053" y="498190"/>
                  </a:lnTo>
                  <a:lnTo>
                    <a:pt x="114173" y="499542"/>
                  </a:lnTo>
                  <a:cubicBezTo>
                    <a:pt x="96790" y="501210"/>
                    <a:pt x="81934" y="512771"/>
                    <a:pt x="76044" y="529213"/>
                  </a:cubicBezTo>
                  <a:cubicBezTo>
                    <a:pt x="71776" y="542019"/>
                    <a:pt x="71431" y="542284"/>
                    <a:pt x="55363" y="546686"/>
                  </a:cubicBezTo>
                  <a:cubicBezTo>
                    <a:pt x="36989" y="551724"/>
                    <a:pt x="30916" y="556549"/>
                    <a:pt x="12726" y="58059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7C35937-19A4-7452-ED20-A48C822E7AA1}"/>
                </a:ext>
              </a:extLst>
            </p:cNvPr>
            <p:cNvSpPr/>
            <p:nvPr/>
          </p:nvSpPr>
          <p:spPr>
            <a:xfrm flipV="1">
              <a:off x="7863961" y="2068162"/>
              <a:ext cx="953454" cy="603921"/>
            </a:xfrm>
            <a:custGeom>
              <a:avLst/>
              <a:gdLst>
                <a:gd name="connsiteX0" fmla="*/ 1697214 w 1884834"/>
                <a:gd name="connsiteY0" fmla="*/ 599184 h 1193860"/>
                <a:gd name="connsiteX1" fmla="*/ 1708481 w 1884834"/>
                <a:gd name="connsiteY1" fmla="*/ 606476 h 1193860"/>
                <a:gd name="connsiteX2" fmla="*/ 1753215 w 1884834"/>
                <a:gd name="connsiteY2" fmla="*/ 654945 h 1193860"/>
                <a:gd name="connsiteX3" fmla="*/ 1757721 w 1884834"/>
                <a:gd name="connsiteY3" fmla="*/ 682786 h 1193860"/>
                <a:gd name="connsiteX4" fmla="*/ 1762122 w 1884834"/>
                <a:gd name="connsiteY4" fmla="*/ 698458 h 1193860"/>
                <a:gd name="connsiteX5" fmla="*/ 1809849 w 1884834"/>
                <a:gd name="connsiteY5" fmla="*/ 665153 h 1193860"/>
                <a:gd name="connsiteX6" fmla="*/ 1812502 w 1884834"/>
                <a:gd name="connsiteY6" fmla="*/ 654310 h 1193860"/>
                <a:gd name="connsiteX7" fmla="*/ 1824858 w 1884834"/>
                <a:gd name="connsiteY7" fmla="*/ 649378 h 1193860"/>
                <a:gd name="connsiteX8" fmla="*/ 1868925 w 1884834"/>
                <a:gd name="connsiteY8" fmla="*/ 619415 h 1193860"/>
                <a:gd name="connsiteX9" fmla="*/ 1884834 w 1884834"/>
                <a:gd name="connsiteY9" fmla="*/ 598203 h 1193860"/>
                <a:gd name="connsiteX10" fmla="*/ 1872108 w 1884834"/>
                <a:gd name="connsiteY10" fmla="*/ 581392 h 1193860"/>
                <a:gd name="connsiteX11" fmla="*/ 1829471 w 1884834"/>
                <a:gd name="connsiteY11" fmla="*/ 547480 h 1193860"/>
                <a:gd name="connsiteX12" fmla="*/ 1808790 w 1884834"/>
                <a:gd name="connsiteY12" fmla="*/ 530007 h 1193860"/>
                <a:gd name="connsiteX13" fmla="*/ 1770662 w 1884834"/>
                <a:gd name="connsiteY13" fmla="*/ 500336 h 1193860"/>
                <a:gd name="connsiteX14" fmla="*/ 1758781 w 1884834"/>
                <a:gd name="connsiteY14" fmla="*/ 498984 h 1193860"/>
                <a:gd name="connsiteX15" fmla="*/ 1757484 w 1884834"/>
                <a:gd name="connsiteY15" fmla="*/ 519241 h 1193860"/>
                <a:gd name="connsiteX16" fmla="*/ 1757640 w 1884834"/>
                <a:gd name="connsiteY16" fmla="*/ 519269 h 1193860"/>
                <a:gd name="connsiteX17" fmla="*/ 1746400 w 1884834"/>
                <a:gd name="connsiteY17" fmla="*/ 553977 h 1193860"/>
                <a:gd name="connsiteX18" fmla="*/ 1716835 w 1884834"/>
                <a:gd name="connsiteY18" fmla="*/ 583461 h 1193860"/>
                <a:gd name="connsiteX19" fmla="*/ 1697214 w 1884834"/>
                <a:gd name="connsiteY19" fmla="*/ 599184 h 1193860"/>
                <a:gd name="connsiteX20" fmla="*/ 222275 w 1884834"/>
                <a:gd name="connsiteY20" fmla="*/ 597622 h 1193860"/>
                <a:gd name="connsiteX21" fmla="*/ 239325 w 1884834"/>
                <a:gd name="connsiteY21" fmla="*/ 637739 h 1193860"/>
                <a:gd name="connsiteX22" fmla="*/ 325658 w 1884834"/>
                <a:gd name="connsiteY22" fmla="*/ 718239 h 1193860"/>
                <a:gd name="connsiteX23" fmla="*/ 340242 w 1884834"/>
                <a:gd name="connsiteY23" fmla="*/ 720306 h 1193860"/>
                <a:gd name="connsiteX24" fmla="*/ 342202 w 1884834"/>
                <a:gd name="connsiteY24" fmla="*/ 736056 h 1193860"/>
                <a:gd name="connsiteX25" fmla="*/ 359809 w 1884834"/>
                <a:gd name="connsiteY25" fmla="*/ 780654 h 1193860"/>
                <a:gd name="connsiteX26" fmla="*/ 408040 w 1884834"/>
                <a:gd name="connsiteY26" fmla="*/ 802610 h 1193860"/>
                <a:gd name="connsiteX27" fmla="*/ 425301 w 1884834"/>
                <a:gd name="connsiteY27" fmla="*/ 804386 h 1193860"/>
                <a:gd name="connsiteX28" fmla="*/ 429862 w 1884834"/>
                <a:gd name="connsiteY28" fmla="*/ 824617 h 1193860"/>
                <a:gd name="connsiteX29" fmla="*/ 460035 w 1884834"/>
                <a:gd name="connsiteY29" fmla="*/ 886186 h 1193860"/>
                <a:gd name="connsiteX30" fmla="*/ 512616 w 1884834"/>
                <a:gd name="connsiteY30" fmla="*/ 916809 h 1193860"/>
                <a:gd name="connsiteX31" fmla="*/ 551416 w 1884834"/>
                <a:gd name="connsiteY31" fmla="*/ 918594 h 1193860"/>
                <a:gd name="connsiteX32" fmla="*/ 597142 w 1884834"/>
                <a:gd name="connsiteY32" fmla="*/ 919173 h 1193860"/>
                <a:gd name="connsiteX33" fmla="*/ 597142 w 1884834"/>
                <a:gd name="connsiteY33" fmla="*/ 1193066 h 1193860"/>
                <a:gd name="connsiteX34" fmla="*/ 707557 w 1884834"/>
                <a:gd name="connsiteY34" fmla="*/ 1181935 h 1193860"/>
                <a:gd name="connsiteX35" fmla="*/ 896979 w 1884834"/>
                <a:gd name="connsiteY35" fmla="*/ 1107566 h 1193860"/>
                <a:gd name="connsiteX36" fmla="*/ 941873 w 1884834"/>
                <a:gd name="connsiteY36" fmla="*/ 1074834 h 1193860"/>
                <a:gd name="connsiteX37" fmla="*/ 987855 w 1884834"/>
                <a:gd name="connsiteY37" fmla="*/ 1108360 h 1193860"/>
                <a:gd name="connsiteX38" fmla="*/ 1177277 w 1884834"/>
                <a:gd name="connsiteY38" fmla="*/ 1182729 h 1193860"/>
                <a:gd name="connsiteX39" fmla="*/ 1287692 w 1884834"/>
                <a:gd name="connsiteY39" fmla="*/ 1193860 h 1193860"/>
                <a:gd name="connsiteX40" fmla="*/ 1287692 w 1884834"/>
                <a:gd name="connsiteY40" fmla="*/ 919967 h 1193860"/>
                <a:gd name="connsiteX41" fmla="*/ 1333418 w 1884834"/>
                <a:gd name="connsiteY41" fmla="*/ 919388 h 1193860"/>
                <a:gd name="connsiteX42" fmla="*/ 1372219 w 1884834"/>
                <a:gd name="connsiteY42" fmla="*/ 917603 h 1193860"/>
                <a:gd name="connsiteX43" fmla="*/ 1424799 w 1884834"/>
                <a:gd name="connsiteY43" fmla="*/ 886980 h 1193860"/>
                <a:gd name="connsiteX44" fmla="*/ 1454972 w 1884834"/>
                <a:gd name="connsiteY44" fmla="*/ 825411 h 1193860"/>
                <a:gd name="connsiteX45" fmla="*/ 1459533 w 1884834"/>
                <a:gd name="connsiteY45" fmla="*/ 805180 h 1193860"/>
                <a:gd name="connsiteX46" fmla="*/ 1476794 w 1884834"/>
                <a:gd name="connsiteY46" fmla="*/ 803404 h 1193860"/>
                <a:gd name="connsiteX47" fmla="*/ 1525025 w 1884834"/>
                <a:gd name="connsiteY47" fmla="*/ 781448 h 1193860"/>
                <a:gd name="connsiteX48" fmla="*/ 1542632 w 1884834"/>
                <a:gd name="connsiteY48" fmla="*/ 736850 h 1193860"/>
                <a:gd name="connsiteX49" fmla="*/ 1544592 w 1884834"/>
                <a:gd name="connsiteY49" fmla="*/ 721100 h 1193860"/>
                <a:gd name="connsiteX50" fmla="*/ 1559177 w 1884834"/>
                <a:gd name="connsiteY50" fmla="*/ 719033 h 1193860"/>
                <a:gd name="connsiteX51" fmla="*/ 1645509 w 1884834"/>
                <a:gd name="connsiteY51" fmla="*/ 638533 h 1193860"/>
                <a:gd name="connsiteX52" fmla="*/ 1662559 w 1884834"/>
                <a:gd name="connsiteY52" fmla="*/ 598416 h 1193860"/>
                <a:gd name="connsiteX53" fmla="*/ 1629601 w 1884834"/>
                <a:gd name="connsiteY53" fmla="*/ 527567 h 1193860"/>
                <a:gd name="connsiteX54" fmla="*/ 1588423 w 1884834"/>
                <a:gd name="connsiteY54" fmla="*/ 486495 h 1193860"/>
                <a:gd name="connsiteX55" fmla="*/ 1562120 w 1884834"/>
                <a:gd name="connsiteY55" fmla="*/ 477533 h 1193860"/>
                <a:gd name="connsiteX56" fmla="*/ 1544726 w 1884834"/>
                <a:gd name="connsiteY56" fmla="*/ 472548 h 1193860"/>
                <a:gd name="connsiteX57" fmla="*/ 1541068 w 1884834"/>
                <a:gd name="connsiteY57" fmla="*/ 451893 h 1193860"/>
                <a:gd name="connsiteX58" fmla="*/ 1478623 w 1884834"/>
                <a:gd name="connsiteY58" fmla="*/ 394169 h 1193860"/>
                <a:gd name="connsiteX59" fmla="*/ 1459242 w 1884834"/>
                <a:gd name="connsiteY59" fmla="*/ 392897 h 1193860"/>
                <a:gd name="connsiteX60" fmla="*/ 1455051 w 1884834"/>
                <a:gd name="connsiteY60" fmla="*/ 371685 h 1193860"/>
                <a:gd name="connsiteX61" fmla="*/ 1422280 w 1884834"/>
                <a:gd name="connsiteY61" fmla="*/ 306590 h 1193860"/>
                <a:gd name="connsiteX62" fmla="*/ 1362461 w 1884834"/>
                <a:gd name="connsiteY62" fmla="*/ 276893 h 1193860"/>
                <a:gd name="connsiteX63" fmla="*/ 1293917 w 1884834"/>
                <a:gd name="connsiteY63" fmla="*/ 274573 h 1193860"/>
                <a:gd name="connsiteX64" fmla="*/ 1287692 w 1884834"/>
                <a:gd name="connsiteY64" fmla="*/ 274512 h 1193860"/>
                <a:gd name="connsiteX65" fmla="*/ 1287692 w 1884834"/>
                <a:gd name="connsiteY65" fmla="*/ 794 h 1193860"/>
                <a:gd name="connsiteX66" fmla="*/ 1177277 w 1884834"/>
                <a:gd name="connsiteY66" fmla="*/ 11925 h 1193860"/>
                <a:gd name="connsiteX67" fmla="*/ 987855 w 1884834"/>
                <a:gd name="connsiteY67" fmla="*/ 86293 h 1193860"/>
                <a:gd name="connsiteX68" fmla="*/ 942962 w 1884834"/>
                <a:gd name="connsiteY68" fmla="*/ 119026 h 1193860"/>
                <a:gd name="connsiteX69" fmla="*/ 896979 w 1884834"/>
                <a:gd name="connsiteY69" fmla="*/ 85499 h 1193860"/>
                <a:gd name="connsiteX70" fmla="*/ 707557 w 1884834"/>
                <a:gd name="connsiteY70" fmla="*/ 11131 h 1193860"/>
                <a:gd name="connsiteX71" fmla="*/ 597142 w 1884834"/>
                <a:gd name="connsiteY71" fmla="*/ 0 h 1193860"/>
                <a:gd name="connsiteX72" fmla="*/ 597142 w 1884834"/>
                <a:gd name="connsiteY72" fmla="*/ 273718 h 1193860"/>
                <a:gd name="connsiteX73" fmla="*/ 590917 w 1884834"/>
                <a:gd name="connsiteY73" fmla="*/ 273779 h 1193860"/>
                <a:gd name="connsiteX74" fmla="*/ 522373 w 1884834"/>
                <a:gd name="connsiteY74" fmla="*/ 276099 h 1193860"/>
                <a:gd name="connsiteX75" fmla="*/ 462554 w 1884834"/>
                <a:gd name="connsiteY75" fmla="*/ 305796 h 1193860"/>
                <a:gd name="connsiteX76" fmla="*/ 429783 w 1884834"/>
                <a:gd name="connsiteY76" fmla="*/ 370891 h 1193860"/>
                <a:gd name="connsiteX77" fmla="*/ 425592 w 1884834"/>
                <a:gd name="connsiteY77" fmla="*/ 392103 h 1193860"/>
                <a:gd name="connsiteX78" fmla="*/ 406211 w 1884834"/>
                <a:gd name="connsiteY78" fmla="*/ 393375 h 1193860"/>
                <a:gd name="connsiteX79" fmla="*/ 343766 w 1884834"/>
                <a:gd name="connsiteY79" fmla="*/ 451099 h 1193860"/>
                <a:gd name="connsiteX80" fmla="*/ 340108 w 1884834"/>
                <a:gd name="connsiteY80" fmla="*/ 471754 h 1193860"/>
                <a:gd name="connsiteX81" fmla="*/ 322714 w 1884834"/>
                <a:gd name="connsiteY81" fmla="*/ 476739 h 1193860"/>
                <a:gd name="connsiteX82" fmla="*/ 296411 w 1884834"/>
                <a:gd name="connsiteY82" fmla="*/ 485701 h 1193860"/>
                <a:gd name="connsiteX83" fmla="*/ 255233 w 1884834"/>
                <a:gd name="connsiteY83" fmla="*/ 526773 h 1193860"/>
                <a:gd name="connsiteX84" fmla="*/ 222275 w 1884834"/>
                <a:gd name="connsiteY84" fmla="*/ 597622 h 1193860"/>
                <a:gd name="connsiteX85" fmla="*/ 0 w 1884834"/>
                <a:gd name="connsiteY85" fmla="*/ 597409 h 1193860"/>
                <a:gd name="connsiteX86" fmla="*/ 15909 w 1884834"/>
                <a:gd name="connsiteY86" fmla="*/ 618621 h 1193860"/>
                <a:gd name="connsiteX87" fmla="*/ 59976 w 1884834"/>
                <a:gd name="connsiteY87" fmla="*/ 648584 h 1193860"/>
                <a:gd name="connsiteX88" fmla="*/ 72333 w 1884834"/>
                <a:gd name="connsiteY88" fmla="*/ 653516 h 1193860"/>
                <a:gd name="connsiteX89" fmla="*/ 74985 w 1884834"/>
                <a:gd name="connsiteY89" fmla="*/ 664359 h 1193860"/>
                <a:gd name="connsiteX90" fmla="*/ 122712 w 1884834"/>
                <a:gd name="connsiteY90" fmla="*/ 697664 h 1193860"/>
                <a:gd name="connsiteX91" fmla="*/ 127113 w 1884834"/>
                <a:gd name="connsiteY91" fmla="*/ 681992 h 1193860"/>
                <a:gd name="connsiteX92" fmla="*/ 131620 w 1884834"/>
                <a:gd name="connsiteY92" fmla="*/ 654151 h 1193860"/>
                <a:gd name="connsiteX93" fmla="*/ 176353 w 1884834"/>
                <a:gd name="connsiteY93" fmla="*/ 605682 h 1193860"/>
                <a:gd name="connsiteX94" fmla="*/ 187620 w 1884834"/>
                <a:gd name="connsiteY94" fmla="*/ 598390 h 1193860"/>
                <a:gd name="connsiteX95" fmla="*/ 168000 w 1884834"/>
                <a:gd name="connsiteY95" fmla="*/ 582667 h 1193860"/>
                <a:gd name="connsiteX96" fmla="*/ 138434 w 1884834"/>
                <a:gd name="connsiteY96" fmla="*/ 553183 h 1193860"/>
                <a:gd name="connsiteX97" fmla="*/ 127194 w 1884834"/>
                <a:gd name="connsiteY97" fmla="*/ 518475 h 1193860"/>
                <a:gd name="connsiteX98" fmla="*/ 127350 w 1884834"/>
                <a:gd name="connsiteY98" fmla="*/ 518447 h 1193860"/>
                <a:gd name="connsiteX99" fmla="*/ 126053 w 1884834"/>
                <a:gd name="connsiteY99" fmla="*/ 498190 h 1193860"/>
                <a:gd name="connsiteX100" fmla="*/ 114173 w 1884834"/>
                <a:gd name="connsiteY100" fmla="*/ 499542 h 1193860"/>
                <a:gd name="connsiteX101" fmla="*/ 76044 w 1884834"/>
                <a:gd name="connsiteY101" fmla="*/ 529213 h 1193860"/>
                <a:gd name="connsiteX102" fmla="*/ 55363 w 1884834"/>
                <a:gd name="connsiteY102" fmla="*/ 546686 h 1193860"/>
                <a:gd name="connsiteX103" fmla="*/ 12726 w 1884834"/>
                <a:gd name="connsiteY103" fmla="*/ 580598 h 119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1884834" h="1193860">
                  <a:moveTo>
                    <a:pt x="1697214" y="599184"/>
                  </a:moveTo>
                  <a:cubicBezTo>
                    <a:pt x="1700760" y="601925"/>
                    <a:pt x="1704530" y="604365"/>
                    <a:pt x="1708481" y="606476"/>
                  </a:cubicBezTo>
                  <a:cubicBezTo>
                    <a:pt x="1723941" y="615544"/>
                    <a:pt x="1746718" y="640203"/>
                    <a:pt x="1753215" y="654945"/>
                  </a:cubicBezTo>
                  <a:cubicBezTo>
                    <a:pt x="1757133" y="663669"/>
                    <a:pt x="1758689" y="673270"/>
                    <a:pt x="1757721" y="682786"/>
                  </a:cubicBezTo>
                  <a:cubicBezTo>
                    <a:pt x="1756901" y="696998"/>
                    <a:pt x="1757324" y="698483"/>
                    <a:pt x="1762122" y="698458"/>
                  </a:cubicBezTo>
                  <a:cubicBezTo>
                    <a:pt x="1781690" y="698458"/>
                    <a:pt x="1806350" y="681195"/>
                    <a:pt x="1809849" y="665153"/>
                  </a:cubicBezTo>
                  <a:cubicBezTo>
                    <a:pt x="1810804" y="660858"/>
                    <a:pt x="1811998" y="656006"/>
                    <a:pt x="1812502" y="654310"/>
                  </a:cubicBezTo>
                  <a:cubicBezTo>
                    <a:pt x="1813004" y="652612"/>
                    <a:pt x="1818573" y="650412"/>
                    <a:pt x="1824858" y="649378"/>
                  </a:cubicBezTo>
                  <a:cubicBezTo>
                    <a:pt x="1845805" y="645931"/>
                    <a:pt x="1852327" y="641422"/>
                    <a:pt x="1868925" y="619415"/>
                  </a:cubicBezTo>
                  <a:lnTo>
                    <a:pt x="1884834" y="598203"/>
                  </a:lnTo>
                  <a:lnTo>
                    <a:pt x="1872108" y="581392"/>
                  </a:lnTo>
                  <a:cubicBezTo>
                    <a:pt x="1853918" y="557343"/>
                    <a:pt x="1847846" y="552518"/>
                    <a:pt x="1829471" y="547480"/>
                  </a:cubicBezTo>
                  <a:cubicBezTo>
                    <a:pt x="1813403" y="543078"/>
                    <a:pt x="1813058" y="542813"/>
                    <a:pt x="1808790" y="530007"/>
                  </a:cubicBezTo>
                  <a:cubicBezTo>
                    <a:pt x="1802900" y="513565"/>
                    <a:pt x="1788044" y="502004"/>
                    <a:pt x="1770662" y="500336"/>
                  </a:cubicBezTo>
                  <a:lnTo>
                    <a:pt x="1758781" y="498984"/>
                  </a:lnTo>
                  <a:lnTo>
                    <a:pt x="1757484" y="519241"/>
                  </a:lnTo>
                  <a:lnTo>
                    <a:pt x="1757640" y="519269"/>
                  </a:lnTo>
                  <a:cubicBezTo>
                    <a:pt x="1756501" y="537299"/>
                    <a:pt x="1755230" y="541143"/>
                    <a:pt x="1746400" y="553977"/>
                  </a:cubicBezTo>
                  <a:cubicBezTo>
                    <a:pt x="1737848" y="565030"/>
                    <a:pt x="1727910" y="574939"/>
                    <a:pt x="1716835" y="583461"/>
                  </a:cubicBezTo>
                  <a:cubicBezTo>
                    <a:pt x="1706044" y="591706"/>
                    <a:pt x="1697214" y="598787"/>
                    <a:pt x="1697214" y="599184"/>
                  </a:cubicBezTo>
                  <a:close/>
                  <a:moveTo>
                    <a:pt x="222275" y="597622"/>
                  </a:moveTo>
                  <a:cubicBezTo>
                    <a:pt x="222275" y="600618"/>
                    <a:pt x="229939" y="618621"/>
                    <a:pt x="239325" y="637739"/>
                  </a:cubicBezTo>
                  <a:cubicBezTo>
                    <a:pt x="265840" y="691722"/>
                    <a:pt x="288536" y="712935"/>
                    <a:pt x="325658" y="718239"/>
                  </a:cubicBezTo>
                  <a:lnTo>
                    <a:pt x="340242" y="720306"/>
                  </a:lnTo>
                  <a:lnTo>
                    <a:pt x="342202" y="736056"/>
                  </a:lnTo>
                  <a:cubicBezTo>
                    <a:pt x="345039" y="758754"/>
                    <a:pt x="348937" y="768591"/>
                    <a:pt x="359809" y="780654"/>
                  </a:cubicBezTo>
                  <a:cubicBezTo>
                    <a:pt x="371768" y="793965"/>
                    <a:pt x="385794" y="800329"/>
                    <a:pt x="408040" y="802610"/>
                  </a:cubicBezTo>
                  <a:lnTo>
                    <a:pt x="425301" y="804386"/>
                  </a:lnTo>
                  <a:lnTo>
                    <a:pt x="429862" y="824617"/>
                  </a:lnTo>
                  <a:cubicBezTo>
                    <a:pt x="436038" y="851953"/>
                    <a:pt x="444869" y="869984"/>
                    <a:pt x="460035" y="886186"/>
                  </a:cubicBezTo>
                  <a:cubicBezTo>
                    <a:pt x="474319" y="901152"/>
                    <a:pt x="492549" y="911768"/>
                    <a:pt x="512616" y="916809"/>
                  </a:cubicBezTo>
                  <a:cubicBezTo>
                    <a:pt x="515346" y="917539"/>
                    <a:pt x="526283" y="918125"/>
                    <a:pt x="551416" y="918594"/>
                  </a:cubicBezTo>
                  <a:lnTo>
                    <a:pt x="597142" y="919173"/>
                  </a:lnTo>
                  <a:lnTo>
                    <a:pt x="597142" y="1193066"/>
                  </a:lnTo>
                  <a:lnTo>
                    <a:pt x="707557" y="1181935"/>
                  </a:lnTo>
                  <a:cubicBezTo>
                    <a:pt x="775630" y="1168005"/>
                    <a:pt x="839486" y="1142500"/>
                    <a:pt x="896979" y="1107566"/>
                  </a:cubicBezTo>
                  <a:lnTo>
                    <a:pt x="941873" y="1074834"/>
                  </a:lnTo>
                  <a:lnTo>
                    <a:pt x="987855" y="1108360"/>
                  </a:lnTo>
                  <a:cubicBezTo>
                    <a:pt x="1045348" y="1143294"/>
                    <a:pt x="1109204" y="1168799"/>
                    <a:pt x="1177277" y="1182729"/>
                  </a:cubicBezTo>
                  <a:lnTo>
                    <a:pt x="1287692" y="1193860"/>
                  </a:lnTo>
                  <a:lnTo>
                    <a:pt x="1287692" y="919967"/>
                  </a:lnTo>
                  <a:lnTo>
                    <a:pt x="1333418" y="919388"/>
                  </a:lnTo>
                  <a:cubicBezTo>
                    <a:pt x="1358552" y="918919"/>
                    <a:pt x="1369488" y="918333"/>
                    <a:pt x="1372219" y="917603"/>
                  </a:cubicBezTo>
                  <a:cubicBezTo>
                    <a:pt x="1392285" y="912562"/>
                    <a:pt x="1410515" y="901946"/>
                    <a:pt x="1424799" y="886980"/>
                  </a:cubicBezTo>
                  <a:cubicBezTo>
                    <a:pt x="1439965" y="870778"/>
                    <a:pt x="1448796" y="852747"/>
                    <a:pt x="1454972" y="825411"/>
                  </a:cubicBezTo>
                  <a:lnTo>
                    <a:pt x="1459533" y="805180"/>
                  </a:lnTo>
                  <a:lnTo>
                    <a:pt x="1476794" y="803404"/>
                  </a:lnTo>
                  <a:cubicBezTo>
                    <a:pt x="1499040" y="801123"/>
                    <a:pt x="1513066" y="794759"/>
                    <a:pt x="1525025" y="781448"/>
                  </a:cubicBezTo>
                  <a:cubicBezTo>
                    <a:pt x="1535897" y="769385"/>
                    <a:pt x="1539795" y="759548"/>
                    <a:pt x="1542632" y="736850"/>
                  </a:cubicBezTo>
                  <a:lnTo>
                    <a:pt x="1544592" y="721100"/>
                  </a:lnTo>
                  <a:lnTo>
                    <a:pt x="1559177" y="719033"/>
                  </a:lnTo>
                  <a:cubicBezTo>
                    <a:pt x="1596298" y="713729"/>
                    <a:pt x="1618994" y="692516"/>
                    <a:pt x="1645509" y="638533"/>
                  </a:cubicBezTo>
                  <a:cubicBezTo>
                    <a:pt x="1654895" y="619415"/>
                    <a:pt x="1662559" y="601412"/>
                    <a:pt x="1662559" y="598416"/>
                  </a:cubicBezTo>
                  <a:cubicBezTo>
                    <a:pt x="1662559" y="591469"/>
                    <a:pt x="1641347" y="546155"/>
                    <a:pt x="1629601" y="527567"/>
                  </a:cubicBezTo>
                  <a:cubicBezTo>
                    <a:pt x="1618411" y="510067"/>
                    <a:pt x="1601230" y="492938"/>
                    <a:pt x="1588423" y="486495"/>
                  </a:cubicBezTo>
                  <a:cubicBezTo>
                    <a:pt x="1579932" y="482750"/>
                    <a:pt x="1571129" y="479753"/>
                    <a:pt x="1562120" y="477533"/>
                  </a:cubicBezTo>
                  <a:cubicBezTo>
                    <a:pt x="1556227" y="476228"/>
                    <a:pt x="1550417" y="474563"/>
                    <a:pt x="1544726" y="472548"/>
                  </a:cubicBezTo>
                  <a:cubicBezTo>
                    <a:pt x="1544460" y="472124"/>
                    <a:pt x="1542817" y="462844"/>
                    <a:pt x="1541068" y="451893"/>
                  </a:cubicBezTo>
                  <a:cubicBezTo>
                    <a:pt x="1535234" y="415726"/>
                    <a:pt x="1514420" y="396486"/>
                    <a:pt x="1478623" y="394169"/>
                  </a:cubicBezTo>
                  <a:lnTo>
                    <a:pt x="1459242" y="392897"/>
                  </a:lnTo>
                  <a:lnTo>
                    <a:pt x="1455051" y="371685"/>
                  </a:lnTo>
                  <a:cubicBezTo>
                    <a:pt x="1449589" y="343845"/>
                    <a:pt x="1439488" y="323958"/>
                    <a:pt x="1422280" y="306590"/>
                  </a:cubicBezTo>
                  <a:cubicBezTo>
                    <a:pt x="1406208" y="290298"/>
                    <a:pt x="1385152" y="279846"/>
                    <a:pt x="1362461" y="276893"/>
                  </a:cubicBezTo>
                  <a:cubicBezTo>
                    <a:pt x="1355257" y="275886"/>
                    <a:pt x="1335146" y="275121"/>
                    <a:pt x="1293917" y="274573"/>
                  </a:cubicBezTo>
                  <a:lnTo>
                    <a:pt x="1287692" y="274512"/>
                  </a:lnTo>
                  <a:lnTo>
                    <a:pt x="1287692" y="794"/>
                  </a:lnTo>
                  <a:lnTo>
                    <a:pt x="1177277" y="11925"/>
                  </a:lnTo>
                  <a:cubicBezTo>
                    <a:pt x="1109204" y="25854"/>
                    <a:pt x="1045348" y="51359"/>
                    <a:pt x="987855" y="86293"/>
                  </a:cubicBezTo>
                  <a:lnTo>
                    <a:pt x="942962" y="119026"/>
                  </a:lnTo>
                  <a:lnTo>
                    <a:pt x="896979" y="85499"/>
                  </a:lnTo>
                  <a:cubicBezTo>
                    <a:pt x="839486" y="50565"/>
                    <a:pt x="775630" y="25060"/>
                    <a:pt x="707557" y="11131"/>
                  </a:cubicBezTo>
                  <a:lnTo>
                    <a:pt x="597142" y="0"/>
                  </a:lnTo>
                  <a:lnTo>
                    <a:pt x="597142" y="273718"/>
                  </a:lnTo>
                  <a:lnTo>
                    <a:pt x="590917" y="273779"/>
                  </a:lnTo>
                  <a:cubicBezTo>
                    <a:pt x="549688" y="274327"/>
                    <a:pt x="529578" y="275092"/>
                    <a:pt x="522373" y="276099"/>
                  </a:cubicBezTo>
                  <a:cubicBezTo>
                    <a:pt x="499682" y="279052"/>
                    <a:pt x="478626" y="289504"/>
                    <a:pt x="462554" y="305796"/>
                  </a:cubicBezTo>
                  <a:cubicBezTo>
                    <a:pt x="445346" y="323164"/>
                    <a:pt x="435245" y="343051"/>
                    <a:pt x="429783" y="370891"/>
                  </a:cubicBezTo>
                  <a:lnTo>
                    <a:pt x="425592" y="392103"/>
                  </a:lnTo>
                  <a:lnTo>
                    <a:pt x="406211" y="393375"/>
                  </a:lnTo>
                  <a:cubicBezTo>
                    <a:pt x="370414" y="395692"/>
                    <a:pt x="349601" y="414932"/>
                    <a:pt x="343766" y="451099"/>
                  </a:cubicBezTo>
                  <a:cubicBezTo>
                    <a:pt x="342017" y="462050"/>
                    <a:pt x="340374" y="471330"/>
                    <a:pt x="340108" y="471754"/>
                  </a:cubicBezTo>
                  <a:cubicBezTo>
                    <a:pt x="334417" y="473769"/>
                    <a:pt x="328608" y="475434"/>
                    <a:pt x="322714" y="476739"/>
                  </a:cubicBezTo>
                  <a:cubicBezTo>
                    <a:pt x="313705" y="478959"/>
                    <a:pt x="304902" y="481956"/>
                    <a:pt x="296411" y="485701"/>
                  </a:cubicBezTo>
                  <a:cubicBezTo>
                    <a:pt x="283604" y="492144"/>
                    <a:pt x="266423" y="509273"/>
                    <a:pt x="255233" y="526773"/>
                  </a:cubicBezTo>
                  <a:cubicBezTo>
                    <a:pt x="243487" y="545361"/>
                    <a:pt x="222275" y="590675"/>
                    <a:pt x="222275" y="597622"/>
                  </a:cubicBezTo>
                  <a:close/>
                  <a:moveTo>
                    <a:pt x="0" y="597409"/>
                  </a:moveTo>
                  <a:lnTo>
                    <a:pt x="15909" y="618621"/>
                  </a:lnTo>
                  <a:cubicBezTo>
                    <a:pt x="32507" y="640628"/>
                    <a:pt x="39029" y="645137"/>
                    <a:pt x="59976" y="648584"/>
                  </a:cubicBezTo>
                  <a:cubicBezTo>
                    <a:pt x="66261" y="649618"/>
                    <a:pt x="71830" y="651818"/>
                    <a:pt x="72333" y="653516"/>
                  </a:cubicBezTo>
                  <a:cubicBezTo>
                    <a:pt x="72836" y="655212"/>
                    <a:pt x="74030" y="660064"/>
                    <a:pt x="74985" y="664359"/>
                  </a:cubicBezTo>
                  <a:cubicBezTo>
                    <a:pt x="78485" y="680401"/>
                    <a:pt x="103144" y="697664"/>
                    <a:pt x="122712" y="697664"/>
                  </a:cubicBezTo>
                  <a:cubicBezTo>
                    <a:pt x="127510" y="697689"/>
                    <a:pt x="127934" y="696204"/>
                    <a:pt x="127113" y="681992"/>
                  </a:cubicBezTo>
                  <a:cubicBezTo>
                    <a:pt x="126145" y="672476"/>
                    <a:pt x="127701" y="662875"/>
                    <a:pt x="131620" y="654151"/>
                  </a:cubicBezTo>
                  <a:cubicBezTo>
                    <a:pt x="138117" y="639409"/>
                    <a:pt x="160893" y="614750"/>
                    <a:pt x="176353" y="605682"/>
                  </a:cubicBezTo>
                  <a:cubicBezTo>
                    <a:pt x="180304" y="603571"/>
                    <a:pt x="184075" y="601131"/>
                    <a:pt x="187620" y="598390"/>
                  </a:cubicBezTo>
                  <a:cubicBezTo>
                    <a:pt x="187620" y="597993"/>
                    <a:pt x="178790" y="590912"/>
                    <a:pt x="168000" y="582667"/>
                  </a:cubicBezTo>
                  <a:cubicBezTo>
                    <a:pt x="156924" y="574145"/>
                    <a:pt x="146986" y="564236"/>
                    <a:pt x="138434" y="553183"/>
                  </a:cubicBezTo>
                  <a:cubicBezTo>
                    <a:pt x="129605" y="540349"/>
                    <a:pt x="128333" y="536505"/>
                    <a:pt x="127194" y="518475"/>
                  </a:cubicBezTo>
                  <a:lnTo>
                    <a:pt x="127350" y="518447"/>
                  </a:lnTo>
                  <a:lnTo>
                    <a:pt x="126053" y="498190"/>
                  </a:lnTo>
                  <a:lnTo>
                    <a:pt x="114173" y="499542"/>
                  </a:lnTo>
                  <a:cubicBezTo>
                    <a:pt x="96790" y="501210"/>
                    <a:pt x="81934" y="512771"/>
                    <a:pt x="76044" y="529213"/>
                  </a:cubicBezTo>
                  <a:cubicBezTo>
                    <a:pt x="71776" y="542019"/>
                    <a:pt x="71431" y="542284"/>
                    <a:pt x="55363" y="546686"/>
                  </a:cubicBezTo>
                  <a:cubicBezTo>
                    <a:pt x="36989" y="551724"/>
                    <a:pt x="30916" y="556549"/>
                    <a:pt x="12726" y="58059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D03F548E-404E-7D3F-8C95-2722F19401DA}"/>
                </a:ext>
              </a:extLst>
            </p:cNvPr>
            <p:cNvSpPr/>
            <p:nvPr/>
          </p:nvSpPr>
          <p:spPr>
            <a:xfrm flipV="1">
              <a:off x="7703791" y="3931309"/>
              <a:ext cx="953454" cy="603921"/>
            </a:xfrm>
            <a:custGeom>
              <a:avLst/>
              <a:gdLst>
                <a:gd name="connsiteX0" fmla="*/ 1697214 w 1884834"/>
                <a:gd name="connsiteY0" fmla="*/ 599184 h 1193860"/>
                <a:gd name="connsiteX1" fmla="*/ 1708481 w 1884834"/>
                <a:gd name="connsiteY1" fmla="*/ 606476 h 1193860"/>
                <a:gd name="connsiteX2" fmla="*/ 1753215 w 1884834"/>
                <a:gd name="connsiteY2" fmla="*/ 654945 h 1193860"/>
                <a:gd name="connsiteX3" fmla="*/ 1757721 w 1884834"/>
                <a:gd name="connsiteY3" fmla="*/ 682786 h 1193860"/>
                <a:gd name="connsiteX4" fmla="*/ 1762122 w 1884834"/>
                <a:gd name="connsiteY4" fmla="*/ 698458 h 1193860"/>
                <a:gd name="connsiteX5" fmla="*/ 1809849 w 1884834"/>
                <a:gd name="connsiteY5" fmla="*/ 665153 h 1193860"/>
                <a:gd name="connsiteX6" fmla="*/ 1812502 w 1884834"/>
                <a:gd name="connsiteY6" fmla="*/ 654310 h 1193860"/>
                <a:gd name="connsiteX7" fmla="*/ 1824858 w 1884834"/>
                <a:gd name="connsiteY7" fmla="*/ 649378 h 1193860"/>
                <a:gd name="connsiteX8" fmla="*/ 1868925 w 1884834"/>
                <a:gd name="connsiteY8" fmla="*/ 619415 h 1193860"/>
                <a:gd name="connsiteX9" fmla="*/ 1884834 w 1884834"/>
                <a:gd name="connsiteY9" fmla="*/ 598203 h 1193860"/>
                <a:gd name="connsiteX10" fmla="*/ 1872108 w 1884834"/>
                <a:gd name="connsiteY10" fmla="*/ 581392 h 1193860"/>
                <a:gd name="connsiteX11" fmla="*/ 1829471 w 1884834"/>
                <a:gd name="connsiteY11" fmla="*/ 547480 h 1193860"/>
                <a:gd name="connsiteX12" fmla="*/ 1808790 w 1884834"/>
                <a:gd name="connsiteY12" fmla="*/ 530007 h 1193860"/>
                <a:gd name="connsiteX13" fmla="*/ 1770662 w 1884834"/>
                <a:gd name="connsiteY13" fmla="*/ 500336 h 1193860"/>
                <a:gd name="connsiteX14" fmla="*/ 1758781 w 1884834"/>
                <a:gd name="connsiteY14" fmla="*/ 498984 h 1193860"/>
                <a:gd name="connsiteX15" fmla="*/ 1757484 w 1884834"/>
                <a:gd name="connsiteY15" fmla="*/ 519241 h 1193860"/>
                <a:gd name="connsiteX16" fmla="*/ 1757640 w 1884834"/>
                <a:gd name="connsiteY16" fmla="*/ 519269 h 1193860"/>
                <a:gd name="connsiteX17" fmla="*/ 1746400 w 1884834"/>
                <a:gd name="connsiteY17" fmla="*/ 553977 h 1193860"/>
                <a:gd name="connsiteX18" fmla="*/ 1716835 w 1884834"/>
                <a:gd name="connsiteY18" fmla="*/ 583461 h 1193860"/>
                <a:gd name="connsiteX19" fmla="*/ 1697214 w 1884834"/>
                <a:gd name="connsiteY19" fmla="*/ 599184 h 1193860"/>
                <a:gd name="connsiteX20" fmla="*/ 222275 w 1884834"/>
                <a:gd name="connsiteY20" fmla="*/ 597622 h 1193860"/>
                <a:gd name="connsiteX21" fmla="*/ 239325 w 1884834"/>
                <a:gd name="connsiteY21" fmla="*/ 637739 h 1193860"/>
                <a:gd name="connsiteX22" fmla="*/ 325658 w 1884834"/>
                <a:gd name="connsiteY22" fmla="*/ 718239 h 1193860"/>
                <a:gd name="connsiteX23" fmla="*/ 340242 w 1884834"/>
                <a:gd name="connsiteY23" fmla="*/ 720306 h 1193860"/>
                <a:gd name="connsiteX24" fmla="*/ 342202 w 1884834"/>
                <a:gd name="connsiteY24" fmla="*/ 736056 h 1193860"/>
                <a:gd name="connsiteX25" fmla="*/ 359809 w 1884834"/>
                <a:gd name="connsiteY25" fmla="*/ 780654 h 1193860"/>
                <a:gd name="connsiteX26" fmla="*/ 408040 w 1884834"/>
                <a:gd name="connsiteY26" fmla="*/ 802610 h 1193860"/>
                <a:gd name="connsiteX27" fmla="*/ 425301 w 1884834"/>
                <a:gd name="connsiteY27" fmla="*/ 804386 h 1193860"/>
                <a:gd name="connsiteX28" fmla="*/ 429862 w 1884834"/>
                <a:gd name="connsiteY28" fmla="*/ 824617 h 1193860"/>
                <a:gd name="connsiteX29" fmla="*/ 460035 w 1884834"/>
                <a:gd name="connsiteY29" fmla="*/ 886186 h 1193860"/>
                <a:gd name="connsiteX30" fmla="*/ 512616 w 1884834"/>
                <a:gd name="connsiteY30" fmla="*/ 916809 h 1193860"/>
                <a:gd name="connsiteX31" fmla="*/ 551416 w 1884834"/>
                <a:gd name="connsiteY31" fmla="*/ 918594 h 1193860"/>
                <a:gd name="connsiteX32" fmla="*/ 597142 w 1884834"/>
                <a:gd name="connsiteY32" fmla="*/ 919173 h 1193860"/>
                <a:gd name="connsiteX33" fmla="*/ 597142 w 1884834"/>
                <a:gd name="connsiteY33" fmla="*/ 1193066 h 1193860"/>
                <a:gd name="connsiteX34" fmla="*/ 707557 w 1884834"/>
                <a:gd name="connsiteY34" fmla="*/ 1181935 h 1193860"/>
                <a:gd name="connsiteX35" fmla="*/ 896979 w 1884834"/>
                <a:gd name="connsiteY35" fmla="*/ 1107566 h 1193860"/>
                <a:gd name="connsiteX36" fmla="*/ 941873 w 1884834"/>
                <a:gd name="connsiteY36" fmla="*/ 1074834 h 1193860"/>
                <a:gd name="connsiteX37" fmla="*/ 987855 w 1884834"/>
                <a:gd name="connsiteY37" fmla="*/ 1108360 h 1193860"/>
                <a:gd name="connsiteX38" fmla="*/ 1177277 w 1884834"/>
                <a:gd name="connsiteY38" fmla="*/ 1182729 h 1193860"/>
                <a:gd name="connsiteX39" fmla="*/ 1287692 w 1884834"/>
                <a:gd name="connsiteY39" fmla="*/ 1193860 h 1193860"/>
                <a:gd name="connsiteX40" fmla="*/ 1287692 w 1884834"/>
                <a:gd name="connsiteY40" fmla="*/ 919967 h 1193860"/>
                <a:gd name="connsiteX41" fmla="*/ 1333418 w 1884834"/>
                <a:gd name="connsiteY41" fmla="*/ 919388 h 1193860"/>
                <a:gd name="connsiteX42" fmla="*/ 1372219 w 1884834"/>
                <a:gd name="connsiteY42" fmla="*/ 917603 h 1193860"/>
                <a:gd name="connsiteX43" fmla="*/ 1424799 w 1884834"/>
                <a:gd name="connsiteY43" fmla="*/ 886980 h 1193860"/>
                <a:gd name="connsiteX44" fmla="*/ 1454972 w 1884834"/>
                <a:gd name="connsiteY44" fmla="*/ 825411 h 1193860"/>
                <a:gd name="connsiteX45" fmla="*/ 1459533 w 1884834"/>
                <a:gd name="connsiteY45" fmla="*/ 805180 h 1193860"/>
                <a:gd name="connsiteX46" fmla="*/ 1476794 w 1884834"/>
                <a:gd name="connsiteY46" fmla="*/ 803404 h 1193860"/>
                <a:gd name="connsiteX47" fmla="*/ 1525025 w 1884834"/>
                <a:gd name="connsiteY47" fmla="*/ 781448 h 1193860"/>
                <a:gd name="connsiteX48" fmla="*/ 1542632 w 1884834"/>
                <a:gd name="connsiteY48" fmla="*/ 736850 h 1193860"/>
                <a:gd name="connsiteX49" fmla="*/ 1544592 w 1884834"/>
                <a:gd name="connsiteY49" fmla="*/ 721100 h 1193860"/>
                <a:gd name="connsiteX50" fmla="*/ 1559177 w 1884834"/>
                <a:gd name="connsiteY50" fmla="*/ 719033 h 1193860"/>
                <a:gd name="connsiteX51" fmla="*/ 1645509 w 1884834"/>
                <a:gd name="connsiteY51" fmla="*/ 638533 h 1193860"/>
                <a:gd name="connsiteX52" fmla="*/ 1662559 w 1884834"/>
                <a:gd name="connsiteY52" fmla="*/ 598416 h 1193860"/>
                <a:gd name="connsiteX53" fmla="*/ 1629601 w 1884834"/>
                <a:gd name="connsiteY53" fmla="*/ 527567 h 1193860"/>
                <a:gd name="connsiteX54" fmla="*/ 1588423 w 1884834"/>
                <a:gd name="connsiteY54" fmla="*/ 486495 h 1193860"/>
                <a:gd name="connsiteX55" fmla="*/ 1562120 w 1884834"/>
                <a:gd name="connsiteY55" fmla="*/ 477533 h 1193860"/>
                <a:gd name="connsiteX56" fmla="*/ 1544726 w 1884834"/>
                <a:gd name="connsiteY56" fmla="*/ 472548 h 1193860"/>
                <a:gd name="connsiteX57" fmla="*/ 1541068 w 1884834"/>
                <a:gd name="connsiteY57" fmla="*/ 451893 h 1193860"/>
                <a:gd name="connsiteX58" fmla="*/ 1478623 w 1884834"/>
                <a:gd name="connsiteY58" fmla="*/ 394169 h 1193860"/>
                <a:gd name="connsiteX59" fmla="*/ 1459242 w 1884834"/>
                <a:gd name="connsiteY59" fmla="*/ 392897 h 1193860"/>
                <a:gd name="connsiteX60" fmla="*/ 1455051 w 1884834"/>
                <a:gd name="connsiteY60" fmla="*/ 371685 h 1193860"/>
                <a:gd name="connsiteX61" fmla="*/ 1422280 w 1884834"/>
                <a:gd name="connsiteY61" fmla="*/ 306590 h 1193860"/>
                <a:gd name="connsiteX62" fmla="*/ 1362461 w 1884834"/>
                <a:gd name="connsiteY62" fmla="*/ 276893 h 1193860"/>
                <a:gd name="connsiteX63" fmla="*/ 1293917 w 1884834"/>
                <a:gd name="connsiteY63" fmla="*/ 274573 h 1193860"/>
                <a:gd name="connsiteX64" fmla="*/ 1287692 w 1884834"/>
                <a:gd name="connsiteY64" fmla="*/ 274512 h 1193860"/>
                <a:gd name="connsiteX65" fmla="*/ 1287692 w 1884834"/>
                <a:gd name="connsiteY65" fmla="*/ 794 h 1193860"/>
                <a:gd name="connsiteX66" fmla="*/ 1177277 w 1884834"/>
                <a:gd name="connsiteY66" fmla="*/ 11925 h 1193860"/>
                <a:gd name="connsiteX67" fmla="*/ 987855 w 1884834"/>
                <a:gd name="connsiteY67" fmla="*/ 86293 h 1193860"/>
                <a:gd name="connsiteX68" fmla="*/ 942962 w 1884834"/>
                <a:gd name="connsiteY68" fmla="*/ 119026 h 1193860"/>
                <a:gd name="connsiteX69" fmla="*/ 896979 w 1884834"/>
                <a:gd name="connsiteY69" fmla="*/ 85499 h 1193860"/>
                <a:gd name="connsiteX70" fmla="*/ 707557 w 1884834"/>
                <a:gd name="connsiteY70" fmla="*/ 11131 h 1193860"/>
                <a:gd name="connsiteX71" fmla="*/ 597142 w 1884834"/>
                <a:gd name="connsiteY71" fmla="*/ 0 h 1193860"/>
                <a:gd name="connsiteX72" fmla="*/ 597142 w 1884834"/>
                <a:gd name="connsiteY72" fmla="*/ 273718 h 1193860"/>
                <a:gd name="connsiteX73" fmla="*/ 590917 w 1884834"/>
                <a:gd name="connsiteY73" fmla="*/ 273779 h 1193860"/>
                <a:gd name="connsiteX74" fmla="*/ 522373 w 1884834"/>
                <a:gd name="connsiteY74" fmla="*/ 276099 h 1193860"/>
                <a:gd name="connsiteX75" fmla="*/ 462554 w 1884834"/>
                <a:gd name="connsiteY75" fmla="*/ 305796 h 1193860"/>
                <a:gd name="connsiteX76" fmla="*/ 429783 w 1884834"/>
                <a:gd name="connsiteY76" fmla="*/ 370891 h 1193860"/>
                <a:gd name="connsiteX77" fmla="*/ 425592 w 1884834"/>
                <a:gd name="connsiteY77" fmla="*/ 392103 h 1193860"/>
                <a:gd name="connsiteX78" fmla="*/ 406211 w 1884834"/>
                <a:gd name="connsiteY78" fmla="*/ 393375 h 1193860"/>
                <a:gd name="connsiteX79" fmla="*/ 343766 w 1884834"/>
                <a:gd name="connsiteY79" fmla="*/ 451099 h 1193860"/>
                <a:gd name="connsiteX80" fmla="*/ 340108 w 1884834"/>
                <a:gd name="connsiteY80" fmla="*/ 471754 h 1193860"/>
                <a:gd name="connsiteX81" fmla="*/ 322714 w 1884834"/>
                <a:gd name="connsiteY81" fmla="*/ 476739 h 1193860"/>
                <a:gd name="connsiteX82" fmla="*/ 296411 w 1884834"/>
                <a:gd name="connsiteY82" fmla="*/ 485701 h 1193860"/>
                <a:gd name="connsiteX83" fmla="*/ 255233 w 1884834"/>
                <a:gd name="connsiteY83" fmla="*/ 526773 h 1193860"/>
                <a:gd name="connsiteX84" fmla="*/ 222275 w 1884834"/>
                <a:gd name="connsiteY84" fmla="*/ 597622 h 1193860"/>
                <a:gd name="connsiteX85" fmla="*/ 0 w 1884834"/>
                <a:gd name="connsiteY85" fmla="*/ 597409 h 1193860"/>
                <a:gd name="connsiteX86" fmla="*/ 15909 w 1884834"/>
                <a:gd name="connsiteY86" fmla="*/ 618621 h 1193860"/>
                <a:gd name="connsiteX87" fmla="*/ 59976 w 1884834"/>
                <a:gd name="connsiteY87" fmla="*/ 648584 h 1193860"/>
                <a:gd name="connsiteX88" fmla="*/ 72333 w 1884834"/>
                <a:gd name="connsiteY88" fmla="*/ 653516 h 1193860"/>
                <a:gd name="connsiteX89" fmla="*/ 74985 w 1884834"/>
                <a:gd name="connsiteY89" fmla="*/ 664359 h 1193860"/>
                <a:gd name="connsiteX90" fmla="*/ 122712 w 1884834"/>
                <a:gd name="connsiteY90" fmla="*/ 697664 h 1193860"/>
                <a:gd name="connsiteX91" fmla="*/ 127113 w 1884834"/>
                <a:gd name="connsiteY91" fmla="*/ 681992 h 1193860"/>
                <a:gd name="connsiteX92" fmla="*/ 131620 w 1884834"/>
                <a:gd name="connsiteY92" fmla="*/ 654151 h 1193860"/>
                <a:gd name="connsiteX93" fmla="*/ 176353 w 1884834"/>
                <a:gd name="connsiteY93" fmla="*/ 605682 h 1193860"/>
                <a:gd name="connsiteX94" fmla="*/ 187620 w 1884834"/>
                <a:gd name="connsiteY94" fmla="*/ 598390 h 1193860"/>
                <a:gd name="connsiteX95" fmla="*/ 168000 w 1884834"/>
                <a:gd name="connsiteY95" fmla="*/ 582667 h 1193860"/>
                <a:gd name="connsiteX96" fmla="*/ 138434 w 1884834"/>
                <a:gd name="connsiteY96" fmla="*/ 553183 h 1193860"/>
                <a:gd name="connsiteX97" fmla="*/ 127194 w 1884834"/>
                <a:gd name="connsiteY97" fmla="*/ 518475 h 1193860"/>
                <a:gd name="connsiteX98" fmla="*/ 127350 w 1884834"/>
                <a:gd name="connsiteY98" fmla="*/ 518447 h 1193860"/>
                <a:gd name="connsiteX99" fmla="*/ 126053 w 1884834"/>
                <a:gd name="connsiteY99" fmla="*/ 498190 h 1193860"/>
                <a:gd name="connsiteX100" fmla="*/ 114173 w 1884834"/>
                <a:gd name="connsiteY100" fmla="*/ 499542 h 1193860"/>
                <a:gd name="connsiteX101" fmla="*/ 76044 w 1884834"/>
                <a:gd name="connsiteY101" fmla="*/ 529213 h 1193860"/>
                <a:gd name="connsiteX102" fmla="*/ 55363 w 1884834"/>
                <a:gd name="connsiteY102" fmla="*/ 546686 h 1193860"/>
                <a:gd name="connsiteX103" fmla="*/ 12726 w 1884834"/>
                <a:gd name="connsiteY103" fmla="*/ 580598 h 119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1884834" h="1193860">
                  <a:moveTo>
                    <a:pt x="1697214" y="599184"/>
                  </a:moveTo>
                  <a:cubicBezTo>
                    <a:pt x="1700760" y="601925"/>
                    <a:pt x="1704530" y="604365"/>
                    <a:pt x="1708481" y="606476"/>
                  </a:cubicBezTo>
                  <a:cubicBezTo>
                    <a:pt x="1723941" y="615544"/>
                    <a:pt x="1746718" y="640203"/>
                    <a:pt x="1753215" y="654945"/>
                  </a:cubicBezTo>
                  <a:cubicBezTo>
                    <a:pt x="1757133" y="663669"/>
                    <a:pt x="1758689" y="673270"/>
                    <a:pt x="1757721" y="682786"/>
                  </a:cubicBezTo>
                  <a:cubicBezTo>
                    <a:pt x="1756901" y="696998"/>
                    <a:pt x="1757324" y="698483"/>
                    <a:pt x="1762122" y="698458"/>
                  </a:cubicBezTo>
                  <a:cubicBezTo>
                    <a:pt x="1781690" y="698458"/>
                    <a:pt x="1806350" y="681195"/>
                    <a:pt x="1809849" y="665153"/>
                  </a:cubicBezTo>
                  <a:cubicBezTo>
                    <a:pt x="1810804" y="660858"/>
                    <a:pt x="1811998" y="656006"/>
                    <a:pt x="1812502" y="654310"/>
                  </a:cubicBezTo>
                  <a:cubicBezTo>
                    <a:pt x="1813004" y="652612"/>
                    <a:pt x="1818573" y="650412"/>
                    <a:pt x="1824858" y="649378"/>
                  </a:cubicBezTo>
                  <a:cubicBezTo>
                    <a:pt x="1845805" y="645931"/>
                    <a:pt x="1852327" y="641422"/>
                    <a:pt x="1868925" y="619415"/>
                  </a:cubicBezTo>
                  <a:lnTo>
                    <a:pt x="1884834" y="598203"/>
                  </a:lnTo>
                  <a:lnTo>
                    <a:pt x="1872108" y="581392"/>
                  </a:lnTo>
                  <a:cubicBezTo>
                    <a:pt x="1853918" y="557343"/>
                    <a:pt x="1847846" y="552518"/>
                    <a:pt x="1829471" y="547480"/>
                  </a:cubicBezTo>
                  <a:cubicBezTo>
                    <a:pt x="1813403" y="543078"/>
                    <a:pt x="1813058" y="542813"/>
                    <a:pt x="1808790" y="530007"/>
                  </a:cubicBezTo>
                  <a:cubicBezTo>
                    <a:pt x="1802900" y="513565"/>
                    <a:pt x="1788044" y="502004"/>
                    <a:pt x="1770662" y="500336"/>
                  </a:cubicBezTo>
                  <a:lnTo>
                    <a:pt x="1758781" y="498984"/>
                  </a:lnTo>
                  <a:lnTo>
                    <a:pt x="1757484" y="519241"/>
                  </a:lnTo>
                  <a:lnTo>
                    <a:pt x="1757640" y="519269"/>
                  </a:lnTo>
                  <a:cubicBezTo>
                    <a:pt x="1756501" y="537299"/>
                    <a:pt x="1755230" y="541143"/>
                    <a:pt x="1746400" y="553977"/>
                  </a:cubicBezTo>
                  <a:cubicBezTo>
                    <a:pt x="1737848" y="565030"/>
                    <a:pt x="1727910" y="574939"/>
                    <a:pt x="1716835" y="583461"/>
                  </a:cubicBezTo>
                  <a:cubicBezTo>
                    <a:pt x="1706044" y="591706"/>
                    <a:pt x="1697214" y="598787"/>
                    <a:pt x="1697214" y="599184"/>
                  </a:cubicBezTo>
                  <a:close/>
                  <a:moveTo>
                    <a:pt x="222275" y="597622"/>
                  </a:moveTo>
                  <a:cubicBezTo>
                    <a:pt x="222275" y="600618"/>
                    <a:pt x="229939" y="618621"/>
                    <a:pt x="239325" y="637739"/>
                  </a:cubicBezTo>
                  <a:cubicBezTo>
                    <a:pt x="265840" y="691722"/>
                    <a:pt x="288536" y="712935"/>
                    <a:pt x="325658" y="718239"/>
                  </a:cubicBezTo>
                  <a:lnTo>
                    <a:pt x="340242" y="720306"/>
                  </a:lnTo>
                  <a:lnTo>
                    <a:pt x="342202" y="736056"/>
                  </a:lnTo>
                  <a:cubicBezTo>
                    <a:pt x="345039" y="758754"/>
                    <a:pt x="348937" y="768591"/>
                    <a:pt x="359809" y="780654"/>
                  </a:cubicBezTo>
                  <a:cubicBezTo>
                    <a:pt x="371768" y="793965"/>
                    <a:pt x="385794" y="800329"/>
                    <a:pt x="408040" y="802610"/>
                  </a:cubicBezTo>
                  <a:lnTo>
                    <a:pt x="425301" y="804386"/>
                  </a:lnTo>
                  <a:lnTo>
                    <a:pt x="429862" y="824617"/>
                  </a:lnTo>
                  <a:cubicBezTo>
                    <a:pt x="436038" y="851953"/>
                    <a:pt x="444869" y="869984"/>
                    <a:pt x="460035" y="886186"/>
                  </a:cubicBezTo>
                  <a:cubicBezTo>
                    <a:pt x="474319" y="901152"/>
                    <a:pt x="492549" y="911768"/>
                    <a:pt x="512616" y="916809"/>
                  </a:cubicBezTo>
                  <a:cubicBezTo>
                    <a:pt x="515346" y="917539"/>
                    <a:pt x="526283" y="918125"/>
                    <a:pt x="551416" y="918594"/>
                  </a:cubicBezTo>
                  <a:lnTo>
                    <a:pt x="597142" y="919173"/>
                  </a:lnTo>
                  <a:lnTo>
                    <a:pt x="597142" y="1193066"/>
                  </a:lnTo>
                  <a:lnTo>
                    <a:pt x="707557" y="1181935"/>
                  </a:lnTo>
                  <a:cubicBezTo>
                    <a:pt x="775630" y="1168005"/>
                    <a:pt x="839486" y="1142500"/>
                    <a:pt x="896979" y="1107566"/>
                  </a:cubicBezTo>
                  <a:lnTo>
                    <a:pt x="941873" y="1074834"/>
                  </a:lnTo>
                  <a:lnTo>
                    <a:pt x="987855" y="1108360"/>
                  </a:lnTo>
                  <a:cubicBezTo>
                    <a:pt x="1045348" y="1143294"/>
                    <a:pt x="1109204" y="1168799"/>
                    <a:pt x="1177277" y="1182729"/>
                  </a:cubicBezTo>
                  <a:lnTo>
                    <a:pt x="1287692" y="1193860"/>
                  </a:lnTo>
                  <a:lnTo>
                    <a:pt x="1287692" y="919967"/>
                  </a:lnTo>
                  <a:lnTo>
                    <a:pt x="1333418" y="919388"/>
                  </a:lnTo>
                  <a:cubicBezTo>
                    <a:pt x="1358552" y="918919"/>
                    <a:pt x="1369488" y="918333"/>
                    <a:pt x="1372219" y="917603"/>
                  </a:cubicBezTo>
                  <a:cubicBezTo>
                    <a:pt x="1392285" y="912562"/>
                    <a:pt x="1410515" y="901946"/>
                    <a:pt x="1424799" y="886980"/>
                  </a:cubicBezTo>
                  <a:cubicBezTo>
                    <a:pt x="1439965" y="870778"/>
                    <a:pt x="1448796" y="852747"/>
                    <a:pt x="1454972" y="825411"/>
                  </a:cubicBezTo>
                  <a:lnTo>
                    <a:pt x="1459533" y="805180"/>
                  </a:lnTo>
                  <a:lnTo>
                    <a:pt x="1476794" y="803404"/>
                  </a:lnTo>
                  <a:cubicBezTo>
                    <a:pt x="1499040" y="801123"/>
                    <a:pt x="1513066" y="794759"/>
                    <a:pt x="1525025" y="781448"/>
                  </a:cubicBezTo>
                  <a:cubicBezTo>
                    <a:pt x="1535897" y="769385"/>
                    <a:pt x="1539795" y="759548"/>
                    <a:pt x="1542632" y="736850"/>
                  </a:cubicBezTo>
                  <a:lnTo>
                    <a:pt x="1544592" y="721100"/>
                  </a:lnTo>
                  <a:lnTo>
                    <a:pt x="1559177" y="719033"/>
                  </a:lnTo>
                  <a:cubicBezTo>
                    <a:pt x="1596298" y="713729"/>
                    <a:pt x="1618994" y="692516"/>
                    <a:pt x="1645509" y="638533"/>
                  </a:cubicBezTo>
                  <a:cubicBezTo>
                    <a:pt x="1654895" y="619415"/>
                    <a:pt x="1662559" y="601412"/>
                    <a:pt x="1662559" y="598416"/>
                  </a:cubicBezTo>
                  <a:cubicBezTo>
                    <a:pt x="1662559" y="591469"/>
                    <a:pt x="1641347" y="546155"/>
                    <a:pt x="1629601" y="527567"/>
                  </a:cubicBezTo>
                  <a:cubicBezTo>
                    <a:pt x="1618411" y="510067"/>
                    <a:pt x="1601230" y="492938"/>
                    <a:pt x="1588423" y="486495"/>
                  </a:cubicBezTo>
                  <a:cubicBezTo>
                    <a:pt x="1579932" y="482750"/>
                    <a:pt x="1571129" y="479753"/>
                    <a:pt x="1562120" y="477533"/>
                  </a:cubicBezTo>
                  <a:cubicBezTo>
                    <a:pt x="1556227" y="476228"/>
                    <a:pt x="1550417" y="474563"/>
                    <a:pt x="1544726" y="472548"/>
                  </a:cubicBezTo>
                  <a:cubicBezTo>
                    <a:pt x="1544460" y="472124"/>
                    <a:pt x="1542817" y="462844"/>
                    <a:pt x="1541068" y="451893"/>
                  </a:cubicBezTo>
                  <a:cubicBezTo>
                    <a:pt x="1535234" y="415726"/>
                    <a:pt x="1514420" y="396486"/>
                    <a:pt x="1478623" y="394169"/>
                  </a:cubicBezTo>
                  <a:lnTo>
                    <a:pt x="1459242" y="392897"/>
                  </a:lnTo>
                  <a:lnTo>
                    <a:pt x="1455051" y="371685"/>
                  </a:lnTo>
                  <a:cubicBezTo>
                    <a:pt x="1449589" y="343845"/>
                    <a:pt x="1439488" y="323958"/>
                    <a:pt x="1422280" y="306590"/>
                  </a:cubicBezTo>
                  <a:cubicBezTo>
                    <a:pt x="1406208" y="290298"/>
                    <a:pt x="1385152" y="279846"/>
                    <a:pt x="1362461" y="276893"/>
                  </a:cubicBezTo>
                  <a:cubicBezTo>
                    <a:pt x="1355257" y="275886"/>
                    <a:pt x="1335146" y="275121"/>
                    <a:pt x="1293917" y="274573"/>
                  </a:cubicBezTo>
                  <a:lnTo>
                    <a:pt x="1287692" y="274512"/>
                  </a:lnTo>
                  <a:lnTo>
                    <a:pt x="1287692" y="794"/>
                  </a:lnTo>
                  <a:lnTo>
                    <a:pt x="1177277" y="11925"/>
                  </a:lnTo>
                  <a:cubicBezTo>
                    <a:pt x="1109204" y="25854"/>
                    <a:pt x="1045348" y="51359"/>
                    <a:pt x="987855" y="86293"/>
                  </a:cubicBezTo>
                  <a:lnTo>
                    <a:pt x="942962" y="119026"/>
                  </a:lnTo>
                  <a:lnTo>
                    <a:pt x="896979" y="85499"/>
                  </a:lnTo>
                  <a:cubicBezTo>
                    <a:pt x="839486" y="50565"/>
                    <a:pt x="775630" y="25060"/>
                    <a:pt x="707557" y="11131"/>
                  </a:cubicBezTo>
                  <a:lnTo>
                    <a:pt x="597142" y="0"/>
                  </a:lnTo>
                  <a:lnTo>
                    <a:pt x="597142" y="273718"/>
                  </a:lnTo>
                  <a:lnTo>
                    <a:pt x="590917" y="273779"/>
                  </a:lnTo>
                  <a:cubicBezTo>
                    <a:pt x="549688" y="274327"/>
                    <a:pt x="529578" y="275092"/>
                    <a:pt x="522373" y="276099"/>
                  </a:cubicBezTo>
                  <a:cubicBezTo>
                    <a:pt x="499682" y="279052"/>
                    <a:pt x="478626" y="289504"/>
                    <a:pt x="462554" y="305796"/>
                  </a:cubicBezTo>
                  <a:cubicBezTo>
                    <a:pt x="445346" y="323164"/>
                    <a:pt x="435245" y="343051"/>
                    <a:pt x="429783" y="370891"/>
                  </a:cubicBezTo>
                  <a:lnTo>
                    <a:pt x="425592" y="392103"/>
                  </a:lnTo>
                  <a:lnTo>
                    <a:pt x="406211" y="393375"/>
                  </a:lnTo>
                  <a:cubicBezTo>
                    <a:pt x="370414" y="395692"/>
                    <a:pt x="349601" y="414932"/>
                    <a:pt x="343766" y="451099"/>
                  </a:cubicBezTo>
                  <a:cubicBezTo>
                    <a:pt x="342017" y="462050"/>
                    <a:pt x="340374" y="471330"/>
                    <a:pt x="340108" y="471754"/>
                  </a:cubicBezTo>
                  <a:cubicBezTo>
                    <a:pt x="334417" y="473769"/>
                    <a:pt x="328608" y="475434"/>
                    <a:pt x="322714" y="476739"/>
                  </a:cubicBezTo>
                  <a:cubicBezTo>
                    <a:pt x="313705" y="478959"/>
                    <a:pt x="304902" y="481956"/>
                    <a:pt x="296411" y="485701"/>
                  </a:cubicBezTo>
                  <a:cubicBezTo>
                    <a:pt x="283604" y="492144"/>
                    <a:pt x="266423" y="509273"/>
                    <a:pt x="255233" y="526773"/>
                  </a:cubicBezTo>
                  <a:cubicBezTo>
                    <a:pt x="243487" y="545361"/>
                    <a:pt x="222275" y="590675"/>
                    <a:pt x="222275" y="597622"/>
                  </a:cubicBezTo>
                  <a:close/>
                  <a:moveTo>
                    <a:pt x="0" y="597409"/>
                  </a:moveTo>
                  <a:lnTo>
                    <a:pt x="15909" y="618621"/>
                  </a:lnTo>
                  <a:cubicBezTo>
                    <a:pt x="32507" y="640628"/>
                    <a:pt x="39029" y="645137"/>
                    <a:pt x="59976" y="648584"/>
                  </a:cubicBezTo>
                  <a:cubicBezTo>
                    <a:pt x="66261" y="649618"/>
                    <a:pt x="71830" y="651818"/>
                    <a:pt x="72333" y="653516"/>
                  </a:cubicBezTo>
                  <a:cubicBezTo>
                    <a:pt x="72836" y="655212"/>
                    <a:pt x="74030" y="660064"/>
                    <a:pt x="74985" y="664359"/>
                  </a:cubicBezTo>
                  <a:cubicBezTo>
                    <a:pt x="78485" y="680401"/>
                    <a:pt x="103144" y="697664"/>
                    <a:pt x="122712" y="697664"/>
                  </a:cubicBezTo>
                  <a:cubicBezTo>
                    <a:pt x="127510" y="697689"/>
                    <a:pt x="127934" y="696204"/>
                    <a:pt x="127113" y="681992"/>
                  </a:cubicBezTo>
                  <a:cubicBezTo>
                    <a:pt x="126145" y="672476"/>
                    <a:pt x="127701" y="662875"/>
                    <a:pt x="131620" y="654151"/>
                  </a:cubicBezTo>
                  <a:cubicBezTo>
                    <a:pt x="138117" y="639409"/>
                    <a:pt x="160893" y="614750"/>
                    <a:pt x="176353" y="605682"/>
                  </a:cubicBezTo>
                  <a:cubicBezTo>
                    <a:pt x="180304" y="603571"/>
                    <a:pt x="184075" y="601131"/>
                    <a:pt x="187620" y="598390"/>
                  </a:cubicBezTo>
                  <a:cubicBezTo>
                    <a:pt x="187620" y="597993"/>
                    <a:pt x="178790" y="590912"/>
                    <a:pt x="168000" y="582667"/>
                  </a:cubicBezTo>
                  <a:cubicBezTo>
                    <a:pt x="156924" y="574145"/>
                    <a:pt x="146986" y="564236"/>
                    <a:pt x="138434" y="553183"/>
                  </a:cubicBezTo>
                  <a:cubicBezTo>
                    <a:pt x="129605" y="540349"/>
                    <a:pt x="128333" y="536505"/>
                    <a:pt x="127194" y="518475"/>
                  </a:cubicBezTo>
                  <a:lnTo>
                    <a:pt x="127350" y="518447"/>
                  </a:lnTo>
                  <a:lnTo>
                    <a:pt x="126053" y="498190"/>
                  </a:lnTo>
                  <a:lnTo>
                    <a:pt x="114173" y="499542"/>
                  </a:lnTo>
                  <a:cubicBezTo>
                    <a:pt x="96790" y="501210"/>
                    <a:pt x="81934" y="512771"/>
                    <a:pt x="76044" y="529213"/>
                  </a:cubicBezTo>
                  <a:cubicBezTo>
                    <a:pt x="71776" y="542019"/>
                    <a:pt x="71431" y="542284"/>
                    <a:pt x="55363" y="546686"/>
                  </a:cubicBezTo>
                  <a:cubicBezTo>
                    <a:pt x="36989" y="551724"/>
                    <a:pt x="30916" y="556549"/>
                    <a:pt x="12726" y="58059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EB2ACBB-8A2F-5377-A79B-ECFCF4C3445B}"/>
              </a:ext>
            </a:extLst>
          </p:cNvPr>
          <p:cNvSpPr txBox="1"/>
          <p:nvPr/>
        </p:nvSpPr>
        <p:spPr>
          <a:xfrm>
            <a:off x="920043" y="2648330"/>
            <a:ext cx="2061840" cy="1129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3DF64D-918F-36CD-BEB9-12CC25F851B5}"/>
              </a:ext>
            </a:extLst>
          </p:cNvPr>
          <p:cNvSpPr txBox="1"/>
          <p:nvPr/>
        </p:nvSpPr>
        <p:spPr>
          <a:xfrm>
            <a:off x="911499" y="4475342"/>
            <a:ext cx="2061840" cy="1129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BA3389A-1560-DE4A-F921-9B64D4EF1DC1}"/>
              </a:ext>
            </a:extLst>
          </p:cNvPr>
          <p:cNvSpPr txBox="1"/>
          <p:nvPr/>
        </p:nvSpPr>
        <p:spPr>
          <a:xfrm>
            <a:off x="7543262" y="2577769"/>
            <a:ext cx="2061840" cy="1129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6FC0D5-FD8A-66FD-6BF9-F117275E0659}"/>
              </a:ext>
            </a:extLst>
          </p:cNvPr>
          <p:cNvSpPr txBox="1"/>
          <p:nvPr/>
        </p:nvSpPr>
        <p:spPr>
          <a:xfrm>
            <a:off x="7618423" y="4443655"/>
            <a:ext cx="2061840" cy="1129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1796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D98DA1-CB6A-D4A1-8970-3D2E58AC0A2E}"/>
              </a:ext>
            </a:extLst>
          </p:cNvPr>
          <p:cNvSpPr txBox="1"/>
          <p:nvPr/>
        </p:nvSpPr>
        <p:spPr>
          <a:xfrm>
            <a:off x="30480" y="123638"/>
            <a:ext cx="1207008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5" name="Section Zoom 4">
                <a:extLst>
                  <a:ext uri="{FF2B5EF4-FFF2-40B4-BE49-F238E27FC236}">
                    <a16:creationId xmlns:a16="http://schemas.microsoft.com/office/drawing/2014/main" id="{99F210B5-25CD-C50C-C271-F7307D83FF6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44081072"/>
                  </p:ext>
                </p:extLst>
              </p:nvPr>
            </p:nvGraphicFramePr>
            <p:xfrm>
              <a:off x="6461760" y="168783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A664AC68-B8E7-44BF-933B-342CE33FF3B2}">
                    <psez:zmPr id="{F9498DD8-BCF8-4BE0-ADB0-9898B413E2D6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8100">
                          <a:solidFill>
                            <a:srgbClr val="005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5" name="Section Zoom 4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99F210B5-25CD-C50C-C271-F7307D83FF6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61760" y="1687830"/>
                <a:ext cx="3048000" cy="1714500"/>
              </a:xfrm>
              <a:prstGeom prst="rect">
                <a:avLst/>
              </a:prstGeom>
              <a:ln w="38100">
                <a:solidFill>
                  <a:srgbClr val="005B7F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7" name="Section Zoom 6">
                <a:extLst>
                  <a:ext uri="{FF2B5EF4-FFF2-40B4-BE49-F238E27FC236}">
                    <a16:creationId xmlns:a16="http://schemas.microsoft.com/office/drawing/2014/main" id="{AADBB3AB-C368-478F-A206-4A1A38D7250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127436"/>
                  </p:ext>
                </p:extLst>
              </p:nvPr>
            </p:nvGraphicFramePr>
            <p:xfrm>
              <a:off x="2941320" y="168783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817861B4-8DE0-4D8B-A578-D8D08E858758}">
                    <psez:zmPr id="{606A2093-EAF9-4D76-9064-6B7FB77F342F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8100">
                          <a:solidFill>
                            <a:srgbClr val="005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7" name="Section Zoom 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ADBB3AB-C368-478F-A206-4A1A38D7250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41320" y="1687830"/>
                <a:ext cx="3048000" cy="1714500"/>
              </a:xfrm>
              <a:prstGeom prst="rect">
                <a:avLst/>
              </a:prstGeom>
              <a:ln w="38100">
                <a:solidFill>
                  <a:srgbClr val="005B7F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9" name="Section Zoom 8">
                <a:extLst>
                  <a:ext uri="{FF2B5EF4-FFF2-40B4-BE49-F238E27FC236}">
                    <a16:creationId xmlns:a16="http://schemas.microsoft.com/office/drawing/2014/main" id="{51297CA0-49D0-9EB6-33F4-C11688B30F0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48571126"/>
                  </p:ext>
                </p:extLst>
              </p:nvPr>
            </p:nvGraphicFramePr>
            <p:xfrm>
              <a:off x="1036320" y="410337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15AD08B0-567C-42F6-9220-104EEBD99EE2}">
                    <psez:zmPr id="{E86A9DC1-A023-4A54-82AF-BDAD1C6912DB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8100">
                          <a:solidFill>
                            <a:srgbClr val="005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9" name="Section Zoom 8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51297CA0-49D0-9EB6-33F4-C11688B30F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36320" y="4103370"/>
                <a:ext cx="3048000" cy="1714500"/>
              </a:xfrm>
              <a:prstGeom prst="rect">
                <a:avLst/>
              </a:prstGeom>
              <a:ln w="38100">
                <a:solidFill>
                  <a:srgbClr val="005B7F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1" name="Section Zoom 10">
                <a:extLst>
                  <a:ext uri="{FF2B5EF4-FFF2-40B4-BE49-F238E27FC236}">
                    <a16:creationId xmlns:a16="http://schemas.microsoft.com/office/drawing/2014/main" id="{31E05A6A-2744-E8D0-A8F4-A14B5F9F1ED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80768533"/>
                  </p:ext>
                </p:extLst>
              </p:nvPr>
            </p:nvGraphicFramePr>
            <p:xfrm>
              <a:off x="4693920" y="410337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A3E0A5A7-F4AA-4256-9414-699A60815569}">
                    <psez:zmPr id="{22D52B78-CACA-41CC-B446-5A32BDBF35AE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8100">
                          <a:solidFill>
                            <a:srgbClr val="005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1" name="Section Zoom 10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31E05A6A-2744-E8D0-A8F4-A14B5F9F1ED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93920" y="4103370"/>
                <a:ext cx="3048000" cy="1714500"/>
              </a:xfrm>
              <a:prstGeom prst="rect">
                <a:avLst/>
              </a:prstGeom>
              <a:ln w="38100">
                <a:solidFill>
                  <a:srgbClr val="005B7F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3" name="Section Zoom 12">
                <a:extLst>
                  <a:ext uri="{FF2B5EF4-FFF2-40B4-BE49-F238E27FC236}">
                    <a16:creationId xmlns:a16="http://schemas.microsoft.com/office/drawing/2014/main" id="{F8E8CD42-B617-3718-5799-2C790C51B49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46599590"/>
                  </p:ext>
                </p:extLst>
              </p:nvPr>
            </p:nvGraphicFramePr>
            <p:xfrm>
              <a:off x="8214360" y="410337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25CB3A5A-84B5-4ED1-ACAD-DC0CC3D9695E}">
                    <psez:zmPr id="{E4E7A72F-2B5F-4470-A99B-9B7123DDE9CA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8100">
                          <a:solidFill>
                            <a:srgbClr val="005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3" name="Section Zoom 12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F8E8CD42-B617-3718-5799-2C790C51B4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214360" y="4103370"/>
                <a:ext cx="3048000" cy="1714500"/>
              </a:xfrm>
              <a:prstGeom prst="rect">
                <a:avLst/>
              </a:prstGeom>
              <a:ln w="38100">
                <a:solidFill>
                  <a:srgbClr val="005B7F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7119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913AC9DA-0D0D-0CBD-72AC-6EC9CDAAE3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4" b="7054"/>
          <a:stretch>
            <a:fillRect/>
          </a:stretch>
        </p:blipFill>
        <p:spPr>
          <a:xfrm>
            <a:off x="6537325" y="1460500"/>
            <a:ext cx="3638550" cy="2074863"/>
          </a:xfrm>
          <a:ln w="19050">
            <a:solidFill>
              <a:srgbClr val="005B7F"/>
            </a:solidFill>
          </a:ln>
        </p:spPr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B96EBBC3-EB34-83BC-B7A3-1291F7B6928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" t="17918" r="-2152" b="50000"/>
          <a:stretch/>
        </p:blipFill>
        <p:spPr>
          <a:xfrm>
            <a:off x="6537325" y="3833813"/>
            <a:ext cx="3638550" cy="2074862"/>
          </a:xfrm>
          <a:ln w="19050">
            <a:solidFill>
              <a:srgbClr val="005B7F"/>
            </a:solidFill>
          </a:ln>
        </p:spPr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BDFAD212-E61A-A14F-CA65-2B9DCDF32AF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0" b="21500"/>
          <a:stretch>
            <a:fillRect/>
          </a:stretch>
        </p:blipFill>
        <p:spPr>
          <a:xfrm>
            <a:off x="307975" y="1460500"/>
            <a:ext cx="3640138" cy="2074863"/>
          </a:xfrm>
          <a:ln w="19050">
            <a:solidFill>
              <a:srgbClr val="005B7F"/>
            </a:solidFill>
          </a:ln>
        </p:spPr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2F7ECCC7-3169-5AF9-0B61-414E38FA799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" b="7255"/>
          <a:stretch>
            <a:fillRect/>
          </a:stretch>
        </p:blipFill>
        <p:spPr>
          <a:xfrm>
            <a:off x="307975" y="3833813"/>
            <a:ext cx="3640138" cy="2074862"/>
          </a:xfrm>
          <a:ln w="19050">
            <a:solidFill>
              <a:srgbClr val="005B7F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97768F-DCE9-0C27-32B6-BC0352DDD227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oogle Shape;4827;p50">
            <a:extLst>
              <a:ext uri="{FF2B5EF4-FFF2-40B4-BE49-F238E27FC236}">
                <a16:creationId xmlns:a16="http://schemas.microsoft.com/office/drawing/2014/main" id="{F7D79093-C957-94C6-ACFC-AC77EDEADF06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8" name="Google Shape;4828;p50">
              <a:extLst>
                <a:ext uri="{FF2B5EF4-FFF2-40B4-BE49-F238E27FC236}">
                  <a16:creationId xmlns:a16="http://schemas.microsoft.com/office/drawing/2014/main" id="{727F987D-ED67-A9F7-5578-BF893390DCE9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29;p50">
              <a:extLst>
                <a:ext uri="{FF2B5EF4-FFF2-40B4-BE49-F238E27FC236}">
                  <a16:creationId xmlns:a16="http://schemas.microsoft.com/office/drawing/2014/main" id="{59D1659F-C466-FEF0-61D7-3B6A559D09CF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0;p50">
              <a:extLst>
                <a:ext uri="{FF2B5EF4-FFF2-40B4-BE49-F238E27FC236}">
                  <a16:creationId xmlns:a16="http://schemas.microsoft.com/office/drawing/2014/main" id="{B9B97FCB-D7DE-A9B7-8800-78082E8E0514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1;p50">
              <a:extLst>
                <a:ext uri="{FF2B5EF4-FFF2-40B4-BE49-F238E27FC236}">
                  <a16:creationId xmlns:a16="http://schemas.microsoft.com/office/drawing/2014/main" id="{0530F6F4-58CC-2285-4F29-5BF4CB60237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2;p50">
              <a:extLst>
                <a:ext uri="{FF2B5EF4-FFF2-40B4-BE49-F238E27FC236}">
                  <a16:creationId xmlns:a16="http://schemas.microsoft.com/office/drawing/2014/main" id="{A7FA884B-6D50-062F-A7AF-14A467B562D0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3;p50">
              <a:extLst>
                <a:ext uri="{FF2B5EF4-FFF2-40B4-BE49-F238E27FC236}">
                  <a16:creationId xmlns:a16="http://schemas.microsoft.com/office/drawing/2014/main" id="{E02CA3ED-A840-CFD4-A668-07859158A217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4834;p50">
              <a:extLst>
                <a:ext uri="{FF2B5EF4-FFF2-40B4-BE49-F238E27FC236}">
                  <a16:creationId xmlns:a16="http://schemas.microsoft.com/office/drawing/2014/main" id="{2214939D-5C0F-51A6-7030-2D359E819C1B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oogle Shape;4835;p50">
            <a:extLst>
              <a:ext uri="{FF2B5EF4-FFF2-40B4-BE49-F238E27FC236}">
                <a16:creationId xmlns:a16="http://schemas.microsoft.com/office/drawing/2014/main" id="{B5AB72A5-9212-4821-769F-363E325D6AA6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6" name="Google Shape;4836;p50">
              <a:extLst>
                <a:ext uri="{FF2B5EF4-FFF2-40B4-BE49-F238E27FC236}">
                  <a16:creationId xmlns:a16="http://schemas.microsoft.com/office/drawing/2014/main" id="{9282435E-E2D4-87D9-E14F-AEB3546557E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7;p50">
              <a:extLst>
                <a:ext uri="{FF2B5EF4-FFF2-40B4-BE49-F238E27FC236}">
                  <a16:creationId xmlns:a16="http://schemas.microsoft.com/office/drawing/2014/main" id="{F493E0DF-ABDE-EA94-6692-69A31EF5BB06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8;p50">
              <a:extLst>
                <a:ext uri="{FF2B5EF4-FFF2-40B4-BE49-F238E27FC236}">
                  <a16:creationId xmlns:a16="http://schemas.microsoft.com/office/drawing/2014/main" id="{3A1A22D5-9743-457B-61F2-15412327E0DA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39;p50">
              <a:extLst>
                <a:ext uri="{FF2B5EF4-FFF2-40B4-BE49-F238E27FC236}">
                  <a16:creationId xmlns:a16="http://schemas.microsoft.com/office/drawing/2014/main" id="{250CD06D-6FCE-7B1D-65B8-F7FACF395B8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0;p50">
              <a:extLst>
                <a:ext uri="{FF2B5EF4-FFF2-40B4-BE49-F238E27FC236}">
                  <a16:creationId xmlns:a16="http://schemas.microsoft.com/office/drawing/2014/main" id="{5B2836E1-0EDB-2501-C301-E95BBB4C102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1;p50">
              <a:extLst>
                <a:ext uri="{FF2B5EF4-FFF2-40B4-BE49-F238E27FC236}">
                  <a16:creationId xmlns:a16="http://schemas.microsoft.com/office/drawing/2014/main" id="{16A9BB9C-FECB-1D46-1001-8FCC48B6684B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42;p50">
              <a:extLst>
                <a:ext uri="{FF2B5EF4-FFF2-40B4-BE49-F238E27FC236}">
                  <a16:creationId xmlns:a16="http://schemas.microsoft.com/office/drawing/2014/main" id="{71422FC5-CA3C-1611-6157-C8D44457D1E8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4853;p50">
            <a:extLst>
              <a:ext uri="{FF2B5EF4-FFF2-40B4-BE49-F238E27FC236}">
                <a16:creationId xmlns:a16="http://schemas.microsoft.com/office/drawing/2014/main" id="{79803707-E172-FE99-B4AC-078C192F5D46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4" name="Google Shape;4854;p50">
              <a:extLst>
                <a:ext uri="{FF2B5EF4-FFF2-40B4-BE49-F238E27FC236}">
                  <a16:creationId xmlns:a16="http://schemas.microsoft.com/office/drawing/2014/main" id="{B3B0005F-B90B-A441-4A44-F27278165E98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4855;p50">
              <a:extLst>
                <a:ext uri="{FF2B5EF4-FFF2-40B4-BE49-F238E27FC236}">
                  <a16:creationId xmlns:a16="http://schemas.microsoft.com/office/drawing/2014/main" id="{31E076B1-7E36-14E9-6B47-46F855566347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" name="Google Shape;4978;p50">
            <a:extLst>
              <a:ext uri="{FF2B5EF4-FFF2-40B4-BE49-F238E27FC236}">
                <a16:creationId xmlns:a16="http://schemas.microsoft.com/office/drawing/2014/main" id="{444891D7-3685-4A61-836C-73DC95E8B91C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7" name="Google Shape;4979;p50">
              <a:extLst>
                <a:ext uri="{FF2B5EF4-FFF2-40B4-BE49-F238E27FC236}">
                  <a16:creationId xmlns:a16="http://schemas.microsoft.com/office/drawing/2014/main" id="{D8110609-D05E-62CC-117D-F2D77FC5D0F9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0;p50">
              <a:extLst>
                <a:ext uri="{FF2B5EF4-FFF2-40B4-BE49-F238E27FC236}">
                  <a16:creationId xmlns:a16="http://schemas.microsoft.com/office/drawing/2014/main" id="{41C5C132-D368-DE45-BC53-0B1114543100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1;p50">
              <a:extLst>
                <a:ext uri="{FF2B5EF4-FFF2-40B4-BE49-F238E27FC236}">
                  <a16:creationId xmlns:a16="http://schemas.microsoft.com/office/drawing/2014/main" id="{C768534F-E161-9E90-BCAF-4EBC46C60753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2;p50">
              <a:extLst>
                <a:ext uri="{FF2B5EF4-FFF2-40B4-BE49-F238E27FC236}">
                  <a16:creationId xmlns:a16="http://schemas.microsoft.com/office/drawing/2014/main" id="{E599DC3F-80D5-8820-BFBF-E75CBF9A5FB1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3;p50">
              <a:extLst>
                <a:ext uri="{FF2B5EF4-FFF2-40B4-BE49-F238E27FC236}">
                  <a16:creationId xmlns:a16="http://schemas.microsoft.com/office/drawing/2014/main" id="{E3EAD4A8-327D-816B-E163-76A9F5FF9015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4;p50">
              <a:extLst>
                <a:ext uri="{FF2B5EF4-FFF2-40B4-BE49-F238E27FC236}">
                  <a16:creationId xmlns:a16="http://schemas.microsoft.com/office/drawing/2014/main" id="{8DB6C8DA-0442-BB86-18CE-A21A8D968B53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5;p50">
              <a:extLst>
                <a:ext uri="{FF2B5EF4-FFF2-40B4-BE49-F238E27FC236}">
                  <a16:creationId xmlns:a16="http://schemas.microsoft.com/office/drawing/2014/main" id="{0F347C07-B4EA-9B8A-B879-255C5943EDDF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6;p50">
              <a:extLst>
                <a:ext uri="{FF2B5EF4-FFF2-40B4-BE49-F238E27FC236}">
                  <a16:creationId xmlns:a16="http://schemas.microsoft.com/office/drawing/2014/main" id="{D72CF179-91C3-06C2-FA30-AFA2180FA729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7;p50">
              <a:extLst>
                <a:ext uri="{FF2B5EF4-FFF2-40B4-BE49-F238E27FC236}">
                  <a16:creationId xmlns:a16="http://schemas.microsoft.com/office/drawing/2014/main" id="{01BB8F96-3474-9AD9-4542-88541BB48292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8;p50">
              <a:extLst>
                <a:ext uri="{FF2B5EF4-FFF2-40B4-BE49-F238E27FC236}">
                  <a16:creationId xmlns:a16="http://schemas.microsoft.com/office/drawing/2014/main" id="{EC766A64-C351-47CE-2814-85B59EE6E66A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89;p50">
              <a:extLst>
                <a:ext uri="{FF2B5EF4-FFF2-40B4-BE49-F238E27FC236}">
                  <a16:creationId xmlns:a16="http://schemas.microsoft.com/office/drawing/2014/main" id="{F5873449-BEA7-DC8E-B415-145E3404962C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4990;p50">
              <a:extLst>
                <a:ext uri="{FF2B5EF4-FFF2-40B4-BE49-F238E27FC236}">
                  <a16:creationId xmlns:a16="http://schemas.microsoft.com/office/drawing/2014/main" id="{5DA52141-B360-55FC-74C5-B998D82B0020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" name="Google Shape;5005;p50">
            <a:extLst>
              <a:ext uri="{FF2B5EF4-FFF2-40B4-BE49-F238E27FC236}">
                <a16:creationId xmlns:a16="http://schemas.microsoft.com/office/drawing/2014/main" id="{D627C9CE-97ED-D45A-99F1-0A4F9B6E88C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7F02439-1ED6-9600-3F43-78648D6DD045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F0B755-9AE3-7FC5-AB99-31E55458300C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EA4CA905-6F63-20BC-335E-DFE3BB2692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205687A-CE77-9403-F724-4A945C429836}"/>
              </a:ext>
            </a:extLst>
          </p:cNvPr>
          <p:cNvSpPr/>
          <p:nvPr/>
        </p:nvSpPr>
        <p:spPr>
          <a:xfrm flipH="1">
            <a:off x="3946740" y="2680499"/>
            <a:ext cx="2590585" cy="2008178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023677A-0679-3E81-5F86-2CCF43D72C76}"/>
              </a:ext>
            </a:extLst>
          </p:cNvPr>
          <p:cNvSpPr txBox="1"/>
          <p:nvPr/>
        </p:nvSpPr>
        <p:spPr>
          <a:xfrm>
            <a:off x="4365710" y="3075356"/>
            <a:ext cx="1774864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>
                  <a:lumMod val="9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16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913AC9DA-0D0D-0CBD-72AC-6EC9CDAAE3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4" b="7054"/>
          <a:stretch>
            <a:fillRect/>
          </a:stretch>
        </p:blipFill>
        <p:spPr>
          <a:xfrm>
            <a:off x="6537325" y="1460500"/>
            <a:ext cx="3638550" cy="2074863"/>
          </a:xfrm>
          <a:ln w="19050">
            <a:solidFill>
              <a:srgbClr val="005B7F"/>
            </a:solidFill>
          </a:ln>
        </p:spPr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B96EBBC3-EB34-83BC-B7A3-1291F7B6928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" t="17918" r="-2152" b="50000"/>
          <a:stretch/>
        </p:blipFill>
        <p:spPr>
          <a:xfrm>
            <a:off x="6537325" y="3833813"/>
            <a:ext cx="3638550" cy="2074862"/>
          </a:xfrm>
          <a:ln w="19050">
            <a:solidFill>
              <a:srgbClr val="005B7F"/>
            </a:solidFill>
          </a:ln>
        </p:spPr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BDFAD212-E61A-A14F-CA65-2B9DCDF32AF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0" b="21500"/>
          <a:stretch>
            <a:fillRect/>
          </a:stretch>
        </p:blipFill>
        <p:spPr>
          <a:xfrm>
            <a:off x="307975" y="1460500"/>
            <a:ext cx="3640138" cy="2074863"/>
          </a:xfrm>
          <a:ln w="19050">
            <a:solidFill>
              <a:srgbClr val="005B7F"/>
            </a:solidFill>
          </a:ln>
        </p:spPr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2F7ECCC7-3169-5AF9-0B61-414E38FA799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" b="7255"/>
          <a:stretch>
            <a:fillRect/>
          </a:stretch>
        </p:blipFill>
        <p:spPr>
          <a:xfrm>
            <a:off x="307975" y="3833813"/>
            <a:ext cx="3640138" cy="2074862"/>
          </a:xfrm>
          <a:ln w="19050">
            <a:solidFill>
              <a:srgbClr val="005B7F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97768F-DCE9-0C27-32B6-BC0352DDD227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oogle Shape;4827;p50">
            <a:extLst>
              <a:ext uri="{FF2B5EF4-FFF2-40B4-BE49-F238E27FC236}">
                <a16:creationId xmlns:a16="http://schemas.microsoft.com/office/drawing/2014/main" id="{F7D79093-C957-94C6-ACFC-AC77EDEADF06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8" name="Google Shape;4828;p50">
              <a:extLst>
                <a:ext uri="{FF2B5EF4-FFF2-40B4-BE49-F238E27FC236}">
                  <a16:creationId xmlns:a16="http://schemas.microsoft.com/office/drawing/2014/main" id="{727F987D-ED67-A9F7-5578-BF893390DCE9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29;p50">
              <a:extLst>
                <a:ext uri="{FF2B5EF4-FFF2-40B4-BE49-F238E27FC236}">
                  <a16:creationId xmlns:a16="http://schemas.microsoft.com/office/drawing/2014/main" id="{59D1659F-C466-FEF0-61D7-3B6A559D09CF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0;p50">
              <a:extLst>
                <a:ext uri="{FF2B5EF4-FFF2-40B4-BE49-F238E27FC236}">
                  <a16:creationId xmlns:a16="http://schemas.microsoft.com/office/drawing/2014/main" id="{B9B97FCB-D7DE-A9B7-8800-78082E8E0514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1;p50">
              <a:extLst>
                <a:ext uri="{FF2B5EF4-FFF2-40B4-BE49-F238E27FC236}">
                  <a16:creationId xmlns:a16="http://schemas.microsoft.com/office/drawing/2014/main" id="{0530F6F4-58CC-2285-4F29-5BF4CB60237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2;p50">
              <a:extLst>
                <a:ext uri="{FF2B5EF4-FFF2-40B4-BE49-F238E27FC236}">
                  <a16:creationId xmlns:a16="http://schemas.microsoft.com/office/drawing/2014/main" id="{A7FA884B-6D50-062F-A7AF-14A467B562D0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3;p50">
              <a:extLst>
                <a:ext uri="{FF2B5EF4-FFF2-40B4-BE49-F238E27FC236}">
                  <a16:creationId xmlns:a16="http://schemas.microsoft.com/office/drawing/2014/main" id="{E02CA3ED-A840-CFD4-A668-07859158A217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4834;p50">
              <a:extLst>
                <a:ext uri="{FF2B5EF4-FFF2-40B4-BE49-F238E27FC236}">
                  <a16:creationId xmlns:a16="http://schemas.microsoft.com/office/drawing/2014/main" id="{2214939D-5C0F-51A6-7030-2D359E819C1B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oogle Shape;4835;p50">
            <a:extLst>
              <a:ext uri="{FF2B5EF4-FFF2-40B4-BE49-F238E27FC236}">
                <a16:creationId xmlns:a16="http://schemas.microsoft.com/office/drawing/2014/main" id="{B5AB72A5-9212-4821-769F-363E325D6AA6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6" name="Google Shape;4836;p50">
              <a:extLst>
                <a:ext uri="{FF2B5EF4-FFF2-40B4-BE49-F238E27FC236}">
                  <a16:creationId xmlns:a16="http://schemas.microsoft.com/office/drawing/2014/main" id="{9282435E-E2D4-87D9-E14F-AEB3546557E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7;p50">
              <a:extLst>
                <a:ext uri="{FF2B5EF4-FFF2-40B4-BE49-F238E27FC236}">
                  <a16:creationId xmlns:a16="http://schemas.microsoft.com/office/drawing/2014/main" id="{F493E0DF-ABDE-EA94-6692-69A31EF5BB06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8;p50">
              <a:extLst>
                <a:ext uri="{FF2B5EF4-FFF2-40B4-BE49-F238E27FC236}">
                  <a16:creationId xmlns:a16="http://schemas.microsoft.com/office/drawing/2014/main" id="{3A1A22D5-9743-457B-61F2-15412327E0DA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39;p50">
              <a:extLst>
                <a:ext uri="{FF2B5EF4-FFF2-40B4-BE49-F238E27FC236}">
                  <a16:creationId xmlns:a16="http://schemas.microsoft.com/office/drawing/2014/main" id="{250CD06D-6FCE-7B1D-65B8-F7FACF395B8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0;p50">
              <a:extLst>
                <a:ext uri="{FF2B5EF4-FFF2-40B4-BE49-F238E27FC236}">
                  <a16:creationId xmlns:a16="http://schemas.microsoft.com/office/drawing/2014/main" id="{5B2836E1-0EDB-2501-C301-E95BBB4C102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1;p50">
              <a:extLst>
                <a:ext uri="{FF2B5EF4-FFF2-40B4-BE49-F238E27FC236}">
                  <a16:creationId xmlns:a16="http://schemas.microsoft.com/office/drawing/2014/main" id="{16A9BB9C-FECB-1D46-1001-8FCC48B6684B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42;p50">
              <a:extLst>
                <a:ext uri="{FF2B5EF4-FFF2-40B4-BE49-F238E27FC236}">
                  <a16:creationId xmlns:a16="http://schemas.microsoft.com/office/drawing/2014/main" id="{71422FC5-CA3C-1611-6157-C8D44457D1E8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4853;p50">
            <a:extLst>
              <a:ext uri="{FF2B5EF4-FFF2-40B4-BE49-F238E27FC236}">
                <a16:creationId xmlns:a16="http://schemas.microsoft.com/office/drawing/2014/main" id="{79803707-E172-FE99-B4AC-078C192F5D46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4" name="Google Shape;4854;p50">
              <a:extLst>
                <a:ext uri="{FF2B5EF4-FFF2-40B4-BE49-F238E27FC236}">
                  <a16:creationId xmlns:a16="http://schemas.microsoft.com/office/drawing/2014/main" id="{B3B0005F-B90B-A441-4A44-F27278165E98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4855;p50">
              <a:extLst>
                <a:ext uri="{FF2B5EF4-FFF2-40B4-BE49-F238E27FC236}">
                  <a16:creationId xmlns:a16="http://schemas.microsoft.com/office/drawing/2014/main" id="{31E076B1-7E36-14E9-6B47-46F855566347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" name="Google Shape;4978;p50">
            <a:extLst>
              <a:ext uri="{FF2B5EF4-FFF2-40B4-BE49-F238E27FC236}">
                <a16:creationId xmlns:a16="http://schemas.microsoft.com/office/drawing/2014/main" id="{444891D7-3685-4A61-836C-73DC95E8B91C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7" name="Google Shape;4979;p50">
              <a:extLst>
                <a:ext uri="{FF2B5EF4-FFF2-40B4-BE49-F238E27FC236}">
                  <a16:creationId xmlns:a16="http://schemas.microsoft.com/office/drawing/2014/main" id="{D8110609-D05E-62CC-117D-F2D77FC5D0F9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0;p50">
              <a:extLst>
                <a:ext uri="{FF2B5EF4-FFF2-40B4-BE49-F238E27FC236}">
                  <a16:creationId xmlns:a16="http://schemas.microsoft.com/office/drawing/2014/main" id="{41C5C132-D368-DE45-BC53-0B1114543100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1;p50">
              <a:extLst>
                <a:ext uri="{FF2B5EF4-FFF2-40B4-BE49-F238E27FC236}">
                  <a16:creationId xmlns:a16="http://schemas.microsoft.com/office/drawing/2014/main" id="{C768534F-E161-9E90-BCAF-4EBC46C60753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2;p50">
              <a:extLst>
                <a:ext uri="{FF2B5EF4-FFF2-40B4-BE49-F238E27FC236}">
                  <a16:creationId xmlns:a16="http://schemas.microsoft.com/office/drawing/2014/main" id="{E599DC3F-80D5-8820-BFBF-E75CBF9A5FB1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3;p50">
              <a:extLst>
                <a:ext uri="{FF2B5EF4-FFF2-40B4-BE49-F238E27FC236}">
                  <a16:creationId xmlns:a16="http://schemas.microsoft.com/office/drawing/2014/main" id="{E3EAD4A8-327D-816B-E163-76A9F5FF9015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4;p50">
              <a:extLst>
                <a:ext uri="{FF2B5EF4-FFF2-40B4-BE49-F238E27FC236}">
                  <a16:creationId xmlns:a16="http://schemas.microsoft.com/office/drawing/2014/main" id="{8DB6C8DA-0442-BB86-18CE-A21A8D968B53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5;p50">
              <a:extLst>
                <a:ext uri="{FF2B5EF4-FFF2-40B4-BE49-F238E27FC236}">
                  <a16:creationId xmlns:a16="http://schemas.microsoft.com/office/drawing/2014/main" id="{0F347C07-B4EA-9B8A-B879-255C5943EDDF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6;p50">
              <a:extLst>
                <a:ext uri="{FF2B5EF4-FFF2-40B4-BE49-F238E27FC236}">
                  <a16:creationId xmlns:a16="http://schemas.microsoft.com/office/drawing/2014/main" id="{D72CF179-91C3-06C2-FA30-AFA2180FA729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7;p50">
              <a:extLst>
                <a:ext uri="{FF2B5EF4-FFF2-40B4-BE49-F238E27FC236}">
                  <a16:creationId xmlns:a16="http://schemas.microsoft.com/office/drawing/2014/main" id="{01BB8F96-3474-9AD9-4542-88541BB48292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8;p50">
              <a:extLst>
                <a:ext uri="{FF2B5EF4-FFF2-40B4-BE49-F238E27FC236}">
                  <a16:creationId xmlns:a16="http://schemas.microsoft.com/office/drawing/2014/main" id="{EC766A64-C351-47CE-2814-85B59EE6E66A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89;p50">
              <a:extLst>
                <a:ext uri="{FF2B5EF4-FFF2-40B4-BE49-F238E27FC236}">
                  <a16:creationId xmlns:a16="http://schemas.microsoft.com/office/drawing/2014/main" id="{F5873449-BEA7-DC8E-B415-145E3404962C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4990;p50">
              <a:extLst>
                <a:ext uri="{FF2B5EF4-FFF2-40B4-BE49-F238E27FC236}">
                  <a16:creationId xmlns:a16="http://schemas.microsoft.com/office/drawing/2014/main" id="{5DA52141-B360-55FC-74C5-B998D82B0020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" name="Google Shape;5005;p50">
            <a:extLst>
              <a:ext uri="{FF2B5EF4-FFF2-40B4-BE49-F238E27FC236}">
                <a16:creationId xmlns:a16="http://schemas.microsoft.com/office/drawing/2014/main" id="{D627C9CE-97ED-D45A-99F1-0A4F9B6E88C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7F02439-1ED6-9600-3F43-78648D6DD045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F0B755-9AE3-7FC5-AB99-31E55458300C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EA4CA905-6F63-20BC-335E-DFE3BB2692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205687A-CE77-9403-F724-4A945C429836}"/>
              </a:ext>
            </a:extLst>
          </p:cNvPr>
          <p:cNvSpPr/>
          <p:nvPr/>
        </p:nvSpPr>
        <p:spPr>
          <a:xfrm flipH="1">
            <a:off x="3946740" y="2680499"/>
            <a:ext cx="2590585" cy="2008178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023677A-0679-3E81-5F86-2CCF43D72C76}"/>
              </a:ext>
            </a:extLst>
          </p:cNvPr>
          <p:cNvSpPr txBox="1"/>
          <p:nvPr/>
        </p:nvSpPr>
        <p:spPr>
          <a:xfrm>
            <a:off x="4365710" y="3075356"/>
            <a:ext cx="1774864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>
                  <a:lumMod val="9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8B49EBD-4D46-4725-851B-3041476271B2}"/>
              </a:ext>
            </a:extLst>
          </p:cNvPr>
          <p:cNvSpPr/>
          <p:nvPr/>
        </p:nvSpPr>
        <p:spPr>
          <a:xfrm>
            <a:off x="6542160" y="1460462"/>
            <a:ext cx="3639538" cy="2075368"/>
          </a:xfrm>
          <a:custGeom>
            <a:avLst/>
            <a:gdLst>
              <a:gd name="connsiteX0" fmla="*/ 3540715 w 3639538"/>
              <a:gd name="connsiteY0" fmla="*/ 958006 h 2075368"/>
              <a:gd name="connsiteX1" fmla="*/ 3549448 w 3639538"/>
              <a:gd name="connsiteY1" fmla="*/ 959055 h 2075368"/>
              <a:gd name="connsiteX2" fmla="*/ 3579567 w 3639538"/>
              <a:gd name="connsiteY2" fmla="*/ 980739 h 2075368"/>
              <a:gd name="connsiteX3" fmla="*/ 3596926 w 3639538"/>
              <a:gd name="connsiteY3" fmla="*/ 996691 h 2075368"/>
              <a:gd name="connsiteX4" fmla="*/ 3626648 w 3639538"/>
              <a:gd name="connsiteY4" fmla="*/ 1016883 h 2075368"/>
              <a:gd name="connsiteX5" fmla="*/ 3631685 w 3639538"/>
              <a:gd name="connsiteY5" fmla="*/ 1050781 h 2075368"/>
              <a:gd name="connsiteX6" fmla="*/ 3597136 w 3639538"/>
              <a:gd name="connsiteY6" fmla="*/ 1077333 h 2075368"/>
              <a:gd name="connsiteX7" fmla="*/ 3583471 w 3639538"/>
              <a:gd name="connsiteY7" fmla="*/ 1086819 h 2075368"/>
              <a:gd name="connsiteX8" fmla="*/ 3562482 w 3639538"/>
              <a:gd name="connsiteY8" fmla="*/ 1111042 h 2075368"/>
              <a:gd name="connsiteX9" fmla="*/ 3562420 w 3639538"/>
              <a:gd name="connsiteY9" fmla="*/ 1111084 h 2075368"/>
              <a:gd name="connsiteX10" fmla="*/ 3547725 w 3639538"/>
              <a:gd name="connsiteY10" fmla="*/ 1114967 h 2075368"/>
              <a:gd name="connsiteX11" fmla="*/ 3541430 w 3639538"/>
              <a:gd name="connsiteY11" fmla="*/ 1114967 h 2075368"/>
              <a:gd name="connsiteX12" fmla="*/ 3541303 w 3639538"/>
              <a:gd name="connsiteY12" fmla="*/ 1101870 h 2075368"/>
              <a:gd name="connsiteX13" fmla="*/ 3511918 w 3639538"/>
              <a:gd name="connsiteY13" fmla="*/ 1051598 h 2075368"/>
              <a:gd name="connsiteX14" fmla="*/ 3495693 w 3639538"/>
              <a:gd name="connsiteY14" fmla="*/ 1035165 h 2075368"/>
              <a:gd name="connsiteX15" fmla="*/ 3510386 w 3639538"/>
              <a:gd name="connsiteY15" fmla="*/ 1023914 h 2075368"/>
              <a:gd name="connsiteX16" fmla="*/ 3540904 w 3639538"/>
              <a:gd name="connsiteY16" fmla="*/ 971944 h 2075368"/>
              <a:gd name="connsiteX17" fmla="*/ 97141 w 3639538"/>
              <a:gd name="connsiteY17" fmla="*/ 957628 h 2075368"/>
              <a:gd name="connsiteX18" fmla="*/ 100625 w 3639538"/>
              <a:gd name="connsiteY18" fmla="*/ 970034 h 2075368"/>
              <a:gd name="connsiteX19" fmla="*/ 104193 w 3639538"/>
              <a:gd name="connsiteY19" fmla="*/ 992073 h 2075368"/>
              <a:gd name="connsiteX20" fmla="*/ 139603 w 3639538"/>
              <a:gd name="connsiteY20" fmla="*/ 1030441 h 2075368"/>
              <a:gd name="connsiteX21" fmla="*/ 148523 w 3639538"/>
              <a:gd name="connsiteY21" fmla="*/ 1036214 h 2075368"/>
              <a:gd name="connsiteX22" fmla="*/ 132991 w 3639538"/>
              <a:gd name="connsiteY22" fmla="*/ 1048660 h 2075368"/>
              <a:gd name="connsiteX23" fmla="*/ 109587 w 3639538"/>
              <a:gd name="connsiteY23" fmla="*/ 1072001 h 2075368"/>
              <a:gd name="connsiteX24" fmla="*/ 100688 w 3639538"/>
              <a:gd name="connsiteY24" fmla="*/ 1099476 h 2075368"/>
              <a:gd name="connsiteX25" fmla="*/ 100813 w 3639538"/>
              <a:gd name="connsiteY25" fmla="*/ 1099497 h 2075368"/>
              <a:gd name="connsiteX26" fmla="*/ 99785 w 3639538"/>
              <a:gd name="connsiteY26" fmla="*/ 1115534 h 2075368"/>
              <a:gd name="connsiteX27" fmla="*/ 90381 w 3639538"/>
              <a:gd name="connsiteY27" fmla="*/ 1114464 h 2075368"/>
              <a:gd name="connsiteX28" fmla="*/ 60198 w 3639538"/>
              <a:gd name="connsiteY28" fmla="*/ 1090976 h 2075368"/>
              <a:gd name="connsiteX29" fmla="*/ 43826 w 3639538"/>
              <a:gd name="connsiteY29" fmla="*/ 1077144 h 2075368"/>
              <a:gd name="connsiteX30" fmla="*/ 10074 w 3639538"/>
              <a:gd name="connsiteY30" fmla="*/ 1050298 h 2075368"/>
              <a:gd name="connsiteX31" fmla="*/ 0 w 3639538"/>
              <a:gd name="connsiteY31" fmla="*/ 1036990 h 2075368"/>
              <a:gd name="connsiteX32" fmla="*/ 12594 w 3639538"/>
              <a:gd name="connsiteY32" fmla="*/ 1020199 h 2075368"/>
              <a:gd name="connsiteX33" fmla="*/ 47478 w 3639538"/>
              <a:gd name="connsiteY33" fmla="*/ 996479 h 2075368"/>
              <a:gd name="connsiteX34" fmla="*/ 57260 w 3639538"/>
              <a:gd name="connsiteY34" fmla="*/ 992576 h 2075368"/>
              <a:gd name="connsiteX35" fmla="*/ 59359 w 3639538"/>
              <a:gd name="connsiteY35" fmla="*/ 983992 h 2075368"/>
              <a:gd name="connsiteX36" fmla="*/ 97141 w 3639538"/>
              <a:gd name="connsiteY36" fmla="*/ 957628 h 2075368"/>
              <a:gd name="connsiteX37" fmla="*/ 741715 w 3639538"/>
              <a:gd name="connsiteY37" fmla="*/ 0 h 2075368"/>
              <a:gd name="connsiteX38" fmla="*/ 2897822 w 3639538"/>
              <a:gd name="connsiteY38" fmla="*/ 0 h 2075368"/>
              <a:gd name="connsiteX39" fmla="*/ 3166831 w 3639538"/>
              <a:gd name="connsiteY39" fmla="*/ 269009 h 2075368"/>
              <a:gd name="connsiteX40" fmla="*/ 3166831 w 3639538"/>
              <a:gd name="connsiteY40" fmla="*/ 782356 h 2075368"/>
              <a:gd name="connsiteX41" fmla="*/ 3175503 w 3639538"/>
              <a:gd name="connsiteY41" fmla="*/ 782467 h 2075368"/>
              <a:gd name="connsiteX42" fmla="*/ 3257627 w 3639538"/>
              <a:gd name="connsiteY42" fmla="*/ 792461 h 2075368"/>
              <a:gd name="connsiteX43" fmla="*/ 3301160 w 3639538"/>
              <a:gd name="connsiteY43" fmla="*/ 855430 h 2075368"/>
              <a:gd name="connsiteX44" fmla="*/ 3305840 w 3639538"/>
              <a:gd name="connsiteY44" fmla="*/ 873124 h 2075368"/>
              <a:gd name="connsiteX45" fmla="*/ 3318708 w 3639538"/>
              <a:gd name="connsiteY45" fmla="*/ 874447 h 2075368"/>
              <a:gd name="connsiteX46" fmla="*/ 3343140 w 3639538"/>
              <a:gd name="connsiteY46" fmla="*/ 881541 h 2075368"/>
              <a:gd name="connsiteX47" fmla="*/ 3370427 w 3639538"/>
              <a:gd name="connsiteY47" fmla="*/ 922366 h 2075368"/>
              <a:gd name="connsiteX48" fmla="*/ 3373827 w 3639538"/>
              <a:gd name="connsiteY48" fmla="*/ 939493 h 2075368"/>
              <a:gd name="connsiteX49" fmla="*/ 3386945 w 3639538"/>
              <a:gd name="connsiteY49" fmla="*/ 942160 h 2075368"/>
              <a:gd name="connsiteX50" fmla="*/ 3427875 w 3639538"/>
              <a:gd name="connsiteY50" fmla="*/ 966254 h 2075368"/>
              <a:gd name="connsiteX51" fmla="*/ 3459717 w 3639538"/>
              <a:gd name="connsiteY51" fmla="*/ 1020072 h 2075368"/>
              <a:gd name="connsiteX52" fmla="*/ 3467504 w 3639538"/>
              <a:gd name="connsiteY52" fmla="*/ 1037409 h 2075368"/>
              <a:gd name="connsiteX53" fmla="*/ 3457428 w 3639538"/>
              <a:gd name="connsiteY53" fmla="*/ 1058904 h 2075368"/>
              <a:gd name="connsiteX54" fmla="*/ 3395824 w 3639538"/>
              <a:gd name="connsiteY54" fmla="*/ 1129744 h 2075368"/>
              <a:gd name="connsiteX55" fmla="*/ 3377878 w 3639538"/>
              <a:gd name="connsiteY55" fmla="*/ 1133942 h 2075368"/>
              <a:gd name="connsiteX56" fmla="*/ 3370699 w 3639538"/>
              <a:gd name="connsiteY56" fmla="*/ 1149160 h 2075368"/>
              <a:gd name="connsiteX57" fmla="*/ 3320618 w 3639538"/>
              <a:gd name="connsiteY57" fmla="*/ 1198569 h 2075368"/>
              <a:gd name="connsiteX58" fmla="*/ 3304309 w 3639538"/>
              <a:gd name="connsiteY58" fmla="*/ 1201906 h 2075368"/>
              <a:gd name="connsiteX59" fmla="*/ 3300237 w 3639538"/>
              <a:gd name="connsiteY59" fmla="*/ 1219789 h 2075368"/>
              <a:gd name="connsiteX60" fmla="*/ 3241718 w 3639538"/>
              <a:gd name="connsiteY60" fmla="*/ 1287879 h 2075368"/>
              <a:gd name="connsiteX61" fmla="*/ 3228662 w 3639538"/>
              <a:gd name="connsiteY61" fmla="*/ 1292372 h 2075368"/>
              <a:gd name="connsiteX62" fmla="*/ 3166831 w 3639538"/>
              <a:gd name="connsiteY62" fmla="*/ 1292498 h 2075368"/>
              <a:gd name="connsiteX63" fmla="*/ 3166831 w 3639538"/>
              <a:gd name="connsiteY63" fmla="*/ 1806360 h 2075368"/>
              <a:gd name="connsiteX64" fmla="*/ 2897822 w 3639538"/>
              <a:gd name="connsiteY64" fmla="*/ 2075368 h 2075368"/>
              <a:gd name="connsiteX65" fmla="*/ 741715 w 3639538"/>
              <a:gd name="connsiteY65" fmla="*/ 2075368 h 2075368"/>
              <a:gd name="connsiteX66" fmla="*/ 472706 w 3639538"/>
              <a:gd name="connsiteY66" fmla="*/ 1806360 h 2075368"/>
              <a:gd name="connsiteX67" fmla="*/ 472706 w 3639538"/>
              <a:gd name="connsiteY67" fmla="*/ 1293229 h 2075368"/>
              <a:gd name="connsiteX68" fmla="*/ 467778 w 3639538"/>
              <a:gd name="connsiteY68" fmla="*/ 1293180 h 2075368"/>
              <a:gd name="connsiteX69" fmla="*/ 413517 w 3639538"/>
              <a:gd name="connsiteY69" fmla="*/ 1291344 h 2075368"/>
              <a:gd name="connsiteX70" fmla="*/ 366165 w 3639538"/>
              <a:gd name="connsiteY70" fmla="*/ 1267835 h 2075368"/>
              <a:gd name="connsiteX71" fmla="*/ 340222 w 3639538"/>
              <a:gd name="connsiteY71" fmla="*/ 1216305 h 2075368"/>
              <a:gd name="connsiteX72" fmla="*/ 336905 w 3639538"/>
              <a:gd name="connsiteY72" fmla="*/ 1199514 h 2075368"/>
              <a:gd name="connsiteX73" fmla="*/ 321562 w 3639538"/>
              <a:gd name="connsiteY73" fmla="*/ 1198507 h 2075368"/>
              <a:gd name="connsiteX74" fmla="*/ 272131 w 3639538"/>
              <a:gd name="connsiteY74" fmla="*/ 1152812 h 2075368"/>
              <a:gd name="connsiteX75" fmla="*/ 269234 w 3639538"/>
              <a:gd name="connsiteY75" fmla="*/ 1136460 h 2075368"/>
              <a:gd name="connsiteX76" fmla="*/ 255465 w 3639538"/>
              <a:gd name="connsiteY76" fmla="*/ 1132514 h 2075368"/>
              <a:gd name="connsiteX77" fmla="*/ 234643 w 3639538"/>
              <a:gd name="connsiteY77" fmla="*/ 1125420 h 2075368"/>
              <a:gd name="connsiteX78" fmla="*/ 202046 w 3639538"/>
              <a:gd name="connsiteY78" fmla="*/ 1092907 h 2075368"/>
              <a:gd name="connsiteX79" fmla="*/ 175956 w 3639538"/>
              <a:gd name="connsiteY79" fmla="*/ 1036823 h 2075368"/>
              <a:gd name="connsiteX80" fmla="*/ 189453 w 3639538"/>
              <a:gd name="connsiteY80" fmla="*/ 1005065 h 2075368"/>
              <a:gd name="connsiteX81" fmla="*/ 257795 w 3639538"/>
              <a:gd name="connsiteY81" fmla="*/ 941340 h 2075368"/>
              <a:gd name="connsiteX82" fmla="*/ 269340 w 3639538"/>
              <a:gd name="connsiteY82" fmla="*/ 939703 h 2075368"/>
              <a:gd name="connsiteX83" fmla="*/ 270893 w 3639538"/>
              <a:gd name="connsiteY83" fmla="*/ 927236 h 2075368"/>
              <a:gd name="connsiteX84" fmla="*/ 284830 w 3639538"/>
              <a:gd name="connsiteY84" fmla="*/ 891931 h 2075368"/>
              <a:gd name="connsiteX85" fmla="*/ 323010 w 3639538"/>
              <a:gd name="connsiteY85" fmla="*/ 874551 h 2075368"/>
              <a:gd name="connsiteX86" fmla="*/ 336674 w 3639538"/>
              <a:gd name="connsiteY86" fmla="*/ 873145 h 2075368"/>
              <a:gd name="connsiteX87" fmla="*/ 340284 w 3639538"/>
              <a:gd name="connsiteY87" fmla="*/ 857129 h 2075368"/>
              <a:gd name="connsiteX88" fmla="*/ 364170 w 3639538"/>
              <a:gd name="connsiteY88" fmla="*/ 808391 h 2075368"/>
              <a:gd name="connsiteX89" fmla="*/ 405793 w 3639538"/>
              <a:gd name="connsiteY89" fmla="*/ 784149 h 2075368"/>
              <a:gd name="connsiteX90" fmla="*/ 436508 w 3639538"/>
              <a:gd name="connsiteY90" fmla="*/ 782736 h 2075368"/>
              <a:gd name="connsiteX91" fmla="*/ 472706 w 3639538"/>
              <a:gd name="connsiteY91" fmla="*/ 782278 h 2075368"/>
              <a:gd name="connsiteX92" fmla="*/ 472706 w 3639538"/>
              <a:gd name="connsiteY92" fmla="*/ 269009 h 2075368"/>
              <a:gd name="connsiteX93" fmla="*/ 741715 w 3639538"/>
              <a:gd name="connsiteY93" fmla="*/ 0 h 207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639538" h="2075368">
                <a:moveTo>
                  <a:pt x="3540715" y="958006"/>
                </a:moveTo>
                <a:lnTo>
                  <a:pt x="3549448" y="959055"/>
                </a:lnTo>
                <a:cubicBezTo>
                  <a:pt x="3565442" y="960966"/>
                  <a:pt x="3572200" y="965835"/>
                  <a:pt x="3579567" y="980739"/>
                </a:cubicBezTo>
                <a:cubicBezTo>
                  <a:pt x="3586075" y="993878"/>
                  <a:pt x="3586578" y="994361"/>
                  <a:pt x="3596926" y="996691"/>
                </a:cubicBezTo>
                <a:cubicBezTo>
                  <a:pt x="3610633" y="999797"/>
                  <a:pt x="3615984" y="1003428"/>
                  <a:pt x="3626648" y="1016883"/>
                </a:cubicBezTo>
                <a:cubicBezTo>
                  <a:pt x="3643062" y="1037598"/>
                  <a:pt x="3642727" y="1035332"/>
                  <a:pt x="3631685" y="1050781"/>
                </a:cubicBezTo>
                <a:cubicBezTo>
                  <a:pt x="3618398" y="1069419"/>
                  <a:pt x="3611829" y="1074457"/>
                  <a:pt x="3597136" y="1077333"/>
                </a:cubicBezTo>
                <a:cubicBezTo>
                  <a:pt x="3585445" y="1079642"/>
                  <a:pt x="3584709" y="1080145"/>
                  <a:pt x="3583471" y="1086819"/>
                </a:cubicBezTo>
                <a:cubicBezTo>
                  <a:pt x="3581729" y="1096161"/>
                  <a:pt x="3572977" y="1106277"/>
                  <a:pt x="3562482" y="1111042"/>
                </a:cubicBezTo>
                <a:lnTo>
                  <a:pt x="3562420" y="1111084"/>
                </a:lnTo>
                <a:cubicBezTo>
                  <a:pt x="3557776" y="1113199"/>
                  <a:pt x="3552808" y="1114514"/>
                  <a:pt x="3547725" y="1114967"/>
                </a:cubicBezTo>
                <a:lnTo>
                  <a:pt x="3541430" y="1114967"/>
                </a:lnTo>
                <a:lnTo>
                  <a:pt x="3541303" y="1101870"/>
                </a:lnTo>
                <a:cubicBezTo>
                  <a:pt x="3541074" y="1082349"/>
                  <a:pt x="3534083" y="1070364"/>
                  <a:pt x="3511918" y="1051598"/>
                </a:cubicBezTo>
                <a:cubicBezTo>
                  <a:pt x="3502116" y="1043309"/>
                  <a:pt x="3494791" y="1035920"/>
                  <a:pt x="3495693" y="1035165"/>
                </a:cubicBezTo>
                <a:cubicBezTo>
                  <a:pt x="3496596" y="1034408"/>
                  <a:pt x="3503186" y="1029350"/>
                  <a:pt x="3510386" y="1023914"/>
                </a:cubicBezTo>
                <a:cubicBezTo>
                  <a:pt x="3532803" y="1006996"/>
                  <a:pt x="3541156" y="992744"/>
                  <a:pt x="3540904" y="971944"/>
                </a:cubicBezTo>
                <a:close/>
                <a:moveTo>
                  <a:pt x="97141" y="957628"/>
                </a:moveTo>
                <a:cubicBezTo>
                  <a:pt x="100939" y="957607"/>
                  <a:pt x="101275" y="958783"/>
                  <a:pt x="100625" y="970034"/>
                </a:cubicBezTo>
                <a:cubicBezTo>
                  <a:pt x="99858" y="977566"/>
                  <a:pt x="101090" y="985167"/>
                  <a:pt x="104193" y="992073"/>
                </a:cubicBezTo>
                <a:cubicBezTo>
                  <a:pt x="109335" y="1003743"/>
                  <a:pt x="127365" y="1023263"/>
                  <a:pt x="139603" y="1030441"/>
                </a:cubicBezTo>
                <a:cubicBezTo>
                  <a:pt x="142731" y="1032113"/>
                  <a:pt x="145716" y="1034044"/>
                  <a:pt x="148523" y="1036214"/>
                </a:cubicBezTo>
                <a:cubicBezTo>
                  <a:pt x="148523" y="1036529"/>
                  <a:pt x="141534" y="1042133"/>
                  <a:pt x="132991" y="1048660"/>
                </a:cubicBezTo>
                <a:cubicBezTo>
                  <a:pt x="124223" y="1055407"/>
                  <a:pt x="116356" y="1063251"/>
                  <a:pt x="109587" y="1072001"/>
                </a:cubicBezTo>
                <a:cubicBezTo>
                  <a:pt x="102597" y="1082160"/>
                  <a:pt x="101591" y="1085203"/>
                  <a:pt x="100688" y="1099476"/>
                </a:cubicBezTo>
                <a:lnTo>
                  <a:pt x="100813" y="1099497"/>
                </a:lnTo>
                <a:lnTo>
                  <a:pt x="99785" y="1115534"/>
                </a:lnTo>
                <a:lnTo>
                  <a:pt x="90381" y="1114464"/>
                </a:lnTo>
                <a:cubicBezTo>
                  <a:pt x="76621" y="1113143"/>
                  <a:pt x="64861" y="1103992"/>
                  <a:pt x="60198" y="1090976"/>
                </a:cubicBezTo>
                <a:cubicBezTo>
                  <a:pt x="56819" y="1080839"/>
                  <a:pt x="56546" y="1080628"/>
                  <a:pt x="43826" y="1077144"/>
                </a:cubicBezTo>
                <a:cubicBezTo>
                  <a:pt x="29281" y="1073156"/>
                  <a:pt x="24474" y="1069335"/>
                  <a:pt x="10074" y="1050298"/>
                </a:cubicBezTo>
                <a:lnTo>
                  <a:pt x="0" y="1036990"/>
                </a:lnTo>
                <a:lnTo>
                  <a:pt x="12594" y="1020199"/>
                </a:lnTo>
                <a:cubicBezTo>
                  <a:pt x="25733" y="1002778"/>
                  <a:pt x="30896" y="999209"/>
                  <a:pt x="47478" y="996479"/>
                </a:cubicBezTo>
                <a:cubicBezTo>
                  <a:pt x="52453" y="995661"/>
                  <a:pt x="56862" y="993920"/>
                  <a:pt x="57260" y="992576"/>
                </a:cubicBezTo>
                <a:cubicBezTo>
                  <a:pt x="57658" y="991232"/>
                  <a:pt x="58603" y="987391"/>
                  <a:pt x="59359" y="983992"/>
                </a:cubicBezTo>
                <a:cubicBezTo>
                  <a:pt x="62130" y="971293"/>
                  <a:pt x="81650" y="957628"/>
                  <a:pt x="97141" y="957628"/>
                </a:cubicBezTo>
                <a:close/>
                <a:moveTo>
                  <a:pt x="741715" y="0"/>
                </a:moveTo>
                <a:lnTo>
                  <a:pt x="2897822" y="0"/>
                </a:lnTo>
                <a:cubicBezTo>
                  <a:pt x="3046391" y="0"/>
                  <a:pt x="3166831" y="120440"/>
                  <a:pt x="3166831" y="269009"/>
                </a:cubicBezTo>
                <a:lnTo>
                  <a:pt x="3166831" y="782356"/>
                </a:lnTo>
                <a:lnTo>
                  <a:pt x="3175503" y="782467"/>
                </a:lnTo>
                <a:cubicBezTo>
                  <a:pt x="3253010" y="783771"/>
                  <a:pt x="3247605" y="786553"/>
                  <a:pt x="3257627" y="792461"/>
                </a:cubicBezTo>
                <a:cubicBezTo>
                  <a:pt x="3281431" y="806545"/>
                  <a:pt x="3292471" y="822519"/>
                  <a:pt x="3301160" y="855430"/>
                </a:cubicBezTo>
                <a:lnTo>
                  <a:pt x="3305840" y="873124"/>
                </a:lnTo>
                <a:lnTo>
                  <a:pt x="3318708" y="874447"/>
                </a:lnTo>
                <a:cubicBezTo>
                  <a:pt x="3327177" y="875502"/>
                  <a:pt x="3335423" y="877897"/>
                  <a:pt x="3343140" y="881541"/>
                </a:cubicBezTo>
                <a:cubicBezTo>
                  <a:pt x="3358715" y="889369"/>
                  <a:pt x="3365998" y="900222"/>
                  <a:pt x="3370427" y="922366"/>
                </a:cubicBezTo>
                <a:lnTo>
                  <a:pt x="3373827" y="939493"/>
                </a:lnTo>
                <a:lnTo>
                  <a:pt x="3386945" y="942160"/>
                </a:lnTo>
                <a:cubicBezTo>
                  <a:pt x="3403653" y="945559"/>
                  <a:pt x="3415597" y="952591"/>
                  <a:pt x="3427875" y="966254"/>
                </a:cubicBezTo>
                <a:cubicBezTo>
                  <a:pt x="3438727" y="978302"/>
                  <a:pt x="3448005" y="994024"/>
                  <a:pt x="3459717" y="1020072"/>
                </a:cubicBezTo>
                <a:lnTo>
                  <a:pt x="3467504" y="1037409"/>
                </a:lnTo>
                <a:lnTo>
                  <a:pt x="3457428" y="1058904"/>
                </a:lnTo>
                <a:cubicBezTo>
                  <a:pt x="3436522" y="1103465"/>
                  <a:pt x="3420130" y="1122229"/>
                  <a:pt x="3395824" y="1129744"/>
                </a:cubicBezTo>
                <a:cubicBezTo>
                  <a:pt x="3389992" y="1131719"/>
                  <a:pt x="3383982" y="1133125"/>
                  <a:pt x="3377878" y="1133942"/>
                </a:cubicBezTo>
                <a:cubicBezTo>
                  <a:pt x="3373764" y="1133942"/>
                  <a:pt x="3372966" y="1135642"/>
                  <a:pt x="3370699" y="1149160"/>
                </a:cubicBezTo>
                <a:cubicBezTo>
                  <a:pt x="3365284" y="1181399"/>
                  <a:pt x="3349774" y="1196701"/>
                  <a:pt x="3320618" y="1198569"/>
                </a:cubicBezTo>
                <a:cubicBezTo>
                  <a:pt x="3311656" y="1199199"/>
                  <a:pt x="3304645" y="1200605"/>
                  <a:pt x="3304309" y="1201906"/>
                </a:cubicBezTo>
                <a:cubicBezTo>
                  <a:pt x="3303973" y="1203207"/>
                  <a:pt x="3302147" y="1211247"/>
                  <a:pt x="3300237" y="1219789"/>
                </a:cubicBezTo>
                <a:cubicBezTo>
                  <a:pt x="3292304" y="1255429"/>
                  <a:pt x="3273937" y="1276861"/>
                  <a:pt x="3241718" y="1287879"/>
                </a:cubicBezTo>
                <a:lnTo>
                  <a:pt x="3228662" y="1292372"/>
                </a:lnTo>
                <a:lnTo>
                  <a:pt x="3166831" y="1292498"/>
                </a:lnTo>
                <a:lnTo>
                  <a:pt x="3166831" y="1806360"/>
                </a:lnTo>
                <a:cubicBezTo>
                  <a:pt x="3166831" y="1954929"/>
                  <a:pt x="3046391" y="2075368"/>
                  <a:pt x="2897822" y="2075368"/>
                </a:cubicBezTo>
                <a:lnTo>
                  <a:pt x="741715" y="2075368"/>
                </a:lnTo>
                <a:cubicBezTo>
                  <a:pt x="593146" y="2075368"/>
                  <a:pt x="472706" y="1954929"/>
                  <a:pt x="472706" y="1806360"/>
                </a:cubicBezTo>
                <a:lnTo>
                  <a:pt x="472706" y="1293229"/>
                </a:lnTo>
                <a:lnTo>
                  <a:pt x="467778" y="1293180"/>
                </a:lnTo>
                <a:cubicBezTo>
                  <a:pt x="435141" y="1292747"/>
                  <a:pt x="419221" y="1292140"/>
                  <a:pt x="413517" y="1291344"/>
                </a:cubicBezTo>
                <a:cubicBezTo>
                  <a:pt x="395555" y="1289007"/>
                  <a:pt x="378887" y="1280732"/>
                  <a:pt x="366165" y="1267835"/>
                </a:cubicBezTo>
                <a:cubicBezTo>
                  <a:pt x="352542" y="1254086"/>
                  <a:pt x="344546" y="1238344"/>
                  <a:pt x="340222" y="1216305"/>
                </a:cubicBezTo>
                <a:lnTo>
                  <a:pt x="336905" y="1199514"/>
                </a:lnTo>
                <a:lnTo>
                  <a:pt x="321562" y="1198507"/>
                </a:lnTo>
                <a:cubicBezTo>
                  <a:pt x="293226" y="1196672"/>
                  <a:pt x="276749" y="1181441"/>
                  <a:pt x="272131" y="1152812"/>
                </a:cubicBezTo>
                <a:cubicBezTo>
                  <a:pt x="270745" y="1144142"/>
                  <a:pt x="269445" y="1136796"/>
                  <a:pt x="269234" y="1136460"/>
                </a:cubicBezTo>
                <a:cubicBezTo>
                  <a:pt x="264730" y="1134865"/>
                  <a:pt x="260130" y="1133547"/>
                  <a:pt x="255465" y="1132514"/>
                </a:cubicBezTo>
                <a:cubicBezTo>
                  <a:pt x="248333" y="1130757"/>
                  <a:pt x="241364" y="1128384"/>
                  <a:pt x="234643" y="1125420"/>
                </a:cubicBezTo>
                <a:cubicBezTo>
                  <a:pt x="224505" y="1120319"/>
                  <a:pt x="210905" y="1106760"/>
                  <a:pt x="202046" y="1092907"/>
                </a:cubicBezTo>
                <a:cubicBezTo>
                  <a:pt x="192748" y="1078193"/>
                  <a:pt x="175956" y="1042321"/>
                  <a:pt x="175956" y="1036823"/>
                </a:cubicBezTo>
                <a:cubicBezTo>
                  <a:pt x="175956" y="1034450"/>
                  <a:pt x="182023" y="1020199"/>
                  <a:pt x="189453" y="1005065"/>
                </a:cubicBezTo>
                <a:cubicBezTo>
                  <a:pt x="210443" y="962330"/>
                  <a:pt x="228410" y="945538"/>
                  <a:pt x="257795" y="941340"/>
                </a:cubicBezTo>
                <a:lnTo>
                  <a:pt x="269340" y="939703"/>
                </a:lnTo>
                <a:lnTo>
                  <a:pt x="270893" y="927236"/>
                </a:lnTo>
                <a:cubicBezTo>
                  <a:pt x="273138" y="909267"/>
                  <a:pt x="276224" y="901480"/>
                  <a:pt x="284830" y="891931"/>
                </a:cubicBezTo>
                <a:cubicBezTo>
                  <a:pt x="294297" y="881394"/>
                  <a:pt x="305400" y="876356"/>
                  <a:pt x="323010" y="874551"/>
                </a:cubicBezTo>
                <a:lnTo>
                  <a:pt x="336674" y="873145"/>
                </a:lnTo>
                <a:lnTo>
                  <a:pt x="340284" y="857129"/>
                </a:lnTo>
                <a:cubicBezTo>
                  <a:pt x="345174" y="835491"/>
                  <a:pt x="352164" y="821217"/>
                  <a:pt x="364170" y="808391"/>
                </a:cubicBezTo>
                <a:cubicBezTo>
                  <a:pt x="375477" y="796544"/>
                  <a:pt x="389908" y="788139"/>
                  <a:pt x="405793" y="784149"/>
                </a:cubicBezTo>
                <a:cubicBezTo>
                  <a:pt x="407955" y="783572"/>
                  <a:pt x="416612" y="783107"/>
                  <a:pt x="436508" y="782736"/>
                </a:cubicBezTo>
                <a:lnTo>
                  <a:pt x="472706" y="782278"/>
                </a:lnTo>
                <a:lnTo>
                  <a:pt x="472706" y="269009"/>
                </a:lnTo>
                <a:cubicBezTo>
                  <a:pt x="472706" y="120440"/>
                  <a:pt x="593146" y="0"/>
                  <a:pt x="741715" y="0"/>
                </a:cubicBezTo>
                <a:close/>
              </a:path>
            </a:pathLst>
          </a:custGeom>
          <a:gradFill>
            <a:gsLst>
              <a:gs pos="0">
                <a:srgbClr val="005B7F">
                  <a:alpha val="30000"/>
                </a:srgbClr>
              </a:gs>
              <a:gs pos="100000">
                <a:srgbClr val="005B7F"/>
              </a:gs>
            </a:gsLst>
            <a:lin ang="5400000" scaled="1"/>
          </a:gradFill>
          <a:ln w="19050">
            <a:solidFill>
              <a:srgbClr val="00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3FE467-CA78-170F-C5BA-08F5175773D2}"/>
              </a:ext>
            </a:extLst>
          </p:cNvPr>
          <p:cNvSpPr txBox="1"/>
          <p:nvPr/>
        </p:nvSpPr>
        <p:spPr>
          <a:xfrm>
            <a:off x="7040305" y="1717804"/>
            <a:ext cx="264136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4547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913AC9DA-0D0D-0CBD-72AC-6EC9CDAAE3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4" b="7054"/>
          <a:stretch>
            <a:fillRect/>
          </a:stretch>
        </p:blipFill>
        <p:spPr>
          <a:xfrm>
            <a:off x="6537325" y="1460500"/>
            <a:ext cx="3638550" cy="2074863"/>
          </a:xfrm>
          <a:ln w="19050">
            <a:solidFill>
              <a:srgbClr val="005B7F"/>
            </a:solidFill>
          </a:ln>
        </p:spPr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B96EBBC3-EB34-83BC-B7A3-1291F7B6928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" t="17918" r="-2152" b="50000"/>
          <a:stretch/>
        </p:blipFill>
        <p:spPr>
          <a:xfrm>
            <a:off x="6537325" y="3833813"/>
            <a:ext cx="3638550" cy="2074862"/>
          </a:xfrm>
          <a:ln w="19050">
            <a:solidFill>
              <a:srgbClr val="005B7F"/>
            </a:solidFill>
          </a:ln>
        </p:spPr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BDFAD212-E61A-A14F-CA65-2B9DCDF32AF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0" b="21500"/>
          <a:stretch>
            <a:fillRect/>
          </a:stretch>
        </p:blipFill>
        <p:spPr>
          <a:xfrm>
            <a:off x="307975" y="1460500"/>
            <a:ext cx="3640138" cy="2074863"/>
          </a:xfrm>
          <a:ln w="19050">
            <a:solidFill>
              <a:srgbClr val="005B7F"/>
            </a:solidFill>
          </a:ln>
        </p:spPr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2F7ECCC7-3169-5AF9-0B61-414E38FA799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" b="7255"/>
          <a:stretch>
            <a:fillRect/>
          </a:stretch>
        </p:blipFill>
        <p:spPr>
          <a:xfrm>
            <a:off x="307975" y="3833813"/>
            <a:ext cx="3640138" cy="2074862"/>
          </a:xfrm>
          <a:ln w="19050">
            <a:solidFill>
              <a:srgbClr val="005B7F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97768F-DCE9-0C27-32B6-BC0352DDD227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oogle Shape;4827;p50">
            <a:extLst>
              <a:ext uri="{FF2B5EF4-FFF2-40B4-BE49-F238E27FC236}">
                <a16:creationId xmlns:a16="http://schemas.microsoft.com/office/drawing/2014/main" id="{F7D79093-C957-94C6-ACFC-AC77EDEADF06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8" name="Google Shape;4828;p50">
              <a:extLst>
                <a:ext uri="{FF2B5EF4-FFF2-40B4-BE49-F238E27FC236}">
                  <a16:creationId xmlns:a16="http://schemas.microsoft.com/office/drawing/2014/main" id="{727F987D-ED67-A9F7-5578-BF893390DCE9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29;p50">
              <a:extLst>
                <a:ext uri="{FF2B5EF4-FFF2-40B4-BE49-F238E27FC236}">
                  <a16:creationId xmlns:a16="http://schemas.microsoft.com/office/drawing/2014/main" id="{59D1659F-C466-FEF0-61D7-3B6A559D09CF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0;p50">
              <a:extLst>
                <a:ext uri="{FF2B5EF4-FFF2-40B4-BE49-F238E27FC236}">
                  <a16:creationId xmlns:a16="http://schemas.microsoft.com/office/drawing/2014/main" id="{B9B97FCB-D7DE-A9B7-8800-78082E8E0514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1;p50">
              <a:extLst>
                <a:ext uri="{FF2B5EF4-FFF2-40B4-BE49-F238E27FC236}">
                  <a16:creationId xmlns:a16="http://schemas.microsoft.com/office/drawing/2014/main" id="{0530F6F4-58CC-2285-4F29-5BF4CB60237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2;p50">
              <a:extLst>
                <a:ext uri="{FF2B5EF4-FFF2-40B4-BE49-F238E27FC236}">
                  <a16:creationId xmlns:a16="http://schemas.microsoft.com/office/drawing/2014/main" id="{A7FA884B-6D50-062F-A7AF-14A467B562D0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3;p50">
              <a:extLst>
                <a:ext uri="{FF2B5EF4-FFF2-40B4-BE49-F238E27FC236}">
                  <a16:creationId xmlns:a16="http://schemas.microsoft.com/office/drawing/2014/main" id="{E02CA3ED-A840-CFD4-A668-07859158A217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4834;p50">
              <a:extLst>
                <a:ext uri="{FF2B5EF4-FFF2-40B4-BE49-F238E27FC236}">
                  <a16:creationId xmlns:a16="http://schemas.microsoft.com/office/drawing/2014/main" id="{2214939D-5C0F-51A6-7030-2D359E819C1B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oogle Shape;4835;p50">
            <a:extLst>
              <a:ext uri="{FF2B5EF4-FFF2-40B4-BE49-F238E27FC236}">
                <a16:creationId xmlns:a16="http://schemas.microsoft.com/office/drawing/2014/main" id="{B5AB72A5-9212-4821-769F-363E325D6AA6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6" name="Google Shape;4836;p50">
              <a:extLst>
                <a:ext uri="{FF2B5EF4-FFF2-40B4-BE49-F238E27FC236}">
                  <a16:creationId xmlns:a16="http://schemas.microsoft.com/office/drawing/2014/main" id="{9282435E-E2D4-87D9-E14F-AEB3546557E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7;p50">
              <a:extLst>
                <a:ext uri="{FF2B5EF4-FFF2-40B4-BE49-F238E27FC236}">
                  <a16:creationId xmlns:a16="http://schemas.microsoft.com/office/drawing/2014/main" id="{F493E0DF-ABDE-EA94-6692-69A31EF5BB06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8;p50">
              <a:extLst>
                <a:ext uri="{FF2B5EF4-FFF2-40B4-BE49-F238E27FC236}">
                  <a16:creationId xmlns:a16="http://schemas.microsoft.com/office/drawing/2014/main" id="{3A1A22D5-9743-457B-61F2-15412327E0DA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39;p50">
              <a:extLst>
                <a:ext uri="{FF2B5EF4-FFF2-40B4-BE49-F238E27FC236}">
                  <a16:creationId xmlns:a16="http://schemas.microsoft.com/office/drawing/2014/main" id="{250CD06D-6FCE-7B1D-65B8-F7FACF395B8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0;p50">
              <a:extLst>
                <a:ext uri="{FF2B5EF4-FFF2-40B4-BE49-F238E27FC236}">
                  <a16:creationId xmlns:a16="http://schemas.microsoft.com/office/drawing/2014/main" id="{5B2836E1-0EDB-2501-C301-E95BBB4C102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1;p50">
              <a:extLst>
                <a:ext uri="{FF2B5EF4-FFF2-40B4-BE49-F238E27FC236}">
                  <a16:creationId xmlns:a16="http://schemas.microsoft.com/office/drawing/2014/main" id="{16A9BB9C-FECB-1D46-1001-8FCC48B6684B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42;p50">
              <a:extLst>
                <a:ext uri="{FF2B5EF4-FFF2-40B4-BE49-F238E27FC236}">
                  <a16:creationId xmlns:a16="http://schemas.microsoft.com/office/drawing/2014/main" id="{71422FC5-CA3C-1611-6157-C8D44457D1E8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4853;p50">
            <a:extLst>
              <a:ext uri="{FF2B5EF4-FFF2-40B4-BE49-F238E27FC236}">
                <a16:creationId xmlns:a16="http://schemas.microsoft.com/office/drawing/2014/main" id="{79803707-E172-FE99-B4AC-078C192F5D46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4" name="Google Shape;4854;p50">
              <a:extLst>
                <a:ext uri="{FF2B5EF4-FFF2-40B4-BE49-F238E27FC236}">
                  <a16:creationId xmlns:a16="http://schemas.microsoft.com/office/drawing/2014/main" id="{B3B0005F-B90B-A441-4A44-F27278165E98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4855;p50">
              <a:extLst>
                <a:ext uri="{FF2B5EF4-FFF2-40B4-BE49-F238E27FC236}">
                  <a16:creationId xmlns:a16="http://schemas.microsoft.com/office/drawing/2014/main" id="{31E076B1-7E36-14E9-6B47-46F855566347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" name="Google Shape;4978;p50">
            <a:extLst>
              <a:ext uri="{FF2B5EF4-FFF2-40B4-BE49-F238E27FC236}">
                <a16:creationId xmlns:a16="http://schemas.microsoft.com/office/drawing/2014/main" id="{444891D7-3685-4A61-836C-73DC95E8B91C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7" name="Google Shape;4979;p50">
              <a:extLst>
                <a:ext uri="{FF2B5EF4-FFF2-40B4-BE49-F238E27FC236}">
                  <a16:creationId xmlns:a16="http://schemas.microsoft.com/office/drawing/2014/main" id="{D8110609-D05E-62CC-117D-F2D77FC5D0F9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0;p50">
              <a:extLst>
                <a:ext uri="{FF2B5EF4-FFF2-40B4-BE49-F238E27FC236}">
                  <a16:creationId xmlns:a16="http://schemas.microsoft.com/office/drawing/2014/main" id="{41C5C132-D368-DE45-BC53-0B1114543100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1;p50">
              <a:extLst>
                <a:ext uri="{FF2B5EF4-FFF2-40B4-BE49-F238E27FC236}">
                  <a16:creationId xmlns:a16="http://schemas.microsoft.com/office/drawing/2014/main" id="{C768534F-E161-9E90-BCAF-4EBC46C60753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2;p50">
              <a:extLst>
                <a:ext uri="{FF2B5EF4-FFF2-40B4-BE49-F238E27FC236}">
                  <a16:creationId xmlns:a16="http://schemas.microsoft.com/office/drawing/2014/main" id="{E599DC3F-80D5-8820-BFBF-E75CBF9A5FB1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3;p50">
              <a:extLst>
                <a:ext uri="{FF2B5EF4-FFF2-40B4-BE49-F238E27FC236}">
                  <a16:creationId xmlns:a16="http://schemas.microsoft.com/office/drawing/2014/main" id="{E3EAD4A8-327D-816B-E163-76A9F5FF9015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4;p50">
              <a:extLst>
                <a:ext uri="{FF2B5EF4-FFF2-40B4-BE49-F238E27FC236}">
                  <a16:creationId xmlns:a16="http://schemas.microsoft.com/office/drawing/2014/main" id="{8DB6C8DA-0442-BB86-18CE-A21A8D968B53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5;p50">
              <a:extLst>
                <a:ext uri="{FF2B5EF4-FFF2-40B4-BE49-F238E27FC236}">
                  <a16:creationId xmlns:a16="http://schemas.microsoft.com/office/drawing/2014/main" id="{0F347C07-B4EA-9B8A-B879-255C5943EDDF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6;p50">
              <a:extLst>
                <a:ext uri="{FF2B5EF4-FFF2-40B4-BE49-F238E27FC236}">
                  <a16:creationId xmlns:a16="http://schemas.microsoft.com/office/drawing/2014/main" id="{D72CF179-91C3-06C2-FA30-AFA2180FA729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7;p50">
              <a:extLst>
                <a:ext uri="{FF2B5EF4-FFF2-40B4-BE49-F238E27FC236}">
                  <a16:creationId xmlns:a16="http://schemas.microsoft.com/office/drawing/2014/main" id="{01BB8F96-3474-9AD9-4542-88541BB48292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8;p50">
              <a:extLst>
                <a:ext uri="{FF2B5EF4-FFF2-40B4-BE49-F238E27FC236}">
                  <a16:creationId xmlns:a16="http://schemas.microsoft.com/office/drawing/2014/main" id="{EC766A64-C351-47CE-2814-85B59EE6E66A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89;p50">
              <a:extLst>
                <a:ext uri="{FF2B5EF4-FFF2-40B4-BE49-F238E27FC236}">
                  <a16:creationId xmlns:a16="http://schemas.microsoft.com/office/drawing/2014/main" id="{F5873449-BEA7-DC8E-B415-145E3404962C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4990;p50">
              <a:extLst>
                <a:ext uri="{FF2B5EF4-FFF2-40B4-BE49-F238E27FC236}">
                  <a16:creationId xmlns:a16="http://schemas.microsoft.com/office/drawing/2014/main" id="{5DA52141-B360-55FC-74C5-B998D82B0020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" name="Google Shape;5005;p50">
            <a:extLst>
              <a:ext uri="{FF2B5EF4-FFF2-40B4-BE49-F238E27FC236}">
                <a16:creationId xmlns:a16="http://schemas.microsoft.com/office/drawing/2014/main" id="{D627C9CE-97ED-D45A-99F1-0A4F9B6E88C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7F02439-1ED6-9600-3F43-78648D6DD045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F0B755-9AE3-7FC5-AB99-31E55458300C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EA4CA905-6F63-20BC-335E-DFE3BB2692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205687A-CE77-9403-F724-4A945C429836}"/>
              </a:ext>
            </a:extLst>
          </p:cNvPr>
          <p:cNvSpPr/>
          <p:nvPr/>
        </p:nvSpPr>
        <p:spPr>
          <a:xfrm flipH="1">
            <a:off x="3946740" y="2680499"/>
            <a:ext cx="2590585" cy="2008178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023677A-0679-3E81-5F86-2CCF43D72C76}"/>
              </a:ext>
            </a:extLst>
          </p:cNvPr>
          <p:cNvSpPr txBox="1"/>
          <p:nvPr/>
        </p:nvSpPr>
        <p:spPr>
          <a:xfrm>
            <a:off x="4365710" y="3075356"/>
            <a:ext cx="1774864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>
                  <a:lumMod val="9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EAA7148-E36E-4BCF-EAA5-A823A36EF55A}"/>
              </a:ext>
            </a:extLst>
          </p:cNvPr>
          <p:cNvSpPr/>
          <p:nvPr/>
        </p:nvSpPr>
        <p:spPr>
          <a:xfrm>
            <a:off x="314587" y="1460500"/>
            <a:ext cx="3639538" cy="2075368"/>
          </a:xfrm>
          <a:custGeom>
            <a:avLst/>
            <a:gdLst>
              <a:gd name="connsiteX0" fmla="*/ 3540715 w 3639538"/>
              <a:gd name="connsiteY0" fmla="*/ 958006 h 2075368"/>
              <a:gd name="connsiteX1" fmla="*/ 3549448 w 3639538"/>
              <a:gd name="connsiteY1" fmla="*/ 959055 h 2075368"/>
              <a:gd name="connsiteX2" fmla="*/ 3579567 w 3639538"/>
              <a:gd name="connsiteY2" fmla="*/ 980739 h 2075368"/>
              <a:gd name="connsiteX3" fmla="*/ 3596926 w 3639538"/>
              <a:gd name="connsiteY3" fmla="*/ 996691 h 2075368"/>
              <a:gd name="connsiteX4" fmla="*/ 3626648 w 3639538"/>
              <a:gd name="connsiteY4" fmla="*/ 1016883 h 2075368"/>
              <a:gd name="connsiteX5" fmla="*/ 3631685 w 3639538"/>
              <a:gd name="connsiteY5" fmla="*/ 1050781 h 2075368"/>
              <a:gd name="connsiteX6" fmla="*/ 3597136 w 3639538"/>
              <a:gd name="connsiteY6" fmla="*/ 1077333 h 2075368"/>
              <a:gd name="connsiteX7" fmla="*/ 3583471 w 3639538"/>
              <a:gd name="connsiteY7" fmla="*/ 1086819 h 2075368"/>
              <a:gd name="connsiteX8" fmla="*/ 3562482 w 3639538"/>
              <a:gd name="connsiteY8" fmla="*/ 1111042 h 2075368"/>
              <a:gd name="connsiteX9" fmla="*/ 3562420 w 3639538"/>
              <a:gd name="connsiteY9" fmla="*/ 1111084 h 2075368"/>
              <a:gd name="connsiteX10" fmla="*/ 3547725 w 3639538"/>
              <a:gd name="connsiteY10" fmla="*/ 1114967 h 2075368"/>
              <a:gd name="connsiteX11" fmla="*/ 3541430 w 3639538"/>
              <a:gd name="connsiteY11" fmla="*/ 1114967 h 2075368"/>
              <a:gd name="connsiteX12" fmla="*/ 3541303 w 3639538"/>
              <a:gd name="connsiteY12" fmla="*/ 1101870 h 2075368"/>
              <a:gd name="connsiteX13" fmla="*/ 3511918 w 3639538"/>
              <a:gd name="connsiteY13" fmla="*/ 1051598 h 2075368"/>
              <a:gd name="connsiteX14" fmla="*/ 3495693 w 3639538"/>
              <a:gd name="connsiteY14" fmla="*/ 1035165 h 2075368"/>
              <a:gd name="connsiteX15" fmla="*/ 3510386 w 3639538"/>
              <a:gd name="connsiteY15" fmla="*/ 1023914 h 2075368"/>
              <a:gd name="connsiteX16" fmla="*/ 3540904 w 3639538"/>
              <a:gd name="connsiteY16" fmla="*/ 971944 h 2075368"/>
              <a:gd name="connsiteX17" fmla="*/ 97141 w 3639538"/>
              <a:gd name="connsiteY17" fmla="*/ 957628 h 2075368"/>
              <a:gd name="connsiteX18" fmla="*/ 100625 w 3639538"/>
              <a:gd name="connsiteY18" fmla="*/ 970034 h 2075368"/>
              <a:gd name="connsiteX19" fmla="*/ 104193 w 3639538"/>
              <a:gd name="connsiteY19" fmla="*/ 992073 h 2075368"/>
              <a:gd name="connsiteX20" fmla="*/ 139603 w 3639538"/>
              <a:gd name="connsiteY20" fmla="*/ 1030441 h 2075368"/>
              <a:gd name="connsiteX21" fmla="*/ 148523 w 3639538"/>
              <a:gd name="connsiteY21" fmla="*/ 1036214 h 2075368"/>
              <a:gd name="connsiteX22" fmla="*/ 132991 w 3639538"/>
              <a:gd name="connsiteY22" fmla="*/ 1048660 h 2075368"/>
              <a:gd name="connsiteX23" fmla="*/ 109587 w 3639538"/>
              <a:gd name="connsiteY23" fmla="*/ 1072001 h 2075368"/>
              <a:gd name="connsiteX24" fmla="*/ 100688 w 3639538"/>
              <a:gd name="connsiteY24" fmla="*/ 1099476 h 2075368"/>
              <a:gd name="connsiteX25" fmla="*/ 100813 w 3639538"/>
              <a:gd name="connsiteY25" fmla="*/ 1099497 h 2075368"/>
              <a:gd name="connsiteX26" fmla="*/ 99785 w 3639538"/>
              <a:gd name="connsiteY26" fmla="*/ 1115534 h 2075368"/>
              <a:gd name="connsiteX27" fmla="*/ 90381 w 3639538"/>
              <a:gd name="connsiteY27" fmla="*/ 1114464 h 2075368"/>
              <a:gd name="connsiteX28" fmla="*/ 60198 w 3639538"/>
              <a:gd name="connsiteY28" fmla="*/ 1090976 h 2075368"/>
              <a:gd name="connsiteX29" fmla="*/ 43826 w 3639538"/>
              <a:gd name="connsiteY29" fmla="*/ 1077144 h 2075368"/>
              <a:gd name="connsiteX30" fmla="*/ 10074 w 3639538"/>
              <a:gd name="connsiteY30" fmla="*/ 1050298 h 2075368"/>
              <a:gd name="connsiteX31" fmla="*/ 0 w 3639538"/>
              <a:gd name="connsiteY31" fmla="*/ 1036990 h 2075368"/>
              <a:gd name="connsiteX32" fmla="*/ 12594 w 3639538"/>
              <a:gd name="connsiteY32" fmla="*/ 1020199 h 2075368"/>
              <a:gd name="connsiteX33" fmla="*/ 47478 w 3639538"/>
              <a:gd name="connsiteY33" fmla="*/ 996479 h 2075368"/>
              <a:gd name="connsiteX34" fmla="*/ 57260 w 3639538"/>
              <a:gd name="connsiteY34" fmla="*/ 992576 h 2075368"/>
              <a:gd name="connsiteX35" fmla="*/ 59359 w 3639538"/>
              <a:gd name="connsiteY35" fmla="*/ 983992 h 2075368"/>
              <a:gd name="connsiteX36" fmla="*/ 97141 w 3639538"/>
              <a:gd name="connsiteY36" fmla="*/ 957628 h 2075368"/>
              <a:gd name="connsiteX37" fmla="*/ 741715 w 3639538"/>
              <a:gd name="connsiteY37" fmla="*/ 0 h 2075368"/>
              <a:gd name="connsiteX38" fmla="*/ 2897822 w 3639538"/>
              <a:gd name="connsiteY38" fmla="*/ 0 h 2075368"/>
              <a:gd name="connsiteX39" fmla="*/ 3166831 w 3639538"/>
              <a:gd name="connsiteY39" fmla="*/ 269009 h 2075368"/>
              <a:gd name="connsiteX40" fmla="*/ 3166831 w 3639538"/>
              <a:gd name="connsiteY40" fmla="*/ 782356 h 2075368"/>
              <a:gd name="connsiteX41" fmla="*/ 3175503 w 3639538"/>
              <a:gd name="connsiteY41" fmla="*/ 782467 h 2075368"/>
              <a:gd name="connsiteX42" fmla="*/ 3257627 w 3639538"/>
              <a:gd name="connsiteY42" fmla="*/ 792461 h 2075368"/>
              <a:gd name="connsiteX43" fmla="*/ 3301160 w 3639538"/>
              <a:gd name="connsiteY43" fmla="*/ 855430 h 2075368"/>
              <a:gd name="connsiteX44" fmla="*/ 3305840 w 3639538"/>
              <a:gd name="connsiteY44" fmla="*/ 873124 h 2075368"/>
              <a:gd name="connsiteX45" fmla="*/ 3318708 w 3639538"/>
              <a:gd name="connsiteY45" fmla="*/ 874447 h 2075368"/>
              <a:gd name="connsiteX46" fmla="*/ 3343140 w 3639538"/>
              <a:gd name="connsiteY46" fmla="*/ 881541 h 2075368"/>
              <a:gd name="connsiteX47" fmla="*/ 3370427 w 3639538"/>
              <a:gd name="connsiteY47" fmla="*/ 922366 h 2075368"/>
              <a:gd name="connsiteX48" fmla="*/ 3373827 w 3639538"/>
              <a:gd name="connsiteY48" fmla="*/ 939493 h 2075368"/>
              <a:gd name="connsiteX49" fmla="*/ 3386945 w 3639538"/>
              <a:gd name="connsiteY49" fmla="*/ 942160 h 2075368"/>
              <a:gd name="connsiteX50" fmla="*/ 3427875 w 3639538"/>
              <a:gd name="connsiteY50" fmla="*/ 966254 h 2075368"/>
              <a:gd name="connsiteX51" fmla="*/ 3459717 w 3639538"/>
              <a:gd name="connsiteY51" fmla="*/ 1020072 h 2075368"/>
              <a:gd name="connsiteX52" fmla="*/ 3467504 w 3639538"/>
              <a:gd name="connsiteY52" fmla="*/ 1037409 h 2075368"/>
              <a:gd name="connsiteX53" fmla="*/ 3457428 w 3639538"/>
              <a:gd name="connsiteY53" fmla="*/ 1058904 h 2075368"/>
              <a:gd name="connsiteX54" fmla="*/ 3395824 w 3639538"/>
              <a:gd name="connsiteY54" fmla="*/ 1129744 h 2075368"/>
              <a:gd name="connsiteX55" fmla="*/ 3377878 w 3639538"/>
              <a:gd name="connsiteY55" fmla="*/ 1133942 h 2075368"/>
              <a:gd name="connsiteX56" fmla="*/ 3370699 w 3639538"/>
              <a:gd name="connsiteY56" fmla="*/ 1149160 h 2075368"/>
              <a:gd name="connsiteX57" fmla="*/ 3320618 w 3639538"/>
              <a:gd name="connsiteY57" fmla="*/ 1198569 h 2075368"/>
              <a:gd name="connsiteX58" fmla="*/ 3304309 w 3639538"/>
              <a:gd name="connsiteY58" fmla="*/ 1201906 h 2075368"/>
              <a:gd name="connsiteX59" fmla="*/ 3300237 w 3639538"/>
              <a:gd name="connsiteY59" fmla="*/ 1219789 h 2075368"/>
              <a:gd name="connsiteX60" fmla="*/ 3241718 w 3639538"/>
              <a:gd name="connsiteY60" fmla="*/ 1287879 h 2075368"/>
              <a:gd name="connsiteX61" fmla="*/ 3228662 w 3639538"/>
              <a:gd name="connsiteY61" fmla="*/ 1292372 h 2075368"/>
              <a:gd name="connsiteX62" fmla="*/ 3166831 w 3639538"/>
              <a:gd name="connsiteY62" fmla="*/ 1292498 h 2075368"/>
              <a:gd name="connsiteX63" fmla="*/ 3166831 w 3639538"/>
              <a:gd name="connsiteY63" fmla="*/ 1806360 h 2075368"/>
              <a:gd name="connsiteX64" fmla="*/ 2897822 w 3639538"/>
              <a:gd name="connsiteY64" fmla="*/ 2075368 h 2075368"/>
              <a:gd name="connsiteX65" fmla="*/ 741715 w 3639538"/>
              <a:gd name="connsiteY65" fmla="*/ 2075368 h 2075368"/>
              <a:gd name="connsiteX66" fmla="*/ 472706 w 3639538"/>
              <a:gd name="connsiteY66" fmla="*/ 1806360 h 2075368"/>
              <a:gd name="connsiteX67" fmla="*/ 472706 w 3639538"/>
              <a:gd name="connsiteY67" fmla="*/ 1293229 h 2075368"/>
              <a:gd name="connsiteX68" fmla="*/ 467778 w 3639538"/>
              <a:gd name="connsiteY68" fmla="*/ 1293180 h 2075368"/>
              <a:gd name="connsiteX69" fmla="*/ 413517 w 3639538"/>
              <a:gd name="connsiteY69" fmla="*/ 1291344 h 2075368"/>
              <a:gd name="connsiteX70" fmla="*/ 366165 w 3639538"/>
              <a:gd name="connsiteY70" fmla="*/ 1267835 h 2075368"/>
              <a:gd name="connsiteX71" fmla="*/ 340222 w 3639538"/>
              <a:gd name="connsiteY71" fmla="*/ 1216305 h 2075368"/>
              <a:gd name="connsiteX72" fmla="*/ 336905 w 3639538"/>
              <a:gd name="connsiteY72" fmla="*/ 1199514 h 2075368"/>
              <a:gd name="connsiteX73" fmla="*/ 321562 w 3639538"/>
              <a:gd name="connsiteY73" fmla="*/ 1198507 h 2075368"/>
              <a:gd name="connsiteX74" fmla="*/ 272131 w 3639538"/>
              <a:gd name="connsiteY74" fmla="*/ 1152812 h 2075368"/>
              <a:gd name="connsiteX75" fmla="*/ 269234 w 3639538"/>
              <a:gd name="connsiteY75" fmla="*/ 1136460 h 2075368"/>
              <a:gd name="connsiteX76" fmla="*/ 255465 w 3639538"/>
              <a:gd name="connsiteY76" fmla="*/ 1132514 h 2075368"/>
              <a:gd name="connsiteX77" fmla="*/ 234643 w 3639538"/>
              <a:gd name="connsiteY77" fmla="*/ 1125420 h 2075368"/>
              <a:gd name="connsiteX78" fmla="*/ 202046 w 3639538"/>
              <a:gd name="connsiteY78" fmla="*/ 1092907 h 2075368"/>
              <a:gd name="connsiteX79" fmla="*/ 175956 w 3639538"/>
              <a:gd name="connsiteY79" fmla="*/ 1036823 h 2075368"/>
              <a:gd name="connsiteX80" fmla="*/ 189453 w 3639538"/>
              <a:gd name="connsiteY80" fmla="*/ 1005065 h 2075368"/>
              <a:gd name="connsiteX81" fmla="*/ 257795 w 3639538"/>
              <a:gd name="connsiteY81" fmla="*/ 941340 h 2075368"/>
              <a:gd name="connsiteX82" fmla="*/ 269340 w 3639538"/>
              <a:gd name="connsiteY82" fmla="*/ 939703 h 2075368"/>
              <a:gd name="connsiteX83" fmla="*/ 270893 w 3639538"/>
              <a:gd name="connsiteY83" fmla="*/ 927236 h 2075368"/>
              <a:gd name="connsiteX84" fmla="*/ 284830 w 3639538"/>
              <a:gd name="connsiteY84" fmla="*/ 891931 h 2075368"/>
              <a:gd name="connsiteX85" fmla="*/ 323010 w 3639538"/>
              <a:gd name="connsiteY85" fmla="*/ 874551 h 2075368"/>
              <a:gd name="connsiteX86" fmla="*/ 336674 w 3639538"/>
              <a:gd name="connsiteY86" fmla="*/ 873145 h 2075368"/>
              <a:gd name="connsiteX87" fmla="*/ 340284 w 3639538"/>
              <a:gd name="connsiteY87" fmla="*/ 857129 h 2075368"/>
              <a:gd name="connsiteX88" fmla="*/ 364170 w 3639538"/>
              <a:gd name="connsiteY88" fmla="*/ 808391 h 2075368"/>
              <a:gd name="connsiteX89" fmla="*/ 405793 w 3639538"/>
              <a:gd name="connsiteY89" fmla="*/ 784149 h 2075368"/>
              <a:gd name="connsiteX90" fmla="*/ 436508 w 3639538"/>
              <a:gd name="connsiteY90" fmla="*/ 782736 h 2075368"/>
              <a:gd name="connsiteX91" fmla="*/ 472706 w 3639538"/>
              <a:gd name="connsiteY91" fmla="*/ 782278 h 2075368"/>
              <a:gd name="connsiteX92" fmla="*/ 472706 w 3639538"/>
              <a:gd name="connsiteY92" fmla="*/ 269009 h 2075368"/>
              <a:gd name="connsiteX93" fmla="*/ 741715 w 3639538"/>
              <a:gd name="connsiteY93" fmla="*/ 0 h 207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639538" h="2075368">
                <a:moveTo>
                  <a:pt x="3540715" y="958006"/>
                </a:moveTo>
                <a:lnTo>
                  <a:pt x="3549448" y="959055"/>
                </a:lnTo>
                <a:cubicBezTo>
                  <a:pt x="3565442" y="960966"/>
                  <a:pt x="3572200" y="965835"/>
                  <a:pt x="3579567" y="980739"/>
                </a:cubicBezTo>
                <a:cubicBezTo>
                  <a:pt x="3586075" y="993878"/>
                  <a:pt x="3586578" y="994361"/>
                  <a:pt x="3596926" y="996691"/>
                </a:cubicBezTo>
                <a:cubicBezTo>
                  <a:pt x="3610633" y="999797"/>
                  <a:pt x="3615984" y="1003428"/>
                  <a:pt x="3626648" y="1016883"/>
                </a:cubicBezTo>
                <a:cubicBezTo>
                  <a:pt x="3643062" y="1037598"/>
                  <a:pt x="3642727" y="1035332"/>
                  <a:pt x="3631685" y="1050781"/>
                </a:cubicBezTo>
                <a:cubicBezTo>
                  <a:pt x="3618398" y="1069419"/>
                  <a:pt x="3611829" y="1074457"/>
                  <a:pt x="3597136" y="1077333"/>
                </a:cubicBezTo>
                <a:cubicBezTo>
                  <a:pt x="3585445" y="1079642"/>
                  <a:pt x="3584709" y="1080145"/>
                  <a:pt x="3583471" y="1086819"/>
                </a:cubicBezTo>
                <a:cubicBezTo>
                  <a:pt x="3581729" y="1096161"/>
                  <a:pt x="3572977" y="1106277"/>
                  <a:pt x="3562482" y="1111042"/>
                </a:cubicBezTo>
                <a:lnTo>
                  <a:pt x="3562420" y="1111084"/>
                </a:lnTo>
                <a:cubicBezTo>
                  <a:pt x="3557776" y="1113199"/>
                  <a:pt x="3552808" y="1114514"/>
                  <a:pt x="3547725" y="1114967"/>
                </a:cubicBezTo>
                <a:lnTo>
                  <a:pt x="3541430" y="1114967"/>
                </a:lnTo>
                <a:lnTo>
                  <a:pt x="3541303" y="1101870"/>
                </a:lnTo>
                <a:cubicBezTo>
                  <a:pt x="3541074" y="1082349"/>
                  <a:pt x="3534083" y="1070364"/>
                  <a:pt x="3511918" y="1051598"/>
                </a:cubicBezTo>
                <a:cubicBezTo>
                  <a:pt x="3502116" y="1043309"/>
                  <a:pt x="3494791" y="1035920"/>
                  <a:pt x="3495693" y="1035165"/>
                </a:cubicBezTo>
                <a:cubicBezTo>
                  <a:pt x="3496596" y="1034408"/>
                  <a:pt x="3503186" y="1029350"/>
                  <a:pt x="3510386" y="1023914"/>
                </a:cubicBezTo>
                <a:cubicBezTo>
                  <a:pt x="3532803" y="1006996"/>
                  <a:pt x="3541156" y="992744"/>
                  <a:pt x="3540904" y="971944"/>
                </a:cubicBezTo>
                <a:close/>
                <a:moveTo>
                  <a:pt x="97141" y="957628"/>
                </a:moveTo>
                <a:cubicBezTo>
                  <a:pt x="100939" y="957607"/>
                  <a:pt x="101275" y="958783"/>
                  <a:pt x="100625" y="970034"/>
                </a:cubicBezTo>
                <a:cubicBezTo>
                  <a:pt x="99858" y="977566"/>
                  <a:pt x="101090" y="985167"/>
                  <a:pt x="104193" y="992073"/>
                </a:cubicBezTo>
                <a:cubicBezTo>
                  <a:pt x="109335" y="1003743"/>
                  <a:pt x="127365" y="1023263"/>
                  <a:pt x="139603" y="1030441"/>
                </a:cubicBezTo>
                <a:cubicBezTo>
                  <a:pt x="142731" y="1032113"/>
                  <a:pt x="145716" y="1034044"/>
                  <a:pt x="148523" y="1036214"/>
                </a:cubicBezTo>
                <a:cubicBezTo>
                  <a:pt x="148523" y="1036529"/>
                  <a:pt x="141534" y="1042133"/>
                  <a:pt x="132991" y="1048660"/>
                </a:cubicBezTo>
                <a:cubicBezTo>
                  <a:pt x="124223" y="1055407"/>
                  <a:pt x="116356" y="1063251"/>
                  <a:pt x="109587" y="1072001"/>
                </a:cubicBezTo>
                <a:cubicBezTo>
                  <a:pt x="102597" y="1082160"/>
                  <a:pt x="101591" y="1085203"/>
                  <a:pt x="100688" y="1099476"/>
                </a:cubicBezTo>
                <a:lnTo>
                  <a:pt x="100813" y="1099497"/>
                </a:lnTo>
                <a:lnTo>
                  <a:pt x="99785" y="1115534"/>
                </a:lnTo>
                <a:lnTo>
                  <a:pt x="90381" y="1114464"/>
                </a:lnTo>
                <a:cubicBezTo>
                  <a:pt x="76621" y="1113143"/>
                  <a:pt x="64861" y="1103992"/>
                  <a:pt x="60198" y="1090976"/>
                </a:cubicBezTo>
                <a:cubicBezTo>
                  <a:pt x="56819" y="1080839"/>
                  <a:pt x="56546" y="1080628"/>
                  <a:pt x="43826" y="1077144"/>
                </a:cubicBezTo>
                <a:cubicBezTo>
                  <a:pt x="29281" y="1073156"/>
                  <a:pt x="24474" y="1069335"/>
                  <a:pt x="10074" y="1050298"/>
                </a:cubicBezTo>
                <a:lnTo>
                  <a:pt x="0" y="1036990"/>
                </a:lnTo>
                <a:lnTo>
                  <a:pt x="12594" y="1020199"/>
                </a:lnTo>
                <a:cubicBezTo>
                  <a:pt x="25733" y="1002778"/>
                  <a:pt x="30896" y="999209"/>
                  <a:pt x="47478" y="996479"/>
                </a:cubicBezTo>
                <a:cubicBezTo>
                  <a:pt x="52453" y="995661"/>
                  <a:pt x="56862" y="993920"/>
                  <a:pt x="57260" y="992576"/>
                </a:cubicBezTo>
                <a:cubicBezTo>
                  <a:pt x="57658" y="991232"/>
                  <a:pt x="58603" y="987391"/>
                  <a:pt x="59359" y="983992"/>
                </a:cubicBezTo>
                <a:cubicBezTo>
                  <a:pt x="62130" y="971293"/>
                  <a:pt x="81650" y="957628"/>
                  <a:pt x="97141" y="957628"/>
                </a:cubicBezTo>
                <a:close/>
                <a:moveTo>
                  <a:pt x="741715" y="0"/>
                </a:moveTo>
                <a:lnTo>
                  <a:pt x="2897822" y="0"/>
                </a:lnTo>
                <a:cubicBezTo>
                  <a:pt x="3046391" y="0"/>
                  <a:pt x="3166831" y="120440"/>
                  <a:pt x="3166831" y="269009"/>
                </a:cubicBezTo>
                <a:lnTo>
                  <a:pt x="3166831" y="782356"/>
                </a:lnTo>
                <a:lnTo>
                  <a:pt x="3175503" y="782467"/>
                </a:lnTo>
                <a:cubicBezTo>
                  <a:pt x="3253010" y="783771"/>
                  <a:pt x="3247605" y="786553"/>
                  <a:pt x="3257627" y="792461"/>
                </a:cubicBezTo>
                <a:cubicBezTo>
                  <a:pt x="3281431" y="806545"/>
                  <a:pt x="3292471" y="822519"/>
                  <a:pt x="3301160" y="855430"/>
                </a:cubicBezTo>
                <a:lnTo>
                  <a:pt x="3305840" y="873124"/>
                </a:lnTo>
                <a:lnTo>
                  <a:pt x="3318708" y="874447"/>
                </a:lnTo>
                <a:cubicBezTo>
                  <a:pt x="3327177" y="875502"/>
                  <a:pt x="3335423" y="877897"/>
                  <a:pt x="3343140" y="881541"/>
                </a:cubicBezTo>
                <a:cubicBezTo>
                  <a:pt x="3358715" y="889369"/>
                  <a:pt x="3365998" y="900222"/>
                  <a:pt x="3370427" y="922366"/>
                </a:cubicBezTo>
                <a:lnTo>
                  <a:pt x="3373827" y="939493"/>
                </a:lnTo>
                <a:lnTo>
                  <a:pt x="3386945" y="942160"/>
                </a:lnTo>
                <a:cubicBezTo>
                  <a:pt x="3403653" y="945559"/>
                  <a:pt x="3415597" y="952591"/>
                  <a:pt x="3427875" y="966254"/>
                </a:cubicBezTo>
                <a:cubicBezTo>
                  <a:pt x="3438727" y="978302"/>
                  <a:pt x="3448005" y="994024"/>
                  <a:pt x="3459717" y="1020072"/>
                </a:cubicBezTo>
                <a:lnTo>
                  <a:pt x="3467504" y="1037409"/>
                </a:lnTo>
                <a:lnTo>
                  <a:pt x="3457428" y="1058904"/>
                </a:lnTo>
                <a:cubicBezTo>
                  <a:pt x="3436522" y="1103465"/>
                  <a:pt x="3420130" y="1122229"/>
                  <a:pt x="3395824" y="1129744"/>
                </a:cubicBezTo>
                <a:cubicBezTo>
                  <a:pt x="3389992" y="1131719"/>
                  <a:pt x="3383982" y="1133125"/>
                  <a:pt x="3377878" y="1133942"/>
                </a:cubicBezTo>
                <a:cubicBezTo>
                  <a:pt x="3373764" y="1133942"/>
                  <a:pt x="3372966" y="1135642"/>
                  <a:pt x="3370699" y="1149160"/>
                </a:cubicBezTo>
                <a:cubicBezTo>
                  <a:pt x="3365284" y="1181399"/>
                  <a:pt x="3349774" y="1196701"/>
                  <a:pt x="3320618" y="1198569"/>
                </a:cubicBezTo>
                <a:cubicBezTo>
                  <a:pt x="3311656" y="1199199"/>
                  <a:pt x="3304645" y="1200605"/>
                  <a:pt x="3304309" y="1201906"/>
                </a:cubicBezTo>
                <a:cubicBezTo>
                  <a:pt x="3303973" y="1203207"/>
                  <a:pt x="3302147" y="1211247"/>
                  <a:pt x="3300237" y="1219789"/>
                </a:cubicBezTo>
                <a:cubicBezTo>
                  <a:pt x="3292304" y="1255429"/>
                  <a:pt x="3273937" y="1276861"/>
                  <a:pt x="3241718" y="1287879"/>
                </a:cubicBezTo>
                <a:lnTo>
                  <a:pt x="3228662" y="1292372"/>
                </a:lnTo>
                <a:lnTo>
                  <a:pt x="3166831" y="1292498"/>
                </a:lnTo>
                <a:lnTo>
                  <a:pt x="3166831" y="1806360"/>
                </a:lnTo>
                <a:cubicBezTo>
                  <a:pt x="3166831" y="1954929"/>
                  <a:pt x="3046391" y="2075368"/>
                  <a:pt x="2897822" y="2075368"/>
                </a:cubicBezTo>
                <a:lnTo>
                  <a:pt x="741715" y="2075368"/>
                </a:lnTo>
                <a:cubicBezTo>
                  <a:pt x="593146" y="2075368"/>
                  <a:pt x="472706" y="1954929"/>
                  <a:pt x="472706" y="1806360"/>
                </a:cubicBezTo>
                <a:lnTo>
                  <a:pt x="472706" y="1293229"/>
                </a:lnTo>
                <a:lnTo>
                  <a:pt x="467778" y="1293180"/>
                </a:lnTo>
                <a:cubicBezTo>
                  <a:pt x="435141" y="1292747"/>
                  <a:pt x="419221" y="1292140"/>
                  <a:pt x="413517" y="1291344"/>
                </a:cubicBezTo>
                <a:cubicBezTo>
                  <a:pt x="395555" y="1289007"/>
                  <a:pt x="378887" y="1280732"/>
                  <a:pt x="366165" y="1267835"/>
                </a:cubicBezTo>
                <a:cubicBezTo>
                  <a:pt x="352542" y="1254086"/>
                  <a:pt x="344546" y="1238344"/>
                  <a:pt x="340222" y="1216305"/>
                </a:cubicBezTo>
                <a:lnTo>
                  <a:pt x="336905" y="1199514"/>
                </a:lnTo>
                <a:lnTo>
                  <a:pt x="321562" y="1198507"/>
                </a:lnTo>
                <a:cubicBezTo>
                  <a:pt x="293226" y="1196672"/>
                  <a:pt x="276749" y="1181441"/>
                  <a:pt x="272131" y="1152812"/>
                </a:cubicBezTo>
                <a:cubicBezTo>
                  <a:pt x="270745" y="1144142"/>
                  <a:pt x="269445" y="1136796"/>
                  <a:pt x="269234" y="1136460"/>
                </a:cubicBezTo>
                <a:cubicBezTo>
                  <a:pt x="264730" y="1134865"/>
                  <a:pt x="260130" y="1133547"/>
                  <a:pt x="255465" y="1132514"/>
                </a:cubicBezTo>
                <a:cubicBezTo>
                  <a:pt x="248333" y="1130757"/>
                  <a:pt x="241364" y="1128384"/>
                  <a:pt x="234643" y="1125420"/>
                </a:cubicBezTo>
                <a:cubicBezTo>
                  <a:pt x="224505" y="1120319"/>
                  <a:pt x="210905" y="1106760"/>
                  <a:pt x="202046" y="1092907"/>
                </a:cubicBezTo>
                <a:cubicBezTo>
                  <a:pt x="192748" y="1078193"/>
                  <a:pt x="175956" y="1042321"/>
                  <a:pt x="175956" y="1036823"/>
                </a:cubicBezTo>
                <a:cubicBezTo>
                  <a:pt x="175956" y="1034450"/>
                  <a:pt x="182023" y="1020199"/>
                  <a:pt x="189453" y="1005065"/>
                </a:cubicBezTo>
                <a:cubicBezTo>
                  <a:pt x="210443" y="962330"/>
                  <a:pt x="228410" y="945538"/>
                  <a:pt x="257795" y="941340"/>
                </a:cubicBezTo>
                <a:lnTo>
                  <a:pt x="269340" y="939703"/>
                </a:lnTo>
                <a:lnTo>
                  <a:pt x="270893" y="927236"/>
                </a:lnTo>
                <a:cubicBezTo>
                  <a:pt x="273138" y="909267"/>
                  <a:pt x="276224" y="901480"/>
                  <a:pt x="284830" y="891931"/>
                </a:cubicBezTo>
                <a:cubicBezTo>
                  <a:pt x="294297" y="881394"/>
                  <a:pt x="305400" y="876356"/>
                  <a:pt x="323010" y="874551"/>
                </a:cubicBezTo>
                <a:lnTo>
                  <a:pt x="336674" y="873145"/>
                </a:lnTo>
                <a:lnTo>
                  <a:pt x="340284" y="857129"/>
                </a:lnTo>
                <a:cubicBezTo>
                  <a:pt x="345174" y="835491"/>
                  <a:pt x="352164" y="821217"/>
                  <a:pt x="364170" y="808391"/>
                </a:cubicBezTo>
                <a:cubicBezTo>
                  <a:pt x="375477" y="796544"/>
                  <a:pt x="389908" y="788139"/>
                  <a:pt x="405793" y="784149"/>
                </a:cubicBezTo>
                <a:cubicBezTo>
                  <a:pt x="407955" y="783572"/>
                  <a:pt x="416612" y="783107"/>
                  <a:pt x="436508" y="782736"/>
                </a:cubicBezTo>
                <a:lnTo>
                  <a:pt x="472706" y="782278"/>
                </a:lnTo>
                <a:lnTo>
                  <a:pt x="472706" y="269009"/>
                </a:lnTo>
                <a:cubicBezTo>
                  <a:pt x="472706" y="120440"/>
                  <a:pt x="593146" y="0"/>
                  <a:pt x="741715" y="0"/>
                </a:cubicBezTo>
                <a:close/>
              </a:path>
            </a:pathLst>
          </a:custGeom>
          <a:gradFill>
            <a:gsLst>
              <a:gs pos="0">
                <a:srgbClr val="005B7F">
                  <a:alpha val="30000"/>
                </a:srgbClr>
              </a:gs>
              <a:gs pos="100000">
                <a:srgbClr val="005B7F"/>
              </a:gs>
            </a:gsLst>
            <a:lin ang="5400000" scaled="1"/>
          </a:gradFill>
          <a:ln w="19050">
            <a:solidFill>
              <a:srgbClr val="00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37F998-3BBE-D675-C4BE-8A2D5958881B}"/>
              </a:ext>
            </a:extLst>
          </p:cNvPr>
          <p:cNvSpPr txBox="1"/>
          <p:nvPr/>
        </p:nvSpPr>
        <p:spPr>
          <a:xfrm>
            <a:off x="872225" y="1688308"/>
            <a:ext cx="2511637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8592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913AC9DA-0D0D-0CBD-72AC-6EC9CDAAE3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4" b="7054"/>
          <a:stretch>
            <a:fillRect/>
          </a:stretch>
        </p:blipFill>
        <p:spPr>
          <a:xfrm>
            <a:off x="6537325" y="1460500"/>
            <a:ext cx="3638550" cy="2074863"/>
          </a:xfrm>
          <a:ln w="19050">
            <a:solidFill>
              <a:srgbClr val="005B7F"/>
            </a:solidFill>
          </a:ln>
        </p:spPr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B96EBBC3-EB34-83BC-B7A3-1291F7B6928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" t="17918" r="-2152" b="50000"/>
          <a:stretch/>
        </p:blipFill>
        <p:spPr>
          <a:xfrm>
            <a:off x="6537325" y="3833813"/>
            <a:ext cx="3638550" cy="2074862"/>
          </a:xfrm>
          <a:ln w="19050">
            <a:solidFill>
              <a:srgbClr val="005B7F"/>
            </a:solidFill>
          </a:ln>
        </p:spPr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BDFAD212-E61A-A14F-CA65-2B9DCDF32AF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0" b="21500"/>
          <a:stretch>
            <a:fillRect/>
          </a:stretch>
        </p:blipFill>
        <p:spPr>
          <a:xfrm>
            <a:off x="307975" y="1460500"/>
            <a:ext cx="3640138" cy="2074863"/>
          </a:xfrm>
          <a:ln w="19050">
            <a:solidFill>
              <a:srgbClr val="005B7F"/>
            </a:solidFill>
          </a:ln>
        </p:spPr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2F7ECCC7-3169-5AF9-0B61-414E38FA799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" b="7255"/>
          <a:stretch>
            <a:fillRect/>
          </a:stretch>
        </p:blipFill>
        <p:spPr>
          <a:xfrm>
            <a:off x="307975" y="3833813"/>
            <a:ext cx="3640138" cy="2074862"/>
          </a:xfrm>
          <a:ln w="19050">
            <a:solidFill>
              <a:srgbClr val="005B7F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97768F-DCE9-0C27-32B6-BC0352DDD227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oogle Shape;4827;p50">
            <a:extLst>
              <a:ext uri="{FF2B5EF4-FFF2-40B4-BE49-F238E27FC236}">
                <a16:creationId xmlns:a16="http://schemas.microsoft.com/office/drawing/2014/main" id="{F7D79093-C957-94C6-ACFC-AC77EDEADF06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8" name="Google Shape;4828;p50">
              <a:extLst>
                <a:ext uri="{FF2B5EF4-FFF2-40B4-BE49-F238E27FC236}">
                  <a16:creationId xmlns:a16="http://schemas.microsoft.com/office/drawing/2014/main" id="{727F987D-ED67-A9F7-5578-BF893390DCE9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29;p50">
              <a:extLst>
                <a:ext uri="{FF2B5EF4-FFF2-40B4-BE49-F238E27FC236}">
                  <a16:creationId xmlns:a16="http://schemas.microsoft.com/office/drawing/2014/main" id="{59D1659F-C466-FEF0-61D7-3B6A559D09CF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0;p50">
              <a:extLst>
                <a:ext uri="{FF2B5EF4-FFF2-40B4-BE49-F238E27FC236}">
                  <a16:creationId xmlns:a16="http://schemas.microsoft.com/office/drawing/2014/main" id="{B9B97FCB-D7DE-A9B7-8800-78082E8E0514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1;p50">
              <a:extLst>
                <a:ext uri="{FF2B5EF4-FFF2-40B4-BE49-F238E27FC236}">
                  <a16:creationId xmlns:a16="http://schemas.microsoft.com/office/drawing/2014/main" id="{0530F6F4-58CC-2285-4F29-5BF4CB60237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2;p50">
              <a:extLst>
                <a:ext uri="{FF2B5EF4-FFF2-40B4-BE49-F238E27FC236}">
                  <a16:creationId xmlns:a16="http://schemas.microsoft.com/office/drawing/2014/main" id="{A7FA884B-6D50-062F-A7AF-14A467B562D0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3;p50">
              <a:extLst>
                <a:ext uri="{FF2B5EF4-FFF2-40B4-BE49-F238E27FC236}">
                  <a16:creationId xmlns:a16="http://schemas.microsoft.com/office/drawing/2014/main" id="{E02CA3ED-A840-CFD4-A668-07859158A217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4834;p50">
              <a:extLst>
                <a:ext uri="{FF2B5EF4-FFF2-40B4-BE49-F238E27FC236}">
                  <a16:creationId xmlns:a16="http://schemas.microsoft.com/office/drawing/2014/main" id="{2214939D-5C0F-51A6-7030-2D359E819C1B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oogle Shape;4835;p50">
            <a:extLst>
              <a:ext uri="{FF2B5EF4-FFF2-40B4-BE49-F238E27FC236}">
                <a16:creationId xmlns:a16="http://schemas.microsoft.com/office/drawing/2014/main" id="{B5AB72A5-9212-4821-769F-363E325D6AA6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6" name="Google Shape;4836;p50">
              <a:extLst>
                <a:ext uri="{FF2B5EF4-FFF2-40B4-BE49-F238E27FC236}">
                  <a16:creationId xmlns:a16="http://schemas.microsoft.com/office/drawing/2014/main" id="{9282435E-E2D4-87D9-E14F-AEB3546557E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7;p50">
              <a:extLst>
                <a:ext uri="{FF2B5EF4-FFF2-40B4-BE49-F238E27FC236}">
                  <a16:creationId xmlns:a16="http://schemas.microsoft.com/office/drawing/2014/main" id="{F493E0DF-ABDE-EA94-6692-69A31EF5BB06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8;p50">
              <a:extLst>
                <a:ext uri="{FF2B5EF4-FFF2-40B4-BE49-F238E27FC236}">
                  <a16:creationId xmlns:a16="http://schemas.microsoft.com/office/drawing/2014/main" id="{3A1A22D5-9743-457B-61F2-15412327E0DA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39;p50">
              <a:extLst>
                <a:ext uri="{FF2B5EF4-FFF2-40B4-BE49-F238E27FC236}">
                  <a16:creationId xmlns:a16="http://schemas.microsoft.com/office/drawing/2014/main" id="{250CD06D-6FCE-7B1D-65B8-F7FACF395B8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0;p50">
              <a:extLst>
                <a:ext uri="{FF2B5EF4-FFF2-40B4-BE49-F238E27FC236}">
                  <a16:creationId xmlns:a16="http://schemas.microsoft.com/office/drawing/2014/main" id="{5B2836E1-0EDB-2501-C301-E95BBB4C102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1;p50">
              <a:extLst>
                <a:ext uri="{FF2B5EF4-FFF2-40B4-BE49-F238E27FC236}">
                  <a16:creationId xmlns:a16="http://schemas.microsoft.com/office/drawing/2014/main" id="{16A9BB9C-FECB-1D46-1001-8FCC48B6684B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42;p50">
              <a:extLst>
                <a:ext uri="{FF2B5EF4-FFF2-40B4-BE49-F238E27FC236}">
                  <a16:creationId xmlns:a16="http://schemas.microsoft.com/office/drawing/2014/main" id="{71422FC5-CA3C-1611-6157-C8D44457D1E8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4853;p50">
            <a:extLst>
              <a:ext uri="{FF2B5EF4-FFF2-40B4-BE49-F238E27FC236}">
                <a16:creationId xmlns:a16="http://schemas.microsoft.com/office/drawing/2014/main" id="{79803707-E172-FE99-B4AC-078C192F5D46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4" name="Google Shape;4854;p50">
              <a:extLst>
                <a:ext uri="{FF2B5EF4-FFF2-40B4-BE49-F238E27FC236}">
                  <a16:creationId xmlns:a16="http://schemas.microsoft.com/office/drawing/2014/main" id="{B3B0005F-B90B-A441-4A44-F27278165E98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4855;p50">
              <a:extLst>
                <a:ext uri="{FF2B5EF4-FFF2-40B4-BE49-F238E27FC236}">
                  <a16:creationId xmlns:a16="http://schemas.microsoft.com/office/drawing/2014/main" id="{31E076B1-7E36-14E9-6B47-46F855566347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" name="Google Shape;4978;p50">
            <a:extLst>
              <a:ext uri="{FF2B5EF4-FFF2-40B4-BE49-F238E27FC236}">
                <a16:creationId xmlns:a16="http://schemas.microsoft.com/office/drawing/2014/main" id="{444891D7-3685-4A61-836C-73DC95E8B91C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7" name="Google Shape;4979;p50">
              <a:extLst>
                <a:ext uri="{FF2B5EF4-FFF2-40B4-BE49-F238E27FC236}">
                  <a16:creationId xmlns:a16="http://schemas.microsoft.com/office/drawing/2014/main" id="{D8110609-D05E-62CC-117D-F2D77FC5D0F9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0;p50">
              <a:extLst>
                <a:ext uri="{FF2B5EF4-FFF2-40B4-BE49-F238E27FC236}">
                  <a16:creationId xmlns:a16="http://schemas.microsoft.com/office/drawing/2014/main" id="{41C5C132-D368-DE45-BC53-0B1114543100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1;p50">
              <a:extLst>
                <a:ext uri="{FF2B5EF4-FFF2-40B4-BE49-F238E27FC236}">
                  <a16:creationId xmlns:a16="http://schemas.microsoft.com/office/drawing/2014/main" id="{C768534F-E161-9E90-BCAF-4EBC46C60753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2;p50">
              <a:extLst>
                <a:ext uri="{FF2B5EF4-FFF2-40B4-BE49-F238E27FC236}">
                  <a16:creationId xmlns:a16="http://schemas.microsoft.com/office/drawing/2014/main" id="{E599DC3F-80D5-8820-BFBF-E75CBF9A5FB1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3;p50">
              <a:extLst>
                <a:ext uri="{FF2B5EF4-FFF2-40B4-BE49-F238E27FC236}">
                  <a16:creationId xmlns:a16="http://schemas.microsoft.com/office/drawing/2014/main" id="{E3EAD4A8-327D-816B-E163-76A9F5FF9015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4;p50">
              <a:extLst>
                <a:ext uri="{FF2B5EF4-FFF2-40B4-BE49-F238E27FC236}">
                  <a16:creationId xmlns:a16="http://schemas.microsoft.com/office/drawing/2014/main" id="{8DB6C8DA-0442-BB86-18CE-A21A8D968B53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5;p50">
              <a:extLst>
                <a:ext uri="{FF2B5EF4-FFF2-40B4-BE49-F238E27FC236}">
                  <a16:creationId xmlns:a16="http://schemas.microsoft.com/office/drawing/2014/main" id="{0F347C07-B4EA-9B8A-B879-255C5943EDDF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6;p50">
              <a:extLst>
                <a:ext uri="{FF2B5EF4-FFF2-40B4-BE49-F238E27FC236}">
                  <a16:creationId xmlns:a16="http://schemas.microsoft.com/office/drawing/2014/main" id="{D72CF179-91C3-06C2-FA30-AFA2180FA729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7;p50">
              <a:extLst>
                <a:ext uri="{FF2B5EF4-FFF2-40B4-BE49-F238E27FC236}">
                  <a16:creationId xmlns:a16="http://schemas.microsoft.com/office/drawing/2014/main" id="{01BB8F96-3474-9AD9-4542-88541BB48292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8;p50">
              <a:extLst>
                <a:ext uri="{FF2B5EF4-FFF2-40B4-BE49-F238E27FC236}">
                  <a16:creationId xmlns:a16="http://schemas.microsoft.com/office/drawing/2014/main" id="{EC766A64-C351-47CE-2814-85B59EE6E66A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89;p50">
              <a:extLst>
                <a:ext uri="{FF2B5EF4-FFF2-40B4-BE49-F238E27FC236}">
                  <a16:creationId xmlns:a16="http://schemas.microsoft.com/office/drawing/2014/main" id="{F5873449-BEA7-DC8E-B415-145E3404962C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4990;p50">
              <a:extLst>
                <a:ext uri="{FF2B5EF4-FFF2-40B4-BE49-F238E27FC236}">
                  <a16:creationId xmlns:a16="http://schemas.microsoft.com/office/drawing/2014/main" id="{5DA52141-B360-55FC-74C5-B998D82B0020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" name="Google Shape;5005;p50">
            <a:extLst>
              <a:ext uri="{FF2B5EF4-FFF2-40B4-BE49-F238E27FC236}">
                <a16:creationId xmlns:a16="http://schemas.microsoft.com/office/drawing/2014/main" id="{D627C9CE-97ED-D45A-99F1-0A4F9B6E88C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7F02439-1ED6-9600-3F43-78648D6DD045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F0B755-9AE3-7FC5-AB99-31E55458300C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EA4CA905-6F63-20BC-335E-DFE3BB2692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205687A-CE77-9403-F724-4A945C429836}"/>
              </a:ext>
            </a:extLst>
          </p:cNvPr>
          <p:cNvSpPr/>
          <p:nvPr/>
        </p:nvSpPr>
        <p:spPr>
          <a:xfrm flipH="1">
            <a:off x="3946740" y="2680499"/>
            <a:ext cx="2590585" cy="2008178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023677A-0679-3E81-5F86-2CCF43D72C76}"/>
              </a:ext>
            </a:extLst>
          </p:cNvPr>
          <p:cNvSpPr txBox="1"/>
          <p:nvPr/>
        </p:nvSpPr>
        <p:spPr>
          <a:xfrm>
            <a:off x="4365710" y="3075356"/>
            <a:ext cx="1774864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>
                  <a:lumMod val="9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3044D81-2ADB-1B3C-348C-EEFAEE4BD511}"/>
              </a:ext>
            </a:extLst>
          </p:cNvPr>
          <p:cNvSpPr/>
          <p:nvPr/>
        </p:nvSpPr>
        <p:spPr>
          <a:xfrm>
            <a:off x="6542854" y="3833307"/>
            <a:ext cx="3639538" cy="2075368"/>
          </a:xfrm>
          <a:custGeom>
            <a:avLst/>
            <a:gdLst>
              <a:gd name="connsiteX0" fmla="*/ 3540715 w 3639538"/>
              <a:gd name="connsiteY0" fmla="*/ 958006 h 2075368"/>
              <a:gd name="connsiteX1" fmla="*/ 3549448 w 3639538"/>
              <a:gd name="connsiteY1" fmla="*/ 959055 h 2075368"/>
              <a:gd name="connsiteX2" fmla="*/ 3579567 w 3639538"/>
              <a:gd name="connsiteY2" fmla="*/ 980739 h 2075368"/>
              <a:gd name="connsiteX3" fmla="*/ 3596926 w 3639538"/>
              <a:gd name="connsiteY3" fmla="*/ 996691 h 2075368"/>
              <a:gd name="connsiteX4" fmla="*/ 3626648 w 3639538"/>
              <a:gd name="connsiteY4" fmla="*/ 1016883 h 2075368"/>
              <a:gd name="connsiteX5" fmla="*/ 3631685 w 3639538"/>
              <a:gd name="connsiteY5" fmla="*/ 1050781 h 2075368"/>
              <a:gd name="connsiteX6" fmla="*/ 3597136 w 3639538"/>
              <a:gd name="connsiteY6" fmla="*/ 1077333 h 2075368"/>
              <a:gd name="connsiteX7" fmla="*/ 3583471 w 3639538"/>
              <a:gd name="connsiteY7" fmla="*/ 1086819 h 2075368"/>
              <a:gd name="connsiteX8" fmla="*/ 3562482 w 3639538"/>
              <a:gd name="connsiteY8" fmla="*/ 1111042 h 2075368"/>
              <a:gd name="connsiteX9" fmla="*/ 3562420 w 3639538"/>
              <a:gd name="connsiteY9" fmla="*/ 1111084 h 2075368"/>
              <a:gd name="connsiteX10" fmla="*/ 3547725 w 3639538"/>
              <a:gd name="connsiteY10" fmla="*/ 1114967 h 2075368"/>
              <a:gd name="connsiteX11" fmla="*/ 3541430 w 3639538"/>
              <a:gd name="connsiteY11" fmla="*/ 1114967 h 2075368"/>
              <a:gd name="connsiteX12" fmla="*/ 3541303 w 3639538"/>
              <a:gd name="connsiteY12" fmla="*/ 1101870 h 2075368"/>
              <a:gd name="connsiteX13" fmla="*/ 3511918 w 3639538"/>
              <a:gd name="connsiteY13" fmla="*/ 1051598 h 2075368"/>
              <a:gd name="connsiteX14" fmla="*/ 3495693 w 3639538"/>
              <a:gd name="connsiteY14" fmla="*/ 1035165 h 2075368"/>
              <a:gd name="connsiteX15" fmla="*/ 3510386 w 3639538"/>
              <a:gd name="connsiteY15" fmla="*/ 1023914 h 2075368"/>
              <a:gd name="connsiteX16" fmla="*/ 3540904 w 3639538"/>
              <a:gd name="connsiteY16" fmla="*/ 971944 h 2075368"/>
              <a:gd name="connsiteX17" fmla="*/ 97141 w 3639538"/>
              <a:gd name="connsiteY17" fmla="*/ 957628 h 2075368"/>
              <a:gd name="connsiteX18" fmla="*/ 100625 w 3639538"/>
              <a:gd name="connsiteY18" fmla="*/ 970034 h 2075368"/>
              <a:gd name="connsiteX19" fmla="*/ 104193 w 3639538"/>
              <a:gd name="connsiteY19" fmla="*/ 992073 h 2075368"/>
              <a:gd name="connsiteX20" fmla="*/ 139603 w 3639538"/>
              <a:gd name="connsiteY20" fmla="*/ 1030441 h 2075368"/>
              <a:gd name="connsiteX21" fmla="*/ 148523 w 3639538"/>
              <a:gd name="connsiteY21" fmla="*/ 1036214 h 2075368"/>
              <a:gd name="connsiteX22" fmla="*/ 132991 w 3639538"/>
              <a:gd name="connsiteY22" fmla="*/ 1048660 h 2075368"/>
              <a:gd name="connsiteX23" fmla="*/ 109587 w 3639538"/>
              <a:gd name="connsiteY23" fmla="*/ 1072001 h 2075368"/>
              <a:gd name="connsiteX24" fmla="*/ 100688 w 3639538"/>
              <a:gd name="connsiteY24" fmla="*/ 1099476 h 2075368"/>
              <a:gd name="connsiteX25" fmla="*/ 100813 w 3639538"/>
              <a:gd name="connsiteY25" fmla="*/ 1099497 h 2075368"/>
              <a:gd name="connsiteX26" fmla="*/ 99785 w 3639538"/>
              <a:gd name="connsiteY26" fmla="*/ 1115534 h 2075368"/>
              <a:gd name="connsiteX27" fmla="*/ 90381 w 3639538"/>
              <a:gd name="connsiteY27" fmla="*/ 1114464 h 2075368"/>
              <a:gd name="connsiteX28" fmla="*/ 60198 w 3639538"/>
              <a:gd name="connsiteY28" fmla="*/ 1090976 h 2075368"/>
              <a:gd name="connsiteX29" fmla="*/ 43826 w 3639538"/>
              <a:gd name="connsiteY29" fmla="*/ 1077144 h 2075368"/>
              <a:gd name="connsiteX30" fmla="*/ 10074 w 3639538"/>
              <a:gd name="connsiteY30" fmla="*/ 1050298 h 2075368"/>
              <a:gd name="connsiteX31" fmla="*/ 0 w 3639538"/>
              <a:gd name="connsiteY31" fmla="*/ 1036990 h 2075368"/>
              <a:gd name="connsiteX32" fmla="*/ 12594 w 3639538"/>
              <a:gd name="connsiteY32" fmla="*/ 1020199 h 2075368"/>
              <a:gd name="connsiteX33" fmla="*/ 47478 w 3639538"/>
              <a:gd name="connsiteY33" fmla="*/ 996479 h 2075368"/>
              <a:gd name="connsiteX34" fmla="*/ 57260 w 3639538"/>
              <a:gd name="connsiteY34" fmla="*/ 992576 h 2075368"/>
              <a:gd name="connsiteX35" fmla="*/ 59359 w 3639538"/>
              <a:gd name="connsiteY35" fmla="*/ 983992 h 2075368"/>
              <a:gd name="connsiteX36" fmla="*/ 97141 w 3639538"/>
              <a:gd name="connsiteY36" fmla="*/ 957628 h 2075368"/>
              <a:gd name="connsiteX37" fmla="*/ 741715 w 3639538"/>
              <a:gd name="connsiteY37" fmla="*/ 0 h 2075368"/>
              <a:gd name="connsiteX38" fmla="*/ 2897822 w 3639538"/>
              <a:gd name="connsiteY38" fmla="*/ 0 h 2075368"/>
              <a:gd name="connsiteX39" fmla="*/ 3166831 w 3639538"/>
              <a:gd name="connsiteY39" fmla="*/ 269009 h 2075368"/>
              <a:gd name="connsiteX40" fmla="*/ 3166831 w 3639538"/>
              <a:gd name="connsiteY40" fmla="*/ 782356 h 2075368"/>
              <a:gd name="connsiteX41" fmla="*/ 3175503 w 3639538"/>
              <a:gd name="connsiteY41" fmla="*/ 782467 h 2075368"/>
              <a:gd name="connsiteX42" fmla="*/ 3257627 w 3639538"/>
              <a:gd name="connsiteY42" fmla="*/ 792461 h 2075368"/>
              <a:gd name="connsiteX43" fmla="*/ 3301160 w 3639538"/>
              <a:gd name="connsiteY43" fmla="*/ 855430 h 2075368"/>
              <a:gd name="connsiteX44" fmla="*/ 3305840 w 3639538"/>
              <a:gd name="connsiteY44" fmla="*/ 873124 h 2075368"/>
              <a:gd name="connsiteX45" fmla="*/ 3318708 w 3639538"/>
              <a:gd name="connsiteY45" fmla="*/ 874447 h 2075368"/>
              <a:gd name="connsiteX46" fmla="*/ 3343140 w 3639538"/>
              <a:gd name="connsiteY46" fmla="*/ 881541 h 2075368"/>
              <a:gd name="connsiteX47" fmla="*/ 3370427 w 3639538"/>
              <a:gd name="connsiteY47" fmla="*/ 922366 h 2075368"/>
              <a:gd name="connsiteX48" fmla="*/ 3373827 w 3639538"/>
              <a:gd name="connsiteY48" fmla="*/ 939493 h 2075368"/>
              <a:gd name="connsiteX49" fmla="*/ 3386945 w 3639538"/>
              <a:gd name="connsiteY49" fmla="*/ 942160 h 2075368"/>
              <a:gd name="connsiteX50" fmla="*/ 3427875 w 3639538"/>
              <a:gd name="connsiteY50" fmla="*/ 966254 h 2075368"/>
              <a:gd name="connsiteX51" fmla="*/ 3459717 w 3639538"/>
              <a:gd name="connsiteY51" fmla="*/ 1020072 h 2075368"/>
              <a:gd name="connsiteX52" fmla="*/ 3467504 w 3639538"/>
              <a:gd name="connsiteY52" fmla="*/ 1037409 h 2075368"/>
              <a:gd name="connsiteX53" fmla="*/ 3457428 w 3639538"/>
              <a:gd name="connsiteY53" fmla="*/ 1058904 h 2075368"/>
              <a:gd name="connsiteX54" fmla="*/ 3395824 w 3639538"/>
              <a:gd name="connsiteY54" fmla="*/ 1129744 h 2075368"/>
              <a:gd name="connsiteX55" fmla="*/ 3377878 w 3639538"/>
              <a:gd name="connsiteY55" fmla="*/ 1133942 h 2075368"/>
              <a:gd name="connsiteX56" fmla="*/ 3370699 w 3639538"/>
              <a:gd name="connsiteY56" fmla="*/ 1149160 h 2075368"/>
              <a:gd name="connsiteX57" fmla="*/ 3320618 w 3639538"/>
              <a:gd name="connsiteY57" fmla="*/ 1198569 h 2075368"/>
              <a:gd name="connsiteX58" fmla="*/ 3304309 w 3639538"/>
              <a:gd name="connsiteY58" fmla="*/ 1201906 h 2075368"/>
              <a:gd name="connsiteX59" fmla="*/ 3300237 w 3639538"/>
              <a:gd name="connsiteY59" fmla="*/ 1219789 h 2075368"/>
              <a:gd name="connsiteX60" fmla="*/ 3241718 w 3639538"/>
              <a:gd name="connsiteY60" fmla="*/ 1287879 h 2075368"/>
              <a:gd name="connsiteX61" fmla="*/ 3228662 w 3639538"/>
              <a:gd name="connsiteY61" fmla="*/ 1292372 h 2075368"/>
              <a:gd name="connsiteX62" fmla="*/ 3166831 w 3639538"/>
              <a:gd name="connsiteY62" fmla="*/ 1292498 h 2075368"/>
              <a:gd name="connsiteX63" fmla="*/ 3166831 w 3639538"/>
              <a:gd name="connsiteY63" fmla="*/ 1806360 h 2075368"/>
              <a:gd name="connsiteX64" fmla="*/ 2897822 w 3639538"/>
              <a:gd name="connsiteY64" fmla="*/ 2075368 h 2075368"/>
              <a:gd name="connsiteX65" fmla="*/ 741715 w 3639538"/>
              <a:gd name="connsiteY65" fmla="*/ 2075368 h 2075368"/>
              <a:gd name="connsiteX66" fmla="*/ 472706 w 3639538"/>
              <a:gd name="connsiteY66" fmla="*/ 1806360 h 2075368"/>
              <a:gd name="connsiteX67" fmla="*/ 472706 w 3639538"/>
              <a:gd name="connsiteY67" fmla="*/ 1293229 h 2075368"/>
              <a:gd name="connsiteX68" fmla="*/ 467778 w 3639538"/>
              <a:gd name="connsiteY68" fmla="*/ 1293180 h 2075368"/>
              <a:gd name="connsiteX69" fmla="*/ 413517 w 3639538"/>
              <a:gd name="connsiteY69" fmla="*/ 1291344 h 2075368"/>
              <a:gd name="connsiteX70" fmla="*/ 366165 w 3639538"/>
              <a:gd name="connsiteY70" fmla="*/ 1267835 h 2075368"/>
              <a:gd name="connsiteX71" fmla="*/ 340222 w 3639538"/>
              <a:gd name="connsiteY71" fmla="*/ 1216305 h 2075368"/>
              <a:gd name="connsiteX72" fmla="*/ 336905 w 3639538"/>
              <a:gd name="connsiteY72" fmla="*/ 1199514 h 2075368"/>
              <a:gd name="connsiteX73" fmla="*/ 321562 w 3639538"/>
              <a:gd name="connsiteY73" fmla="*/ 1198507 h 2075368"/>
              <a:gd name="connsiteX74" fmla="*/ 272131 w 3639538"/>
              <a:gd name="connsiteY74" fmla="*/ 1152812 h 2075368"/>
              <a:gd name="connsiteX75" fmla="*/ 269234 w 3639538"/>
              <a:gd name="connsiteY75" fmla="*/ 1136460 h 2075368"/>
              <a:gd name="connsiteX76" fmla="*/ 255465 w 3639538"/>
              <a:gd name="connsiteY76" fmla="*/ 1132514 h 2075368"/>
              <a:gd name="connsiteX77" fmla="*/ 234643 w 3639538"/>
              <a:gd name="connsiteY77" fmla="*/ 1125420 h 2075368"/>
              <a:gd name="connsiteX78" fmla="*/ 202046 w 3639538"/>
              <a:gd name="connsiteY78" fmla="*/ 1092907 h 2075368"/>
              <a:gd name="connsiteX79" fmla="*/ 175956 w 3639538"/>
              <a:gd name="connsiteY79" fmla="*/ 1036823 h 2075368"/>
              <a:gd name="connsiteX80" fmla="*/ 189453 w 3639538"/>
              <a:gd name="connsiteY80" fmla="*/ 1005065 h 2075368"/>
              <a:gd name="connsiteX81" fmla="*/ 257795 w 3639538"/>
              <a:gd name="connsiteY81" fmla="*/ 941340 h 2075368"/>
              <a:gd name="connsiteX82" fmla="*/ 269340 w 3639538"/>
              <a:gd name="connsiteY82" fmla="*/ 939703 h 2075368"/>
              <a:gd name="connsiteX83" fmla="*/ 270893 w 3639538"/>
              <a:gd name="connsiteY83" fmla="*/ 927236 h 2075368"/>
              <a:gd name="connsiteX84" fmla="*/ 284830 w 3639538"/>
              <a:gd name="connsiteY84" fmla="*/ 891931 h 2075368"/>
              <a:gd name="connsiteX85" fmla="*/ 323010 w 3639538"/>
              <a:gd name="connsiteY85" fmla="*/ 874551 h 2075368"/>
              <a:gd name="connsiteX86" fmla="*/ 336674 w 3639538"/>
              <a:gd name="connsiteY86" fmla="*/ 873145 h 2075368"/>
              <a:gd name="connsiteX87" fmla="*/ 340284 w 3639538"/>
              <a:gd name="connsiteY87" fmla="*/ 857129 h 2075368"/>
              <a:gd name="connsiteX88" fmla="*/ 364170 w 3639538"/>
              <a:gd name="connsiteY88" fmla="*/ 808391 h 2075368"/>
              <a:gd name="connsiteX89" fmla="*/ 405793 w 3639538"/>
              <a:gd name="connsiteY89" fmla="*/ 784149 h 2075368"/>
              <a:gd name="connsiteX90" fmla="*/ 436508 w 3639538"/>
              <a:gd name="connsiteY90" fmla="*/ 782736 h 2075368"/>
              <a:gd name="connsiteX91" fmla="*/ 472706 w 3639538"/>
              <a:gd name="connsiteY91" fmla="*/ 782278 h 2075368"/>
              <a:gd name="connsiteX92" fmla="*/ 472706 w 3639538"/>
              <a:gd name="connsiteY92" fmla="*/ 269009 h 2075368"/>
              <a:gd name="connsiteX93" fmla="*/ 741715 w 3639538"/>
              <a:gd name="connsiteY93" fmla="*/ 0 h 207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639538" h="2075368">
                <a:moveTo>
                  <a:pt x="3540715" y="958006"/>
                </a:moveTo>
                <a:lnTo>
                  <a:pt x="3549448" y="959055"/>
                </a:lnTo>
                <a:cubicBezTo>
                  <a:pt x="3565442" y="960966"/>
                  <a:pt x="3572200" y="965835"/>
                  <a:pt x="3579567" y="980739"/>
                </a:cubicBezTo>
                <a:cubicBezTo>
                  <a:pt x="3586075" y="993878"/>
                  <a:pt x="3586578" y="994361"/>
                  <a:pt x="3596926" y="996691"/>
                </a:cubicBezTo>
                <a:cubicBezTo>
                  <a:pt x="3610633" y="999797"/>
                  <a:pt x="3615984" y="1003428"/>
                  <a:pt x="3626648" y="1016883"/>
                </a:cubicBezTo>
                <a:cubicBezTo>
                  <a:pt x="3643062" y="1037598"/>
                  <a:pt x="3642727" y="1035332"/>
                  <a:pt x="3631685" y="1050781"/>
                </a:cubicBezTo>
                <a:cubicBezTo>
                  <a:pt x="3618398" y="1069419"/>
                  <a:pt x="3611829" y="1074457"/>
                  <a:pt x="3597136" y="1077333"/>
                </a:cubicBezTo>
                <a:cubicBezTo>
                  <a:pt x="3585445" y="1079642"/>
                  <a:pt x="3584709" y="1080145"/>
                  <a:pt x="3583471" y="1086819"/>
                </a:cubicBezTo>
                <a:cubicBezTo>
                  <a:pt x="3581729" y="1096161"/>
                  <a:pt x="3572977" y="1106277"/>
                  <a:pt x="3562482" y="1111042"/>
                </a:cubicBezTo>
                <a:lnTo>
                  <a:pt x="3562420" y="1111084"/>
                </a:lnTo>
                <a:cubicBezTo>
                  <a:pt x="3557776" y="1113199"/>
                  <a:pt x="3552808" y="1114514"/>
                  <a:pt x="3547725" y="1114967"/>
                </a:cubicBezTo>
                <a:lnTo>
                  <a:pt x="3541430" y="1114967"/>
                </a:lnTo>
                <a:lnTo>
                  <a:pt x="3541303" y="1101870"/>
                </a:lnTo>
                <a:cubicBezTo>
                  <a:pt x="3541074" y="1082349"/>
                  <a:pt x="3534083" y="1070364"/>
                  <a:pt x="3511918" y="1051598"/>
                </a:cubicBezTo>
                <a:cubicBezTo>
                  <a:pt x="3502116" y="1043309"/>
                  <a:pt x="3494791" y="1035920"/>
                  <a:pt x="3495693" y="1035165"/>
                </a:cubicBezTo>
                <a:cubicBezTo>
                  <a:pt x="3496596" y="1034408"/>
                  <a:pt x="3503186" y="1029350"/>
                  <a:pt x="3510386" y="1023914"/>
                </a:cubicBezTo>
                <a:cubicBezTo>
                  <a:pt x="3532803" y="1006996"/>
                  <a:pt x="3541156" y="992744"/>
                  <a:pt x="3540904" y="971944"/>
                </a:cubicBezTo>
                <a:close/>
                <a:moveTo>
                  <a:pt x="97141" y="957628"/>
                </a:moveTo>
                <a:cubicBezTo>
                  <a:pt x="100939" y="957607"/>
                  <a:pt x="101275" y="958783"/>
                  <a:pt x="100625" y="970034"/>
                </a:cubicBezTo>
                <a:cubicBezTo>
                  <a:pt x="99858" y="977566"/>
                  <a:pt x="101090" y="985167"/>
                  <a:pt x="104193" y="992073"/>
                </a:cubicBezTo>
                <a:cubicBezTo>
                  <a:pt x="109335" y="1003743"/>
                  <a:pt x="127365" y="1023263"/>
                  <a:pt x="139603" y="1030441"/>
                </a:cubicBezTo>
                <a:cubicBezTo>
                  <a:pt x="142731" y="1032113"/>
                  <a:pt x="145716" y="1034044"/>
                  <a:pt x="148523" y="1036214"/>
                </a:cubicBezTo>
                <a:cubicBezTo>
                  <a:pt x="148523" y="1036529"/>
                  <a:pt x="141534" y="1042133"/>
                  <a:pt x="132991" y="1048660"/>
                </a:cubicBezTo>
                <a:cubicBezTo>
                  <a:pt x="124223" y="1055407"/>
                  <a:pt x="116356" y="1063251"/>
                  <a:pt x="109587" y="1072001"/>
                </a:cubicBezTo>
                <a:cubicBezTo>
                  <a:pt x="102597" y="1082160"/>
                  <a:pt x="101591" y="1085203"/>
                  <a:pt x="100688" y="1099476"/>
                </a:cubicBezTo>
                <a:lnTo>
                  <a:pt x="100813" y="1099497"/>
                </a:lnTo>
                <a:lnTo>
                  <a:pt x="99785" y="1115534"/>
                </a:lnTo>
                <a:lnTo>
                  <a:pt x="90381" y="1114464"/>
                </a:lnTo>
                <a:cubicBezTo>
                  <a:pt x="76621" y="1113143"/>
                  <a:pt x="64861" y="1103992"/>
                  <a:pt x="60198" y="1090976"/>
                </a:cubicBezTo>
                <a:cubicBezTo>
                  <a:pt x="56819" y="1080839"/>
                  <a:pt x="56546" y="1080628"/>
                  <a:pt x="43826" y="1077144"/>
                </a:cubicBezTo>
                <a:cubicBezTo>
                  <a:pt x="29281" y="1073156"/>
                  <a:pt x="24474" y="1069335"/>
                  <a:pt x="10074" y="1050298"/>
                </a:cubicBezTo>
                <a:lnTo>
                  <a:pt x="0" y="1036990"/>
                </a:lnTo>
                <a:lnTo>
                  <a:pt x="12594" y="1020199"/>
                </a:lnTo>
                <a:cubicBezTo>
                  <a:pt x="25733" y="1002778"/>
                  <a:pt x="30896" y="999209"/>
                  <a:pt x="47478" y="996479"/>
                </a:cubicBezTo>
                <a:cubicBezTo>
                  <a:pt x="52453" y="995661"/>
                  <a:pt x="56862" y="993920"/>
                  <a:pt x="57260" y="992576"/>
                </a:cubicBezTo>
                <a:cubicBezTo>
                  <a:pt x="57658" y="991232"/>
                  <a:pt x="58603" y="987391"/>
                  <a:pt x="59359" y="983992"/>
                </a:cubicBezTo>
                <a:cubicBezTo>
                  <a:pt x="62130" y="971293"/>
                  <a:pt x="81650" y="957628"/>
                  <a:pt x="97141" y="957628"/>
                </a:cubicBezTo>
                <a:close/>
                <a:moveTo>
                  <a:pt x="741715" y="0"/>
                </a:moveTo>
                <a:lnTo>
                  <a:pt x="2897822" y="0"/>
                </a:lnTo>
                <a:cubicBezTo>
                  <a:pt x="3046391" y="0"/>
                  <a:pt x="3166831" y="120440"/>
                  <a:pt x="3166831" y="269009"/>
                </a:cubicBezTo>
                <a:lnTo>
                  <a:pt x="3166831" y="782356"/>
                </a:lnTo>
                <a:lnTo>
                  <a:pt x="3175503" y="782467"/>
                </a:lnTo>
                <a:cubicBezTo>
                  <a:pt x="3253010" y="783771"/>
                  <a:pt x="3247605" y="786553"/>
                  <a:pt x="3257627" y="792461"/>
                </a:cubicBezTo>
                <a:cubicBezTo>
                  <a:pt x="3281431" y="806545"/>
                  <a:pt x="3292471" y="822519"/>
                  <a:pt x="3301160" y="855430"/>
                </a:cubicBezTo>
                <a:lnTo>
                  <a:pt x="3305840" y="873124"/>
                </a:lnTo>
                <a:lnTo>
                  <a:pt x="3318708" y="874447"/>
                </a:lnTo>
                <a:cubicBezTo>
                  <a:pt x="3327177" y="875502"/>
                  <a:pt x="3335423" y="877897"/>
                  <a:pt x="3343140" y="881541"/>
                </a:cubicBezTo>
                <a:cubicBezTo>
                  <a:pt x="3358715" y="889369"/>
                  <a:pt x="3365998" y="900222"/>
                  <a:pt x="3370427" y="922366"/>
                </a:cubicBezTo>
                <a:lnTo>
                  <a:pt x="3373827" y="939493"/>
                </a:lnTo>
                <a:lnTo>
                  <a:pt x="3386945" y="942160"/>
                </a:lnTo>
                <a:cubicBezTo>
                  <a:pt x="3403653" y="945559"/>
                  <a:pt x="3415597" y="952591"/>
                  <a:pt x="3427875" y="966254"/>
                </a:cubicBezTo>
                <a:cubicBezTo>
                  <a:pt x="3438727" y="978302"/>
                  <a:pt x="3448005" y="994024"/>
                  <a:pt x="3459717" y="1020072"/>
                </a:cubicBezTo>
                <a:lnTo>
                  <a:pt x="3467504" y="1037409"/>
                </a:lnTo>
                <a:lnTo>
                  <a:pt x="3457428" y="1058904"/>
                </a:lnTo>
                <a:cubicBezTo>
                  <a:pt x="3436522" y="1103465"/>
                  <a:pt x="3420130" y="1122229"/>
                  <a:pt x="3395824" y="1129744"/>
                </a:cubicBezTo>
                <a:cubicBezTo>
                  <a:pt x="3389992" y="1131719"/>
                  <a:pt x="3383982" y="1133125"/>
                  <a:pt x="3377878" y="1133942"/>
                </a:cubicBezTo>
                <a:cubicBezTo>
                  <a:pt x="3373764" y="1133942"/>
                  <a:pt x="3372966" y="1135642"/>
                  <a:pt x="3370699" y="1149160"/>
                </a:cubicBezTo>
                <a:cubicBezTo>
                  <a:pt x="3365284" y="1181399"/>
                  <a:pt x="3349774" y="1196701"/>
                  <a:pt x="3320618" y="1198569"/>
                </a:cubicBezTo>
                <a:cubicBezTo>
                  <a:pt x="3311656" y="1199199"/>
                  <a:pt x="3304645" y="1200605"/>
                  <a:pt x="3304309" y="1201906"/>
                </a:cubicBezTo>
                <a:cubicBezTo>
                  <a:pt x="3303973" y="1203207"/>
                  <a:pt x="3302147" y="1211247"/>
                  <a:pt x="3300237" y="1219789"/>
                </a:cubicBezTo>
                <a:cubicBezTo>
                  <a:pt x="3292304" y="1255429"/>
                  <a:pt x="3273937" y="1276861"/>
                  <a:pt x="3241718" y="1287879"/>
                </a:cubicBezTo>
                <a:lnTo>
                  <a:pt x="3228662" y="1292372"/>
                </a:lnTo>
                <a:lnTo>
                  <a:pt x="3166831" y="1292498"/>
                </a:lnTo>
                <a:lnTo>
                  <a:pt x="3166831" y="1806360"/>
                </a:lnTo>
                <a:cubicBezTo>
                  <a:pt x="3166831" y="1954929"/>
                  <a:pt x="3046391" y="2075368"/>
                  <a:pt x="2897822" y="2075368"/>
                </a:cubicBezTo>
                <a:lnTo>
                  <a:pt x="741715" y="2075368"/>
                </a:lnTo>
                <a:cubicBezTo>
                  <a:pt x="593146" y="2075368"/>
                  <a:pt x="472706" y="1954929"/>
                  <a:pt x="472706" y="1806360"/>
                </a:cubicBezTo>
                <a:lnTo>
                  <a:pt x="472706" y="1293229"/>
                </a:lnTo>
                <a:lnTo>
                  <a:pt x="467778" y="1293180"/>
                </a:lnTo>
                <a:cubicBezTo>
                  <a:pt x="435141" y="1292747"/>
                  <a:pt x="419221" y="1292140"/>
                  <a:pt x="413517" y="1291344"/>
                </a:cubicBezTo>
                <a:cubicBezTo>
                  <a:pt x="395555" y="1289007"/>
                  <a:pt x="378887" y="1280732"/>
                  <a:pt x="366165" y="1267835"/>
                </a:cubicBezTo>
                <a:cubicBezTo>
                  <a:pt x="352542" y="1254086"/>
                  <a:pt x="344546" y="1238344"/>
                  <a:pt x="340222" y="1216305"/>
                </a:cubicBezTo>
                <a:lnTo>
                  <a:pt x="336905" y="1199514"/>
                </a:lnTo>
                <a:lnTo>
                  <a:pt x="321562" y="1198507"/>
                </a:lnTo>
                <a:cubicBezTo>
                  <a:pt x="293226" y="1196672"/>
                  <a:pt x="276749" y="1181441"/>
                  <a:pt x="272131" y="1152812"/>
                </a:cubicBezTo>
                <a:cubicBezTo>
                  <a:pt x="270745" y="1144142"/>
                  <a:pt x="269445" y="1136796"/>
                  <a:pt x="269234" y="1136460"/>
                </a:cubicBezTo>
                <a:cubicBezTo>
                  <a:pt x="264730" y="1134865"/>
                  <a:pt x="260130" y="1133547"/>
                  <a:pt x="255465" y="1132514"/>
                </a:cubicBezTo>
                <a:cubicBezTo>
                  <a:pt x="248333" y="1130757"/>
                  <a:pt x="241364" y="1128384"/>
                  <a:pt x="234643" y="1125420"/>
                </a:cubicBezTo>
                <a:cubicBezTo>
                  <a:pt x="224505" y="1120319"/>
                  <a:pt x="210905" y="1106760"/>
                  <a:pt x="202046" y="1092907"/>
                </a:cubicBezTo>
                <a:cubicBezTo>
                  <a:pt x="192748" y="1078193"/>
                  <a:pt x="175956" y="1042321"/>
                  <a:pt x="175956" y="1036823"/>
                </a:cubicBezTo>
                <a:cubicBezTo>
                  <a:pt x="175956" y="1034450"/>
                  <a:pt x="182023" y="1020199"/>
                  <a:pt x="189453" y="1005065"/>
                </a:cubicBezTo>
                <a:cubicBezTo>
                  <a:pt x="210443" y="962330"/>
                  <a:pt x="228410" y="945538"/>
                  <a:pt x="257795" y="941340"/>
                </a:cubicBezTo>
                <a:lnTo>
                  <a:pt x="269340" y="939703"/>
                </a:lnTo>
                <a:lnTo>
                  <a:pt x="270893" y="927236"/>
                </a:lnTo>
                <a:cubicBezTo>
                  <a:pt x="273138" y="909267"/>
                  <a:pt x="276224" y="901480"/>
                  <a:pt x="284830" y="891931"/>
                </a:cubicBezTo>
                <a:cubicBezTo>
                  <a:pt x="294297" y="881394"/>
                  <a:pt x="305400" y="876356"/>
                  <a:pt x="323010" y="874551"/>
                </a:cubicBezTo>
                <a:lnTo>
                  <a:pt x="336674" y="873145"/>
                </a:lnTo>
                <a:lnTo>
                  <a:pt x="340284" y="857129"/>
                </a:lnTo>
                <a:cubicBezTo>
                  <a:pt x="345174" y="835491"/>
                  <a:pt x="352164" y="821217"/>
                  <a:pt x="364170" y="808391"/>
                </a:cubicBezTo>
                <a:cubicBezTo>
                  <a:pt x="375477" y="796544"/>
                  <a:pt x="389908" y="788139"/>
                  <a:pt x="405793" y="784149"/>
                </a:cubicBezTo>
                <a:cubicBezTo>
                  <a:pt x="407955" y="783572"/>
                  <a:pt x="416612" y="783107"/>
                  <a:pt x="436508" y="782736"/>
                </a:cubicBezTo>
                <a:lnTo>
                  <a:pt x="472706" y="782278"/>
                </a:lnTo>
                <a:lnTo>
                  <a:pt x="472706" y="269009"/>
                </a:lnTo>
                <a:cubicBezTo>
                  <a:pt x="472706" y="120440"/>
                  <a:pt x="593146" y="0"/>
                  <a:pt x="741715" y="0"/>
                </a:cubicBezTo>
                <a:close/>
              </a:path>
            </a:pathLst>
          </a:custGeom>
          <a:gradFill>
            <a:gsLst>
              <a:gs pos="0">
                <a:srgbClr val="005B7F">
                  <a:alpha val="30000"/>
                </a:srgbClr>
              </a:gs>
              <a:gs pos="100000">
                <a:srgbClr val="005B7F"/>
              </a:gs>
            </a:gsLst>
            <a:lin ang="5400000" scaled="1"/>
          </a:gradFill>
          <a:ln w="19050">
            <a:solidFill>
              <a:srgbClr val="00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6F4239-8A07-6D75-3E9B-52824586645E}"/>
              </a:ext>
            </a:extLst>
          </p:cNvPr>
          <p:cNvSpPr txBox="1"/>
          <p:nvPr/>
        </p:nvSpPr>
        <p:spPr>
          <a:xfrm>
            <a:off x="7029461" y="4087343"/>
            <a:ext cx="2651194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0335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913AC9DA-0D0D-0CBD-72AC-6EC9CDAAE3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4" b="7054"/>
          <a:stretch>
            <a:fillRect/>
          </a:stretch>
        </p:blipFill>
        <p:spPr>
          <a:xfrm>
            <a:off x="6537325" y="1460500"/>
            <a:ext cx="3638550" cy="2074863"/>
          </a:xfrm>
          <a:ln w="19050">
            <a:solidFill>
              <a:srgbClr val="005B7F"/>
            </a:solidFill>
          </a:ln>
        </p:spPr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B96EBBC3-EB34-83BC-B7A3-1291F7B6928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" t="17918" r="-2152" b="50000"/>
          <a:stretch/>
        </p:blipFill>
        <p:spPr>
          <a:xfrm>
            <a:off x="6537325" y="3833813"/>
            <a:ext cx="3638550" cy="2074862"/>
          </a:xfrm>
          <a:ln w="19050">
            <a:solidFill>
              <a:srgbClr val="005B7F"/>
            </a:solidFill>
          </a:ln>
        </p:spPr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BDFAD212-E61A-A14F-CA65-2B9DCDF32AF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0" b="21500"/>
          <a:stretch>
            <a:fillRect/>
          </a:stretch>
        </p:blipFill>
        <p:spPr>
          <a:xfrm>
            <a:off x="307975" y="1460500"/>
            <a:ext cx="3640138" cy="2074863"/>
          </a:xfrm>
          <a:ln w="19050">
            <a:solidFill>
              <a:srgbClr val="005B7F"/>
            </a:solidFill>
          </a:ln>
        </p:spPr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2F7ECCC7-3169-5AF9-0B61-414E38FA799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" b="7255"/>
          <a:stretch>
            <a:fillRect/>
          </a:stretch>
        </p:blipFill>
        <p:spPr>
          <a:xfrm>
            <a:off x="307975" y="3833813"/>
            <a:ext cx="3640138" cy="2074862"/>
          </a:xfrm>
          <a:ln w="19050">
            <a:solidFill>
              <a:srgbClr val="005B7F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97768F-DCE9-0C27-32B6-BC0352DDD227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oogle Shape;4827;p50">
            <a:extLst>
              <a:ext uri="{FF2B5EF4-FFF2-40B4-BE49-F238E27FC236}">
                <a16:creationId xmlns:a16="http://schemas.microsoft.com/office/drawing/2014/main" id="{F7D79093-C957-94C6-ACFC-AC77EDEADF06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8" name="Google Shape;4828;p50">
              <a:extLst>
                <a:ext uri="{FF2B5EF4-FFF2-40B4-BE49-F238E27FC236}">
                  <a16:creationId xmlns:a16="http://schemas.microsoft.com/office/drawing/2014/main" id="{727F987D-ED67-A9F7-5578-BF893390DCE9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29;p50">
              <a:extLst>
                <a:ext uri="{FF2B5EF4-FFF2-40B4-BE49-F238E27FC236}">
                  <a16:creationId xmlns:a16="http://schemas.microsoft.com/office/drawing/2014/main" id="{59D1659F-C466-FEF0-61D7-3B6A559D09CF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0;p50">
              <a:extLst>
                <a:ext uri="{FF2B5EF4-FFF2-40B4-BE49-F238E27FC236}">
                  <a16:creationId xmlns:a16="http://schemas.microsoft.com/office/drawing/2014/main" id="{B9B97FCB-D7DE-A9B7-8800-78082E8E0514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1;p50">
              <a:extLst>
                <a:ext uri="{FF2B5EF4-FFF2-40B4-BE49-F238E27FC236}">
                  <a16:creationId xmlns:a16="http://schemas.microsoft.com/office/drawing/2014/main" id="{0530F6F4-58CC-2285-4F29-5BF4CB60237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2;p50">
              <a:extLst>
                <a:ext uri="{FF2B5EF4-FFF2-40B4-BE49-F238E27FC236}">
                  <a16:creationId xmlns:a16="http://schemas.microsoft.com/office/drawing/2014/main" id="{A7FA884B-6D50-062F-A7AF-14A467B562D0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3;p50">
              <a:extLst>
                <a:ext uri="{FF2B5EF4-FFF2-40B4-BE49-F238E27FC236}">
                  <a16:creationId xmlns:a16="http://schemas.microsoft.com/office/drawing/2014/main" id="{E02CA3ED-A840-CFD4-A668-07859158A217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4834;p50">
              <a:extLst>
                <a:ext uri="{FF2B5EF4-FFF2-40B4-BE49-F238E27FC236}">
                  <a16:creationId xmlns:a16="http://schemas.microsoft.com/office/drawing/2014/main" id="{2214939D-5C0F-51A6-7030-2D359E819C1B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oogle Shape;4835;p50">
            <a:extLst>
              <a:ext uri="{FF2B5EF4-FFF2-40B4-BE49-F238E27FC236}">
                <a16:creationId xmlns:a16="http://schemas.microsoft.com/office/drawing/2014/main" id="{B5AB72A5-9212-4821-769F-363E325D6AA6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6" name="Google Shape;4836;p50">
              <a:extLst>
                <a:ext uri="{FF2B5EF4-FFF2-40B4-BE49-F238E27FC236}">
                  <a16:creationId xmlns:a16="http://schemas.microsoft.com/office/drawing/2014/main" id="{9282435E-E2D4-87D9-E14F-AEB3546557EB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7;p50">
              <a:extLst>
                <a:ext uri="{FF2B5EF4-FFF2-40B4-BE49-F238E27FC236}">
                  <a16:creationId xmlns:a16="http://schemas.microsoft.com/office/drawing/2014/main" id="{F493E0DF-ABDE-EA94-6692-69A31EF5BB06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8;p50">
              <a:extLst>
                <a:ext uri="{FF2B5EF4-FFF2-40B4-BE49-F238E27FC236}">
                  <a16:creationId xmlns:a16="http://schemas.microsoft.com/office/drawing/2014/main" id="{3A1A22D5-9743-457B-61F2-15412327E0DA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39;p50">
              <a:extLst>
                <a:ext uri="{FF2B5EF4-FFF2-40B4-BE49-F238E27FC236}">
                  <a16:creationId xmlns:a16="http://schemas.microsoft.com/office/drawing/2014/main" id="{250CD06D-6FCE-7B1D-65B8-F7FACF395B8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0;p50">
              <a:extLst>
                <a:ext uri="{FF2B5EF4-FFF2-40B4-BE49-F238E27FC236}">
                  <a16:creationId xmlns:a16="http://schemas.microsoft.com/office/drawing/2014/main" id="{5B2836E1-0EDB-2501-C301-E95BBB4C102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1;p50">
              <a:extLst>
                <a:ext uri="{FF2B5EF4-FFF2-40B4-BE49-F238E27FC236}">
                  <a16:creationId xmlns:a16="http://schemas.microsoft.com/office/drawing/2014/main" id="{16A9BB9C-FECB-1D46-1001-8FCC48B6684B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42;p50">
              <a:extLst>
                <a:ext uri="{FF2B5EF4-FFF2-40B4-BE49-F238E27FC236}">
                  <a16:creationId xmlns:a16="http://schemas.microsoft.com/office/drawing/2014/main" id="{71422FC5-CA3C-1611-6157-C8D44457D1E8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4853;p50">
            <a:extLst>
              <a:ext uri="{FF2B5EF4-FFF2-40B4-BE49-F238E27FC236}">
                <a16:creationId xmlns:a16="http://schemas.microsoft.com/office/drawing/2014/main" id="{79803707-E172-FE99-B4AC-078C192F5D46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4" name="Google Shape;4854;p50">
              <a:extLst>
                <a:ext uri="{FF2B5EF4-FFF2-40B4-BE49-F238E27FC236}">
                  <a16:creationId xmlns:a16="http://schemas.microsoft.com/office/drawing/2014/main" id="{B3B0005F-B90B-A441-4A44-F27278165E98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4855;p50">
              <a:extLst>
                <a:ext uri="{FF2B5EF4-FFF2-40B4-BE49-F238E27FC236}">
                  <a16:creationId xmlns:a16="http://schemas.microsoft.com/office/drawing/2014/main" id="{31E076B1-7E36-14E9-6B47-46F855566347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" name="Google Shape;4978;p50">
            <a:extLst>
              <a:ext uri="{FF2B5EF4-FFF2-40B4-BE49-F238E27FC236}">
                <a16:creationId xmlns:a16="http://schemas.microsoft.com/office/drawing/2014/main" id="{444891D7-3685-4A61-836C-73DC95E8B91C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7" name="Google Shape;4979;p50">
              <a:extLst>
                <a:ext uri="{FF2B5EF4-FFF2-40B4-BE49-F238E27FC236}">
                  <a16:creationId xmlns:a16="http://schemas.microsoft.com/office/drawing/2014/main" id="{D8110609-D05E-62CC-117D-F2D77FC5D0F9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0;p50">
              <a:extLst>
                <a:ext uri="{FF2B5EF4-FFF2-40B4-BE49-F238E27FC236}">
                  <a16:creationId xmlns:a16="http://schemas.microsoft.com/office/drawing/2014/main" id="{41C5C132-D368-DE45-BC53-0B1114543100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1;p50">
              <a:extLst>
                <a:ext uri="{FF2B5EF4-FFF2-40B4-BE49-F238E27FC236}">
                  <a16:creationId xmlns:a16="http://schemas.microsoft.com/office/drawing/2014/main" id="{C768534F-E161-9E90-BCAF-4EBC46C60753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2;p50">
              <a:extLst>
                <a:ext uri="{FF2B5EF4-FFF2-40B4-BE49-F238E27FC236}">
                  <a16:creationId xmlns:a16="http://schemas.microsoft.com/office/drawing/2014/main" id="{E599DC3F-80D5-8820-BFBF-E75CBF9A5FB1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3;p50">
              <a:extLst>
                <a:ext uri="{FF2B5EF4-FFF2-40B4-BE49-F238E27FC236}">
                  <a16:creationId xmlns:a16="http://schemas.microsoft.com/office/drawing/2014/main" id="{E3EAD4A8-327D-816B-E163-76A9F5FF9015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4;p50">
              <a:extLst>
                <a:ext uri="{FF2B5EF4-FFF2-40B4-BE49-F238E27FC236}">
                  <a16:creationId xmlns:a16="http://schemas.microsoft.com/office/drawing/2014/main" id="{8DB6C8DA-0442-BB86-18CE-A21A8D968B53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5;p50">
              <a:extLst>
                <a:ext uri="{FF2B5EF4-FFF2-40B4-BE49-F238E27FC236}">
                  <a16:creationId xmlns:a16="http://schemas.microsoft.com/office/drawing/2014/main" id="{0F347C07-B4EA-9B8A-B879-255C5943EDDF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6;p50">
              <a:extLst>
                <a:ext uri="{FF2B5EF4-FFF2-40B4-BE49-F238E27FC236}">
                  <a16:creationId xmlns:a16="http://schemas.microsoft.com/office/drawing/2014/main" id="{D72CF179-91C3-06C2-FA30-AFA2180FA729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7;p50">
              <a:extLst>
                <a:ext uri="{FF2B5EF4-FFF2-40B4-BE49-F238E27FC236}">
                  <a16:creationId xmlns:a16="http://schemas.microsoft.com/office/drawing/2014/main" id="{01BB8F96-3474-9AD9-4542-88541BB48292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8;p50">
              <a:extLst>
                <a:ext uri="{FF2B5EF4-FFF2-40B4-BE49-F238E27FC236}">
                  <a16:creationId xmlns:a16="http://schemas.microsoft.com/office/drawing/2014/main" id="{EC766A64-C351-47CE-2814-85B59EE6E66A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89;p50">
              <a:extLst>
                <a:ext uri="{FF2B5EF4-FFF2-40B4-BE49-F238E27FC236}">
                  <a16:creationId xmlns:a16="http://schemas.microsoft.com/office/drawing/2014/main" id="{F5873449-BEA7-DC8E-B415-145E3404962C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4990;p50">
              <a:extLst>
                <a:ext uri="{FF2B5EF4-FFF2-40B4-BE49-F238E27FC236}">
                  <a16:creationId xmlns:a16="http://schemas.microsoft.com/office/drawing/2014/main" id="{5DA52141-B360-55FC-74C5-B998D82B0020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" name="Google Shape;5005;p50">
            <a:extLst>
              <a:ext uri="{FF2B5EF4-FFF2-40B4-BE49-F238E27FC236}">
                <a16:creationId xmlns:a16="http://schemas.microsoft.com/office/drawing/2014/main" id="{D627C9CE-97ED-D45A-99F1-0A4F9B6E88C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7F02439-1ED6-9600-3F43-78648D6DD045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F0B755-9AE3-7FC5-AB99-31E55458300C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EA4CA905-6F63-20BC-335E-DFE3BB2692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205687A-CE77-9403-F724-4A945C429836}"/>
              </a:ext>
            </a:extLst>
          </p:cNvPr>
          <p:cNvSpPr/>
          <p:nvPr/>
        </p:nvSpPr>
        <p:spPr>
          <a:xfrm flipH="1">
            <a:off x="3946740" y="2680499"/>
            <a:ext cx="2590585" cy="2008178"/>
          </a:xfrm>
          <a:custGeom>
            <a:avLst/>
            <a:gdLst>
              <a:gd name="connsiteX0" fmla="*/ 354450 w 708900"/>
              <a:gd name="connsiteY0" fmla="*/ 0 h 549527"/>
              <a:gd name="connsiteX1" fmla="*/ 257107 w 708900"/>
              <a:gd name="connsiteY1" fmla="*/ 198 h 549527"/>
              <a:gd name="connsiteX2" fmla="*/ 243053 w 708900"/>
              <a:gd name="connsiteY2" fmla="*/ 5033 h 549527"/>
              <a:gd name="connsiteX3" fmla="*/ 180059 w 708900"/>
              <a:gd name="connsiteY3" fmla="*/ 78331 h 549527"/>
              <a:gd name="connsiteX4" fmla="*/ 175675 w 708900"/>
              <a:gd name="connsiteY4" fmla="*/ 97559 h 549527"/>
              <a:gd name="connsiteX5" fmla="*/ 158119 w 708900"/>
              <a:gd name="connsiteY5" fmla="*/ 101174 h 549527"/>
              <a:gd name="connsiteX6" fmla="*/ 104208 w 708900"/>
              <a:gd name="connsiteY6" fmla="*/ 154363 h 549527"/>
              <a:gd name="connsiteX7" fmla="*/ 96480 w 708900"/>
              <a:gd name="connsiteY7" fmla="*/ 170744 h 549527"/>
              <a:gd name="connsiteX8" fmla="*/ 77162 w 708900"/>
              <a:gd name="connsiteY8" fmla="*/ 175263 h 549527"/>
              <a:gd name="connsiteX9" fmla="*/ 10846 w 708900"/>
              <a:gd name="connsiteY9" fmla="*/ 251565 h 549527"/>
              <a:gd name="connsiteX10" fmla="*/ 0 w 708900"/>
              <a:gd name="connsiteY10" fmla="*/ 274703 h 549527"/>
              <a:gd name="connsiteX11" fmla="*/ 8383 w 708900"/>
              <a:gd name="connsiteY11" fmla="*/ 293366 h 549527"/>
              <a:gd name="connsiteX12" fmla="*/ 42637 w 708900"/>
              <a:gd name="connsiteY12" fmla="*/ 351299 h 549527"/>
              <a:gd name="connsiteX13" fmla="*/ 86697 w 708900"/>
              <a:gd name="connsiteY13" fmla="*/ 377261 h 549527"/>
              <a:gd name="connsiteX14" fmla="*/ 100819 w 708900"/>
              <a:gd name="connsiteY14" fmla="*/ 380130 h 549527"/>
              <a:gd name="connsiteX15" fmla="*/ 104592 w 708900"/>
              <a:gd name="connsiteY15" fmla="*/ 398522 h 549527"/>
              <a:gd name="connsiteX16" fmla="*/ 133965 w 708900"/>
              <a:gd name="connsiteY16" fmla="*/ 442469 h 549527"/>
              <a:gd name="connsiteX17" fmla="*/ 160243 w 708900"/>
              <a:gd name="connsiteY17" fmla="*/ 450106 h 549527"/>
              <a:gd name="connsiteX18" fmla="*/ 174116 w 708900"/>
              <a:gd name="connsiteY18" fmla="*/ 451530 h 549527"/>
              <a:gd name="connsiteX19" fmla="*/ 179132 w 708900"/>
              <a:gd name="connsiteY19" fmla="*/ 470577 h 549527"/>
              <a:gd name="connsiteX20" fmla="*/ 226017 w 708900"/>
              <a:gd name="connsiteY20" fmla="*/ 538362 h 549527"/>
              <a:gd name="connsiteX21" fmla="*/ 314414 w 708900"/>
              <a:gd name="connsiteY21" fmla="*/ 549140 h 549527"/>
              <a:gd name="connsiteX22" fmla="*/ 354450 w 708900"/>
              <a:gd name="connsiteY22" fmla="*/ 549527 h 549527"/>
              <a:gd name="connsiteX23" fmla="*/ 394486 w 708900"/>
              <a:gd name="connsiteY23" fmla="*/ 549140 h 549527"/>
              <a:gd name="connsiteX24" fmla="*/ 482883 w 708900"/>
              <a:gd name="connsiteY24" fmla="*/ 538362 h 549527"/>
              <a:gd name="connsiteX25" fmla="*/ 529768 w 708900"/>
              <a:gd name="connsiteY25" fmla="*/ 470577 h 549527"/>
              <a:gd name="connsiteX26" fmla="*/ 534784 w 708900"/>
              <a:gd name="connsiteY26" fmla="*/ 451530 h 549527"/>
              <a:gd name="connsiteX27" fmla="*/ 548657 w 708900"/>
              <a:gd name="connsiteY27" fmla="*/ 450106 h 549527"/>
              <a:gd name="connsiteX28" fmla="*/ 574935 w 708900"/>
              <a:gd name="connsiteY28" fmla="*/ 442469 h 549527"/>
              <a:gd name="connsiteX29" fmla="*/ 604308 w 708900"/>
              <a:gd name="connsiteY29" fmla="*/ 398522 h 549527"/>
              <a:gd name="connsiteX30" fmla="*/ 608081 w 708900"/>
              <a:gd name="connsiteY30" fmla="*/ 380130 h 549527"/>
              <a:gd name="connsiteX31" fmla="*/ 622203 w 708900"/>
              <a:gd name="connsiteY31" fmla="*/ 377261 h 549527"/>
              <a:gd name="connsiteX32" fmla="*/ 666263 w 708900"/>
              <a:gd name="connsiteY32" fmla="*/ 351299 h 549527"/>
              <a:gd name="connsiteX33" fmla="*/ 700517 w 708900"/>
              <a:gd name="connsiteY33" fmla="*/ 293366 h 549527"/>
              <a:gd name="connsiteX34" fmla="*/ 708900 w 708900"/>
              <a:gd name="connsiteY34" fmla="*/ 274703 h 549527"/>
              <a:gd name="connsiteX35" fmla="*/ 698054 w 708900"/>
              <a:gd name="connsiteY35" fmla="*/ 251565 h 549527"/>
              <a:gd name="connsiteX36" fmla="*/ 631738 w 708900"/>
              <a:gd name="connsiteY36" fmla="*/ 175263 h 549527"/>
              <a:gd name="connsiteX37" fmla="*/ 612420 w 708900"/>
              <a:gd name="connsiteY37" fmla="*/ 170744 h 549527"/>
              <a:gd name="connsiteX38" fmla="*/ 604692 w 708900"/>
              <a:gd name="connsiteY38" fmla="*/ 154363 h 549527"/>
              <a:gd name="connsiteX39" fmla="*/ 550781 w 708900"/>
              <a:gd name="connsiteY39" fmla="*/ 101174 h 549527"/>
              <a:gd name="connsiteX40" fmla="*/ 533225 w 708900"/>
              <a:gd name="connsiteY40" fmla="*/ 97559 h 549527"/>
              <a:gd name="connsiteX41" fmla="*/ 528841 w 708900"/>
              <a:gd name="connsiteY41" fmla="*/ 78331 h 549527"/>
              <a:gd name="connsiteX42" fmla="*/ 465847 w 708900"/>
              <a:gd name="connsiteY42" fmla="*/ 5033 h 549527"/>
              <a:gd name="connsiteX43" fmla="*/ 451793 w 708900"/>
              <a:gd name="connsiteY43" fmla="*/ 198 h 54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900" h="549527">
                <a:moveTo>
                  <a:pt x="354450" y="0"/>
                </a:moveTo>
                <a:lnTo>
                  <a:pt x="257107" y="198"/>
                </a:lnTo>
                <a:lnTo>
                  <a:pt x="243053" y="5033"/>
                </a:lnTo>
                <a:cubicBezTo>
                  <a:pt x="208347" y="16963"/>
                  <a:pt x="188600" y="39965"/>
                  <a:pt x="180059" y="78331"/>
                </a:cubicBezTo>
                <a:cubicBezTo>
                  <a:pt x="178003" y="87527"/>
                  <a:pt x="176037" y="96181"/>
                  <a:pt x="175675" y="97559"/>
                </a:cubicBezTo>
                <a:cubicBezTo>
                  <a:pt x="175314" y="98937"/>
                  <a:pt x="167767" y="100542"/>
                  <a:pt x="158119" y="101174"/>
                </a:cubicBezTo>
                <a:cubicBezTo>
                  <a:pt x="126712" y="103185"/>
                  <a:pt x="110037" y="119634"/>
                  <a:pt x="104208" y="154363"/>
                </a:cubicBezTo>
                <a:cubicBezTo>
                  <a:pt x="101768" y="168891"/>
                  <a:pt x="100886" y="170744"/>
                  <a:pt x="96480" y="170744"/>
                </a:cubicBezTo>
                <a:cubicBezTo>
                  <a:pt x="89910" y="171623"/>
                  <a:pt x="83441" y="173137"/>
                  <a:pt x="77162" y="175263"/>
                </a:cubicBezTo>
                <a:cubicBezTo>
                  <a:pt x="50907" y="183419"/>
                  <a:pt x="33350" y="203619"/>
                  <a:pt x="10846" y="251565"/>
                </a:cubicBezTo>
                <a:lnTo>
                  <a:pt x="0" y="274703"/>
                </a:lnTo>
                <a:lnTo>
                  <a:pt x="8383" y="293366"/>
                </a:lnTo>
                <a:cubicBezTo>
                  <a:pt x="20991" y="321406"/>
                  <a:pt x="30978" y="338352"/>
                  <a:pt x="42637" y="351299"/>
                </a:cubicBezTo>
                <a:cubicBezTo>
                  <a:pt x="55877" y="366031"/>
                  <a:pt x="68711" y="373578"/>
                  <a:pt x="86697" y="377261"/>
                </a:cubicBezTo>
                <a:lnTo>
                  <a:pt x="100819" y="380130"/>
                </a:lnTo>
                <a:lnTo>
                  <a:pt x="104592" y="398522"/>
                </a:lnTo>
                <a:cubicBezTo>
                  <a:pt x="109337" y="422337"/>
                  <a:pt x="117177" y="434041"/>
                  <a:pt x="133965" y="442469"/>
                </a:cubicBezTo>
                <a:cubicBezTo>
                  <a:pt x="142269" y="446383"/>
                  <a:pt x="151137" y="448958"/>
                  <a:pt x="160243" y="450106"/>
                </a:cubicBezTo>
                <a:lnTo>
                  <a:pt x="174116" y="451530"/>
                </a:lnTo>
                <a:lnTo>
                  <a:pt x="179132" y="470577"/>
                </a:lnTo>
                <a:cubicBezTo>
                  <a:pt x="188487" y="506006"/>
                  <a:pt x="200394" y="523201"/>
                  <a:pt x="226017" y="538362"/>
                </a:cubicBezTo>
                <a:cubicBezTo>
                  <a:pt x="236795" y="544734"/>
                  <a:pt x="230977" y="547733"/>
                  <a:pt x="314414" y="549140"/>
                </a:cubicBezTo>
                <a:lnTo>
                  <a:pt x="354450" y="549527"/>
                </a:lnTo>
                <a:lnTo>
                  <a:pt x="394486" y="549140"/>
                </a:lnTo>
                <a:cubicBezTo>
                  <a:pt x="477923" y="547733"/>
                  <a:pt x="472105" y="544734"/>
                  <a:pt x="482883" y="538362"/>
                </a:cubicBezTo>
                <a:cubicBezTo>
                  <a:pt x="508506" y="523201"/>
                  <a:pt x="520413" y="506006"/>
                  <a:pt x="529768" y="470577"/>
                </a:cubicBezTo>
                <a:lnTo>
                  <a:pt x="534784" y="451530"/>
                </a:lnTo>
                <a:lnTo>
                  <a:pt x="548657" y="450106"/>
                </a:lnTo>
                <a:cubicBezTo>
                  <a:pt x="557763" y="448958"/>
                  <a:pt x="566631" y="446383"/>
                  <a:pt x="574935" y="442469"/>
                </a:cubicBezTo>
                <a:cubicBezTo>
                  <a:pt x="591723" y="434041"/>
                  <a:pt x="599563" y="422337"/>
                  <a:pt x="604308" y="398522"/>
                </a:cubicBezTo>
                <a:lnTo>
                  <a:pt x="608081" y="380130"/>
                </a:lnTo>
                <a:lnTo>
                  <a:pt x="622203" y="377261"/>
                </a:lnTo>
                <a:cubicBezTo>
                  <a:pt x="640189" y="373578"/>
                  <a:pt x="653023" y="366031"/>
                  <a:pt x="666263" y="351299"/>
                </a:cubicBezTo>
                <a:cubicBezTo>
                  <a:pt x="677922" y="338352"/>
                  <a:pt x="687909" y="321406"/>
                  <a:pt x="700517" y="293366"/>
                </a:cubicBezTo>
                <a:lnTo>
                  <a:pt x="708900" y="274703"/>
                </a:lnTo>
                <a:lnTo>
                  <a:pt x="698054" y="251565"/>
                </a:lnTo>
                <a:cubicBezTo>
                  <a:pt x="675550" y="203619"/>
                  <a:pt x="657993" y="183419"/>
                  <a:pt x="631738" y="175263"/>
                </a:cubicBezTo>
                <a:cubicBezTo>
                  <a:pt x="625459" y="173137"/>
                  <a:pt x="618990" y="171623"/>
                  <a:pt x="612420" y="170744"/>
                </a:cubicBezTo>
                <a:cubicBezTo>
                  <a:pt x="608014" y="170744"/>
                  <a:pt x="607132" y="168891"/>
                  <a:pt x="604692" y="154363"/>
                </a:cubicBezTo>
                <a:cubicBezTo>
                  <a:pt x="598863" y="119634"/>
                  <a:pt x="582188" y="103185"/>
                  <a:pt x="550781" y="101174"/>
                </a:cubicBezTo>
                <a:cubicBezTo>
                  <a:pt x="541133" y="100542"/>
                  <a:pt x="533586" y="98937"/>
                  <a:pt x="533225" y="97559"/>
                </a:cubicBezTo>
                <a:cubicBezTo>
                  <a:pt x="532863" y="96181"/>
                  <a:pt x="530897" y="87527"/>
                  <a:pt x="528841" y="78331"/>
                </a:cubicBezTo>
                <a:cubicBezTo>
                  <a:pt x="520300" y="39965"/>
                  <a:pt x="500553" y="16963"/>
                  <a:pt x="465847" y="5033"/>
                </a:cubicBezTo>
                <a:lnTo>
                  <a:pt x="451793" y="19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023677A-0679-3E81-5F86-2CCF43D72C76}"/>
              </a:ext>
            </a:extLst>
          </p:cNvPr>
          <p:cNvSpPr txBox="1"/>
          <p:nvPr/>
        </p:nvSpPr>
        <p:spPr>
          <a:xfrm>
            <a:off x="4365710" y="3075356"/>
            <a:ext cx="1774864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>
                  <a:lumMod val="9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400BCFB-DC14-3534-D87F-124519BF43D3}"/>
              </a:ext>
            </a:extLst>
          </p:cNvPr>
          <p:cNvSpPr/>
          <p:nvPr/>
        </p:nvSpPr>
        <p:spPr>
          <a:xfrm>
            <a:off x="314587" y="3832758"/>
            <a:ext cx="3639538" cy="2075368"/>
          </a:xfrm>
          <a:custGeom>
            <a:avLst/>
            <a:gdLst>
              <a:gd name="connsiteX0" fmla="*/ 3540715 w 3639538"/>
              <a:gd name="connsiteY0" fmla="*/ 958006 h 2075368"/>
              <a:gd name="connsiteX1" fmla="*/ 3549448 w 3639538"/>
              <a:gd name="connsiteY1" fmla="*/ 959055 h 2075368"/>
              <a:gd name="connsiteX2" fmla="*/ 3579567 w 3639538"/>
              <a:gd name="connsiteY2" fmla="*/ 980739 h 2075368"/>
              <a:gd name="connsiteX3" fmla="*/ 3596926 w 3639538"/>
              <a:gd name="connsiteY3" fmla="*/ 996691 h 2075368"/>
              <a:gd name="connsiteX4" fmla="*/ 3626648 w 3639538"/>
              <a:gd name="connsiteY4" fmla="*/ 1016883 h 2075368"/>
              <a:gd name="connsiteX5" fmla="*/ 3631685 w 3639538"/>
              <a:gd name="connsiteY5" fmla="*/ 1050781 h 2075368"/>
              <a:gd name="connsiteX6" fmla="*/ 3597136 w 3639538"/>
              <a:gd name="connsiteY6" fmla="*/ 1077333 h 2075368"/>
              <a:gd name="connsiteX7" fmla="*/ 3583471 w 3639538"/>
              <a:gd name="connsiteY7" fmla="*/ 1086819 h 2075368"/>
              <a:gd name="connsiteX8" fmla="*/ 3562482 w 3639538"/>
              <a:gd name="connsiteY8" fmla="*/ 1111042 h 2075368"/>
              <a:gd name="connsiteX9" fmla="*/ 3562420 w 3639538"/>
              <a:gd name="connsiteY9" fmla="*/ 1111084 h 2075368"/>
              <a:gd name="connsiteX10" fmla="*/ 3547725 w 3639538"/>
              <a:gd name="connsiteY10" fmla="*/ 1114967 h 2075368"/>
              <a:gd name="connsiteX11" fmla="*/ 3541430 w 3639538"/>
              <a:gd name="connsiteY11" fmla="*/ 1114967 h 2075368"/>
              <a:gd name="connsiteX12" fmla="*/ 3541303 w 3639538"/>
              <a:gd name="connsiteY12" fmla="*/ 1101870 h 2075368"/>
              <a:gd name="connsiteX13" fmla="*/ 3511918 w 3639538"/>
              <a:gd name="connsiteY13" fmla="*/ 1051598 h 2075368"/>
              <a:gd name="connsiteX14" fmla="*/ 3495693 w 3639538"/>
              <a:gd name="connsiteY14" fmla="*/ 1035165 h 2075368"/>
              <a:gd name="connsiteX15" fmla="*/ 3510386 w 3639538"/>
              <a:gd name="connsiteY15" fmla="*/ 1023914 h 2075368"/>
              <a:gd name="connsiteX16" fmla="*/ 3540904 w 3639538"/>
              <a:gd name="connsiteY16" fmla="*/ 971944 h 2075368"/>
              <a:gd name="connsiteX17" fmla="*/ 97141 w 3639538"/>
              <a:gd name="connsiteY17" fmla="*/ 957628 h 2075368"/>
              <a:gd name="connsiteX18" fmla="*/ 100625 w 3639538"/>
              <a:gd name="connsiteY18" fmla="*/ 970034 h 2075368"/>
              <a:gd name="connsiteX19" fmla="*/ 104193 w 3639538"/>
              <a:gd name="connsiteY19" fmla="*/ 992073 h 2075368"/>
              <a:gd name="connsiteX20" fmla="*/ 139603 w 3639538"/>
              <a:gd name="connsiteY20" fmla="*/ 1030441 h 2075368"/>
              <a:gd name="connsiteX21" fmla="*/ 148523 w 3639538"/>
              <a:gd name="connsiteY21" fmla="*/ 1036214 h 2075368"/>
              <a:gd name="connsiteX22" fmla="*/ 132991 w 3639538"/>
              <a:gd name="connsiteY22" fmla="*/ 1048660 h 2075368"/>
              <a:gd name="connsiteX23" fmla="*/ 109587 w 3639538"/>
              <a:gd name="connsiteY23" fmla="*/ 1072001 h 2075368"/>
              <a:gd name="connsiteX24" fmla="*/ 100688 w 3639538"/>
              <a:gd name="connsiteY24" fmla="*/ 1099476 h 2075368"/>
              <a:gd name="connsiteX25" fmla="*/ 100813 w 3639538"/>
              <a:gd name="connsiteY25" fmla="*/ 1099497 h 2075368"/>
              <a:gd name="connsiteX26" fmla="*/ 99785 w 3639538"/>
              <a:gd name="connsiteY26" fmla="*/ 1115534 h 2075368"/>
              <a:gd name="connsiteX27" fmla="*/ 90381 w 3639538"/>
              <a:gd name="connsiteY27" fmla="*/ 1114464 h 2075368"/>
              <a:gd name="connsiteX28" fmla="*/ 60198 w 3639538"/>
              <a:gd name="connsiteY28" fmla="*/ 1090976 h 2075368"/>
              <a:gd name="connsiteX29" fmla="*/ 43826 w 3639538"/>
              <a:gd name="connsiteY29" fmla="*/ 1077144 h 2075368"/>
              <a:gd name="connsiteX30" fmla="*/ 10074 w 3639538"/>
              <a:gd name="connsiteY30" fmla="*/ 1050298 h 2075368"/>
              <a:gd name="connsiteX31" fmla="*/ 0 w 3639538"/>
              <a:gd name="connsiteY31" fmla="*/ 1036990 h 2075368"/>
              <a:gd name="connsiteX32" fmla="*/ 12594 w 3639538"/>
              <a:gd name="connsiteY32" fmla="*/ 1020199 h 2075368"/>
              <a:gd name="connsiteX33" fmla="*/ 47478 w 3639538"/>
              <a:gd name="connsiteY33" fmla="*/ 996479 h 2075368"/>
              <a:gd name="connsiteX34" fmla="*/ 57260 w 3639538"/>
              <a:gd name="connsiteY34" fmla="*/ 992576 h 2075368"/>
              <a:gd name="connsiteX35" fmla="*/ 59359 w 3639538"/>
              <a:gd name="connsiteY35" fmla="*/ 983992 h 2075368"/>
              <a:gd name="connsiteX36" fmla="*/ 97141 w 3639538"/>
              <a:gd name="connsiteY36" fmla="*/ 957628 h 2075368"/>
              <a:gd name="connsiteX37" fmla="*/ 741715 w 3639538"/>
              <a:gd name="connsiteY37" fmla="*/ 0 h 2075368"/>
              <a:gd name="connsiteX38" fmla="*/ 2897822 w 3639538"/>
              <a:gd name="connsiteY38" fmla="*/ 0 h 2075368"/>
              <a:gd name="connsiteX39" fmla="*/ 3166831 w 3639538"/>
              <a:gd name="connsiteY39" fmla="*/ 269009 h 2075368"/>
              <a:gd name="connsiteX40" fmla="*/ 3166831 w 3639538"/>
              <a:gd name="connsiteY40" fmla="*/ 782356 h 2075368"/>
              <a:gd name="connsiteX41" fmla="*/ 3175503 w 3639538"/>
              <a:gd name="connsiteY41" fmla="*/ 782467 h 2075368"/>
              <a:gd name="connsiteX42" fmla="*/ 3257627 w 3639538"/>
              <a:gd name="connsiteY42" fmla="*/ 792461 h 2075368"/>
              <a:gd name="connsiteX43" fmla="*/ 3301160 w 3639538"/>
              <a:gd name="connsiteY43" fmla="*/ 855430 h 2075368"/>
              <a:gd name="connsiteX44" fmla="*/ 3305840 w 3639538"/>
              <a:gd name="connsiteY44" fmla="*/ 873124 h 2075368"/>
              <a:gd name="connsiteX45" fmla="*/ 3318708 w 3639538"/>
              <a:gd name="connsiteY45" fmla="*/ 874447 h 2075368"/>
              <a:gd name="connsiteX46" fmla="*/ 3343140 w 3639538"/>
              <a:gd name="connsiteY46" fmla="*/ 881541 h 2075368"/>
              <a:gd name="connsiteX47" fmla="*/ 3370427 w 3639538"/>
              <a:gd name="connsiteY47" fmla="*/ 922366 h 2075368"/>
              <a:gd name="connsiteX48" fmla="*/ 3373827 w 3639538"/>
              <a:gd name="connsiteY48" fmla="*/ 939493 h 2075368"/>
              <a:gd name="connsiteX49" fmla="*/ 3386945 w 3639538"/>
              <a:gd name="connsiteY49" fmla="*/ 942160 h 2075368"/>
              <a:gd name="connsiteX50" fmla="*/ 3427875 w 3639538"/>
              <a:gd name="connsiteY50" fmla="*/ 966254 h 2075368"/>
              <a:gd name="connsiteX51" fmla="*/ 3459717 w 3639538"/>
              <a:gd name="connsiteY51" fmla="*/ 1020072 h 2075368"/>
              <a:gd name="connsiteX52" fmla="*/ 3467504 w 3639538"/>
              <a:gd name="connsiteY52" fmla="*/ 1037409 h 2075368"/>
              <a:gd name="connsiteX53" fmla="*/ 3457428 w 3639538"/>
              <a:gd name="connsiteY53" fmla="*/ 1058904 h 2075368"/>
              <a:gd name="connsiteX54" fmla="*/ 3395824 w 3639538"/>
              <a:gd name="connsiteY54" fmla="*/ 1129744 h 2075368"/>
              <a:gd name="connsiteX55" fmla="*/ 3377878 w 3639538"/>
              <a:gd name="connsiteY55" fmla="*/ 1133942 h 2075368"/>
              <a:gd name="connsiteX56" fmla="*/ 3370699 w 3639538"/>
              <a:gd name="connsiteY56" fmla="*/ 1149160 h 2075368"/>
              <a:gd name="connsiteX57" fmla="*/ 3320618 w 3639538"/>
              <a:gd name="connsiteY57" fmla="*/ 1198569 h 2075368"/>
              <a:gd name="connsiteX58" fmla="*/ 3304309 w 3639538"/>
              <a:gd name="connsiteY58" fmla="*/ 1201906 h 2075368"/>
              <a:gd name="connsiteX59" fmla="*/ 3300237 w 3639538"/>
              <a:gd name="connsiteY59" fmla="*/ 1219789 h 2075368"/>
              <a:gd name="connsiteX60" fmla="*/ 3241718 w 3639538"/>
              <a:gd name="connsiteY60" fmla="*/ 1287879 h 2075368"/>
              <a:gd name="connsiteX61" fmla="*/ 3228662 w 3639538"/>
              <a:gd name="connsiteY61" fmla="*/ 1292372 h 2075368"/>
              <a:gd name="connsiteX62" fmla="*/ 3166831 w 3639538"/>
              <a:gd name="connsiteY62" fmla="*/ 1292498 h 2075368"/>
              <a:gd name="connsiteX63" fmla="*/ 3166831 w 3639538"/>
              <a:gd name="connsiteY63" fmla="*/ 1806360 h 2075368"/>
              <a:gd name="connsiteX64" fmla="*/ 2897822 w 3639538"/>
              <a:gd name="connsiteY64" fmla="*/ 2075368 h 2075368"/>
              <a:gd name="connsiteX65" fmla="*/ 741715 w 3639538"/>
              <a:gd name="connsiteY65" fmla="*/ 2075368 h 2075368"/>
              <a:gd name="connsiteX66" fmla="*/ 472706 w 3639538"/>
              <a:gd name="connsiteY66" fmla="*/ 1806360 h 2075368"/>
              <a:gd name="connsiteX67" fmla="*/ 472706 w 3639538"/>
              <a:gd name="connsiteY67" fmla="*/ 1293229 h 2075368"/>
              <a:gd name="connsiteX68" fmla="*/ 467778 w 3639538"/>
              <a:gd name="connsiteY68" fmla="*/ 1293180 h 2075368"/>
              <a:gd name="connsiteX69" fmla="*/ 413517 w 3639538"/>
              <a:gd name="connsiteY69" fmla="*/ 1291344 h 2075368"/>
              <a:gd name="connsiteX70" fmla="*/ 366165 w 3639538"/>
              <a:gd name="connsiteY70" fmla="*/ 1267835 h 2075368"/>
              <a:gd name="connsiteX71" fmla="*/ 340222 w 3639538"/>
              <a:gd name="connsiteY71" fmla="*/ 1216305 h 2075368"/>
              <a:gd name="connsiteX72" fmla="*/ 336905 w 3639538"/>
              <a:gd name="connsiteY72" fmla="*/ 1199514 h 2075368"/>
              <a:gd name="connsiteX73" fmla="*/ 321562 w 3639538"/>
              <a:gd name="connsiteY73" fmla="*/ 1198507 h 2075368"/>
              <a:gd name="connsiteX74" fmla="*/ 272131 w 3639538"/>
              <a:gd name="connsiteY74" fmla="*/ 1152812 h 2075368"/>
              <a:gd name="connsiteX75" fmla="*/ 269234 w 3639538"/>
              <a:gd name="connsiteY75" fmla="*/ 1136460 h 2075368"/>
              <a:gd name="connsiteX76" fmla="*/ 255465 w 3639538"/>
              <a:gd name="connsiteY76" fmla="*/ 1132514 h 2075368"/>
              <a:gd name="connsiteX77" fmla="*/ 234643 w 3639538"/>
              <a:gd name="connsiteY77" fmla="*/ 1125420 h 2075368"/>
              <a:gd name="connsiteX78" fmla="*/ 202046 w 3639538"/>
              <a:gd name="connsiteY78" fmla="*/ 1092907 h 2075368"/>
              <a:gd name="connsiteX79" fmla="*/ 175956 w 3639538"/>
              <a:gd name="connsiteY79" fmla="*/ 1036823 h 2075368"/>
              <a:gd name="connsiteX80" fmla="*/ 189453 w 3639538"/>
              <a:gd name="connsiteY80" fmla="*/ 1005065 h 2075368"/>
              <a:gd name="connsiteX81" fmla="*/ 257795 w 3639538"/>
              <a:gd name="connsiteY81" fmla="*/ 941340 h 2075368"/>
              <a:gd name="connsiteX82" fmla="*/ 269340 w 3639538"/>
              <a:gd name="connsiteY82" fmla="*/ 939703 h 2075368"/>
              <a:gd name="connsiteX83" fmla="*/ 270893 w 3639538"/>
              <a:gd name="connsiteY83" fmla="*/ 927236 h 2075368"/>
              <a:gd name="connsiteX84" fmla="*/ 284830 w 3639538"/>
              <a:gd name="connsiteY84" fmla="*/ 891931 h 2075368"/>
              <a:gd name="connsiteX85" fmla="*/ 323010 w 3639538"/>
              <a:gd name="connsiteY85" fmla="*/ 874551 h 2075368"/>
              <a:gd name="connsiteX86" fmla="*/ 336674 w 3639538"/>
              <a:gd name="connsiteY86" fmla="*/ 873145 h 2075368"/>
              <a:gd name="connsiteX87" fmla="*/ 340284 w 3639538"/>
              <a:gd name="connsiteY87" fmla="*/ 857129 h 2075368"/>
              <a:gd name="connsiteX88" fmla="*/ 364170 w 3639538"/>
              <a:gd name="connsiteY88" fmla="*/ 808391 h 2075368"/>
              <a:gd name="connsiteX89" fmla="*/ 405793 w 3639538"/>
              <a:gd name="connsiteY89" fmla="*/ 784149 h 2075368"/>
              <a:gd name="connsiteX90" fmla="*/ 436508 w 3639538"/>
              <a:gd name="connsiteY90" fmla="*/ 782736 h 2075368"/>
              <a:gd name="connsiteX91" fmla="*/ 472706 w 3639538"/>
              <a:gd name="connsiteY91" fmla="*/ 782278 h 2075368"/>
              <a:gd name="connsiteX92" fmla="*/ 472706 w 3639538"/>
              <a:gd name="connsiteY92" fmla="*/ 269009 h 2075368"/>
              <a:gd name="connsiteX93" fmla="*/ 741715 w 3639538"/>
              <a:gd name="connsiteY93" fmla="*/ 0 h 207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639538" h="2075368">
                <a:moveTo>
                  <a:pt x="3540715" y="958006"/>
                </a:moveTo>
                <a:lnTo>
                  <a:pt x="3549448" y="959055"/>
                </a:lnTo>
                <a:cubicBezTo>
                  <a:pt x="3565442" y="960966"/>
                  <a:pt x="3572200" y="965835"/>
                  <a:pt x="3579567" y="980739"/>
                </a:cubicBezTo>
                <a:cubicBezTo>
                  <a:pt x="3586075" y="993878"/>
                  <a:pt x="3586578" y="994361"/>
                  <a:pt x="3596926" y="996691"/>
                </a:cubicBezTo>
                <a:cubicBezTo>
                  <a:pt x="3610633" y="999797"/>
                  <a:pt x="3615984" y="1003428"/>
                  <a:pt x="3626648" y="1016883"/>
                </a:cubicBezTo>
                <a:cubicBezTo>
                  <a:pt x="3643062" y="1037598"/>
                  <a:pt x="3642727" y="1035332"/>
                  <a:pt x="3631685" y="1050781"/>
                </a:cubicBezTo>
                <a:cubicBezTo>
                  <a:pt x="3618398" y="1069419"/>
                  <a:pt x="3611829" y="1074457"/>
                  <a:pt x="3597136" y="1077333"/>
                </a:cubicBezTo>
                <a:cubicBezTo>
                  <a:pt x="3585445" y="1079642"/>
                  <a:pt x="3584709" y="1080145"/>
                  <a:pt x="3583471" y="1086819"/>
                </a:cubicBezTo>
                <a:cubicBezTo>
                  <a:pt x="3581729" y="1096161"/>
                  <a:pt x="3572977" y="1106277"/>
                  <a:pt x="3562482" y="1111042"/>
                </a:cubicBezTo>
                <a:lnTo>
                  <a:pt x="3562420" y="1111084"/>
                </a:lnTo>
                <a:cubicBezTo>
                  <a:pt x="3557776" y="1113199"/>
                  <a:pt x="3552808" y="1114514"/>
                  <a:pt x="3547725" y="1114967"/>
                </a:cubicBezTo>
                <a:lnTo>
                  <a:pt x="3541430" y="1114967"/>
                </a:lnTo>
                <a:lnTo>
                  <a:pt x="3541303" y="1101870"/>
                </a:lnTo>
                <a:cubicBezTo>
                  <a:pt x="3541074" y="1082349"/>
                  <a:pt x="3534083" y="1070364"/>
                  <a:pt x="3511918" y="1051598"/>
                </a:cubicBezTo>
                <a:cubicBezTo>
                  <a:pt x="3502116" y="1043309"/>
                  <a:pt x="3494791" y="1035920"/>
                  <a:pt x="3495693" y="1035165"/>
                </a:cubicBezTo>
                <a:cubicBezTo>
                  <a:pt x="3496596" y="1034408"/>
                  <a:pt x="3503186" y="1029350"/>
                  <a:pt x="3510386" y="1023914"/>
                </a:cubicBezTo>
                <a:cubicBezTo>
                  <a:pt x="3532803" y="1006996"/>
                  <a:pt x="3541156" y="992744"/>
                  <a:pt x="3540904" y="971944"/>
                </a:cubicBezTo>
                <a:close/>
                <a:moveTo>
                  <a:pt x="97141" y="957628"/>
                </a:moveTo>
                <a:cubicBezTo>
                  <a:pt x="100939" y="957607"/>
                  <a:pt x="101275" y="958783"/>
                  <a:pt x="100625" y="970034"/>
                </a:cubicBezTo>
                <a:cubicBezTo>
                  <a:pt x="99858" y="977566"/>
                  <a:pt x="101090" y="985167"/>
                  <a:pt x="104193" y="992073"/>
                </a:cubicBezTo>
                <a:cubicBezTo>
                  <a:pt x="109335" y="1003743"/>
                  <a:pt x="127365" y="1023263"/>
                  <a:pt x="139603" y="1030441"/>
                </a:cubicBezTo>
                <a:cubicBezTo>
                  <a:pt x="142731" y="1032113"/>
                  <a:pt x="145716" y="1034044"/>
                  <a:pt x="148523" y="1036214"/>
                </a:cubicBezTo>
                <a:cubicBezTo>
                  <a:pt x="148523" y="1036529"/>
                  <a:pt x="141534" y="1042133"/>
                  <a:pt x="132991" y="1048660"/>
                </a:cubicBezTo>
                <a:cubicBezTo>
                  <a:pt x="124223" y="1055407"/>
                  <a:pt x="116356" y="1063251"/>
                  <a:pt x="109587" y="1072001"/>
                </a:cubicBezTo>
                <a:cubicBezTo>
                  <a:pt x="102597" y="1082160"/>
                  <a:pt x="101591" y="1085203"/>
                  <a:pt x="100688" y="1099476"/>
                </a:cubicBezTo>
                <a:lnTo>
                  <a:pt x="100813" y="1099497"/>
                </a:lnTo>
                <a:lnTo>
                  <a:pt x="99785" y="1115534"/>
                </a:lnTo>
                <a:lnTo>
                  <a:pt x="90381" y="1114464"/>
                </a:lnTo>
                <a:cubicBezTo>
                  <a:pt x="76621" y="1113143"/>
                  <a:pt x="64861" y="1103992"/>
                  <a:pt x="60198" y="1090976"/>
                </a:cubicBezTo>
                <a:cubicBezTo>
                  <a:pt x="56819" y="1080839"/>
                  <a:pt x="56546" y="1080628"/>
                  <a:pt x="43826" y="1077144"/>
                </a:cubicBezTo>
                <a:cubicBezTo>
                  <a:pt x="29281" y="1073156"/>
                  <a:pt x="24474" y="1069335"/>
                  <a:pt x="10074" y="1050298"/>
                </a:cubicBezTo>
                <a:lnTo>
                  <a:pt x="0" y="1036990"/>
                </a:lnTo>
                <a:lnTo>
                  <a:pt x="12594" y="1020199"/>
                </a:lnTo>
                <a:cubicBezTo>
                  <a:pt x="25733" y="1002778"/>
                  <a:pt x="30896" y="999209"/>
                  <a:pt x="47478" y="996479"/>
                </a:cubicBezTo>
                <a:cubicBezTo>
                  <a:pt x="52453" y="995661"/>
                  <a:pt x="56862" y="993920"/>
                  <a:pt x="57260" y="992576"/>
                </a:cubicBezTo>
                <a:cubicBezTo>
                  <a:pt x="57658" y="991232"/>
                  <a:pt x="58603" y="987391"/>
                  <a:pt x="59359" y="983992"/>
                </a:cubicBezTo>
                <a:cubicBezTo>
                  <a:pt x="62130" y="971293"/>
                  <a:pt x="81650" y="957628"/>
                  <a:pt x="97141" y="957628"/>
                </a:cubicBezTo>
                <a:close/>
                <a:moveTo>
                  <a:pt x="741715" y="0"/>
                </a:moveTo>
                <a:lnTo>
                  <a:pt x="2897822" y="0"/>
                </a:lnTo>
                <a:cubicBezTo>
                  <a:pt x="3046391" y="0"/>
                  <a:pt x="3166831" y="120440"/>
                  <a:pt x="3166831" y="269009"/>
                </a:cubicBezTo>
                <a:lnTo>
                  <a:pt x="3166831" y="782356"/>
                </a:lnTo>
                <a:lnTo>
                  <a:pt x="3175503" y="782467"/>
                </a:lnTo>
                <a:cubicBezTo>
                  <a:pt x="3253010" y="783771"/>
                  <a:pt x="3247605" y="786553"/>
                  <a:pt x="3257627" y="792461"/>
                </a:cubicBezTo>
                <a:cubicBezTo>
                  <a:pt x="3281431" y="806545"/>
                  <a:pt x="3292471" y="822519"/>
                  <a:pt x="3301160" y="855430"/>
                </a:cubicBezTo>
                <a:lnTo>
                  <a:pt x="3305840" y="873124"/>
                </a:lnTo>
                <a:lnTo>
                  <a:pt x="3318708" y="874447"/>
                </a:lnTo>
                <a:cubicBezTo>
                  <a:pt x="3327177" y="875502"/>
                  <a:pt x="3335423" y="877897"/>
                  <a:pt x="3343140" y="881541"/>
                </a:cubicBezTo>
                <a:cubicBezTo>
                  <a:pt x="3358715" y="889369"/>
                  <a:pt x="3365998" y="900222"/>
                  <a:pt x="3370427" y="922366"/>
                </a:cubicBezTo>
                <a:lnTo>
                  <a:pt x="3373827" y="939493"/>
                </a:lnTo>
                <a:lnTo>
                  <a:pt x="3386945" y="942160"/>
                </a:lnTo>
                <a:cubicBezTo>
                  <a:pt x="3403653" y="945559"/>
                  <a:pt x="3415597" y="952591"/>
                  <a:pt x="3427875" y="966254"/>
                </a:cubicBezTo>
                <a:cubicBezTo>
                  <a:pt x="3438727" y="978302"/>
                  <a:pt x="3448005" y="994024"/>
                  <a:pt x="3459717" y="1020072"/>
                </a:cubicBezTo>
                <a:lnTo>
                  <a:pt x="3467504" y="1037409"/>
                </a:lnTo>
                <a:lnTo>
                  <a:pt x="3457428" y="1058904"/>
                </a:lnTo>
                <a:cubicBezTo>
                  <a:pt x="3436522" y="1103465"/>
                  <a:pt x="3420130" y="1122229"/>
                  <a:pt x="3395824" y="1129744"/>
                </a:cubicBezTo>
                <a:cubicBezTo>
                  <a:pt x="3389992" y="1131719"/>
                  <a:pt x="3383982" y="1133125"/>
                  <a:pt x="3377878" y="1133942"/>
                </a:cubicBezTo>
                <a:cubicBezTo>
                  <a:pt x="3373764" y="1133942"/>
                  <a:pt x="3372966" y="1135642"/>
                  <a:pt x="3370699" y="1149160"/>
                </a:cubicBezTo>
                <a:cubicBezTo>
                  <a:pt x="3365284" y="1181399"/>
                  <a:pt x="3349774" y="1196701"/>
                  <a:pt x="3320618" y="1198569"/>
                </a:cubicBezTo>
                <a:cubicBezTo>
                  <a:pt x="3311656" y="1199199"/>
                  <a:pt x="3304645" y="1200605"/>
                  <a:pt x="3304309" y="1201906"/>
                </a:cubicBezTo>
                <a:cubicBezTo>
                  <a:pt x="3303973" y="1203207"/>
                  <a:pt x="3302147" y="1211247"/>
                  <a:pt x="3300237" y="1219789"/>
                </a:cubicBezTo>
                <a:cubicBezTo>
                  <a:pt x="3292304" y="1255429"/>
                  <a:pt x="3273937" y="1276861"/>
                  <a:pt x="3241718" y="1287879"/>
                </a:cubicBezTo>
                <a:lnTo>
                  <a:pt x="3228662" y="1292372"/>
                </a:lnTo>
                <a:lnTo>
                  <a:pt x="3166831" y="1292498"/>
                </a:lnTo>
                <a:lnTo>
                  <a:pt x="3166831" y="1806360"/>
                </a:lnTo>
                <a:cubicBezTo>
                  <a:pt x="3166831" y="1954929"/>
                  <a:pt x="3046391" y="2075368"/>
                  <a:pt x="2897822" y="2075368"/>
                </a:cubicBezTo>
                <a:lnTo>
                  <a:pt x="741715" y="2075368"/>
                </a:lnTo>
                <a:cubicBezTo>
                  <a:pt x="593146" y="2075368"/>
                  <a:pt x="472706" y="1954929"/>
                  <a:pt x="472706" y="1806360"/>
                </a:cubicBezTo>
                <a:lnTo>
                  <a:pt x="472706" y="1293229"/>
                </a:lnTo>
                <a:lnTo>
                  <a:pt x="467778" y="1293180"/>
                </a:lnTo>
                <a:cubicBezTo>
                  <a:pt x="435141" y="1292747"/>
                  <a:pt x="419221" y="1292140"/>
                  <a:pt x="413517" y="1291344"/>
                </a:cubicBezTo>
                <a:cubicBezTo>
                  <a:pt x="395555" y="1289007"/>
                  <a:pt x="378887" y="1280732"/>
                  <a:pt x="366165" y="1267835"/>
                </a:cubicBezTo>
                <a:cubicBezTo>
                  <a:pt x="352542" y="1254086"/>
                  <a:pt x="344546" y="1238344"/>
                  <a:pt x="340222" y="1216305"/>
                </a:cubicBezTo>
                <a:lnTo>
                  <a:pt x="336905" y="1199514"/>
                </a:lnTo>
                <a:lnTo>
                  <a:pt x="321562" y="1198507"/>
                </a:lnTo>
                <a:cubicBezTo>
                  <a:pt x="293226" y="1196672"/>
                  <a:pt x="276749" y="1181441"/>
                  <a:pt x="272131" y="1152812"/>
                </a:cubicBezTo>
                <a:cubicBezTo>
                  <a:pt x="270745" y="1144142"/>
                  <a:pt x="269445" y="1136796"/>
                  <a:pt x="269234" y="1136460"/>
                </a:cubicBezTo>
                <a:cubicBezTo>
                  <a:pt x="264730" y="1134865"/>
                  <a:pt x="260130" y="1133547"/>
                  <a:pt x="255465" y="1132514"/>
                </a:cubicBezTo>
                <a:cubicBezTo>
                  <a:pt x="248333" y="1130757"/>
                  <a:pt x="241364" y="1128384"/>
                  <a:pt x="234643" y="1125420"/>
                </a:cubicBezTo>
                <a:cubicBezTo>
                  <a:pt x="224505" y="1120319"/>
                  <a:pt x="210905" y="1106760"/>
                  <a:pt x="202046" y="1092907"/>
                </a:cubicBezTo>
                <a:cubicBezTo>
                  <a:pt x="192748" y="1078193"/>
                  <a:pt x="175956" y="1042321"/>
                  <a:pt x="175956" y="1036823"/>
                </a:cubicBezTo>
                <a:cubicBezTo>
                  <a:pt x="175956" y="1034450"/>
                  <a:pt x="182023" y="1020199"/>
                  <a:pt x="189453" y="1005065"/>
                </a:cubicBezTo>
                <a:cubicBezTo>
                  <a:pt x="210443" y="962330"/>
                  <a:pt x="228410" y="945538"/>
                  <a:pt x="257795" y="941340"/>
                </a:cubicBezTo>
                <a:lnTo>
                  <a:pt x="269340" y="939703"/>
                </a:lnTo>
                <a:lnTo>
                  <a:pt x="270893" y="927236"/>
                </a:lnTo>
                <a:cubicBezTo>
                  <a:pt x="273138" y="909267"/>
                  <a:pt x="276224" y="901480"/>
                  <a:pt x="284830" y="891931"/>
                </a:cubicBezTo>
                <a:cubicBezTo>
                  <a:pt x="294297" y="881394"/>
                  <a:pt x="305400" y="876356"/>
                  <a:pt x="323010" y="874551"/>
                </a:cubicBezTo>
                <a:lnTo>
                  <a:pt x="336674" y="873145"/>
                </a:lnTo>
                <a:lnTo>
                  <a:pt x="340284" y="857129"/>
                </a:lnTo>
                <a:cubicBezTo>
                  <a:pt x="345174" y="835491"/>
                  <a:pt x="352164" y="821217"/>
                  <a:pt x="364170" y="808391"/>
                </a:cubicBezTo>
                <a:cubicBezTo>
                  <a:pt x="375477" y="796544"/>
                  <a:pt x="389908" y="788139"/>
                  <a:pt x="405793" y="784149"/>
                </a:cubicBezTo>
                <a:cubicBezTo>
                  <a:pt x="407955" y="783572"/>
                  <a:pt x="416612" y="783107"/>
                  <a:pt x="436508" y="782736"/>
                </a:cubicBezTo>
                <a:lnTo>
                  <a:pt x="472706" y="782278"/>
                </a:lnTo>
                <a:lnTo>
                  <a:pt x="472706" y="269009"/>
                </a:lnTo>
                <a:cubicBezTo>
                  <a:pt x="472706" y="120440"/>
                  <a:pt x="593146" y="0"/>
                  <a:pt x="741715" y="0"/>
                </a:cubicBezTo>
                <a:close/>
              </a:path>
            </a:pathLst>
          </a:custGeom>
          <a:gradFill>
            <a:gsLst>
              <a:gs pos="0">
                <a:srgbClr val="005B7F">
                  <a:alpha val="30000"/>
                </a:srgbClr>
              </a:gs>
              <a:gs pos="100000">
                <a:srgbClr val="005B7F"/>
              </a:gs>
            </a:gsLst>
            <a:lin ang="5400000" scaled="1"/>
          </a:gradFill>
          <a:ln w="19050">
            <a:solidFill>
              <a:srgbClr val="00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568F2F-B9E1-592E-4158-E4AC92E17A5A}"/>
              </a:ext>
            </a:extLst>
          </p:cNvPr>
          <p:cNvSpPr txBox="1"/>
          <p:nvPr/>
        </p:nvSpPr>
        <p:spPr>
          <a:xfrm>
            <a:off x="744042" y="4017552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4563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75E769A-A070-AC8A-8C95-B176A45BDE46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oogle Shape;4827;p50">
            <a:extLst>
              <a:ext uri="{FF2B5EF4-FFF2-40B4-BE49-F238E27FC236}">
                <a16:creationId xmlns:a16="http://schemas.microsoft.com/office/drawing/2014/main" id="{0DDDB15D-66D1-51B4-1274-B6F0F3DB580A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7" name="Google Shape;4828;p50">
              <a:extLst>
                <a:ext uri="{FF2B5EF4-FFF2-40B4-BE49-F238E27FC236}">
                  <a16:creationId xmlns:a16="http://schemas.microsoft.com/office/drawing/2014/main" id="{860120DD-9E2B-3CEE-779B-B4F9CE1B09E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29;p50">
              <a:extLst>
                <a:ext uri="{FF2B5EF4-FFF2-40B4-BE49-F238E27FC236}">
                  <a16:creationId xmlns:a16="http://schemas.microsoft.com/office/drawing/2014/main" id="{5330D842-DD19-1646-E983-05C06E97BF9B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0;p50">
              <a:extLst>
                <a:ext uri="{FF2B5EF4-FFF2-40B4-BE49-F238E27FC236}">
                  <a16:creationId xmlns:a16="http://schemas.microsoft.com/office/drawing/2014/main" id="{FD50FD1B-B5C6-ADB0-A1DE-89E0D1945DD8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1;p50">
              <a:extLst>
                <a:ext uri="{FF2B5EF4-FFF2-40B4-BE49-F238E27FC236}">
                  <a16:creationId xmlns:a16="http://schemas.microsoft.com/office/drawing/2014/main" id="{ADB3F7BC-A4C6-2BBB-6168-12C0A3937C83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2;p50">
              <a:extLst>
                <a:ext uri="{FF2B5EF4-FFF2-40B4-BE49-F238E27FC236}">
                  <a16:creationId xmlns:a16="http://schemas.microsoft.com/office/drawing/2014/main" id="{F5053ABF-5BF0-477B-5BA9-89150F06355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3;p50">
              <a:extLst>
                <a:ext uri="{FF2B5EF4-FFF2-40B4-BE49-F238E27FC236}">
                  <a16:creationId xmlns:a16="http://schemas.microsoft.com/office/drawing/2014/main" id="{57E749D8-CDCF-5CD4-156E-6799DAC41849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4;p50">
              <a:extLst>
                <a:ext uri="{FF2B5EF4-FFF2-40B4-BE49-F238E27FC236}">
                  <a16:creationId xmlns:a16="http://schemas.microsoft.com/office/drawing/2014/main" id="{75440C43-DB40-F2F8-B290-E6F570F0AF3C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4835;p50">
            <a:extLst>
              <a:ext uri="{FF2B5EF4-FFF2-40B4-BE49-F238E27FC236}">
                <a16:creationId xmlns:a16="http://schemas.microsoft.com/office/drawing/2014/main" id="{A5804CAB-35C7-58E6-91D5-71D460F574C8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5" name="Google Shape;4836;p50">
              <a:extLst>
                <a:ext uri="{FF2B5EF4-FFF2-40B4-BE49-F238E27FC236}">
                  <a16:creationId xmlns:a16="http://schemas.microsoft.com/office/drawing/2014/main" id="{08AA44B6-1984-D54B-975F-E8354FEFAE31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7;p50">
              <a:extLst>
                <a:ext uri="{FF2B5EF4-FFF2-40B4-BE49-F238E27FC236}">
                  <a16:creationId xmlns:a16="http://schemas.microsoft.com/office/drawing/2014/main" id="{1D2B8A01-687A-AFDA-BEB9-9CDEDE81B26D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38;p50">
              <a:extLst>
                <a:ext uri="{FF2B5EF4-FFF2-40B4-BE49-F238E27FC236}">
                  <a16:creationId xmlns:a16="http://schemas.microsoft.com/office/drawing/2014/main" id="{F7D0D715-06E1-94E8-41B5-0D3BD449F0C4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9;p50">
              <a:extLst>
                <a:ext uri="{FF2B5EF4-FFF2-40B4-BE49-F238E27FC236}">
                  <a16:creationId xmlns:a16="http://schemas.microsoft.com/office/drawing/2014/main" id="{61A08121-F8B3-5788-7F9F-B4868E9FB56C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0;p50">
              <a:extLst>
                <a:ext uri="{FF2B5EF4-FFF2-40B4-BE49-F238E27FC236}">
                  <a16:creationId xmlns:a16="http://schemas.microsoft.com/office/drawing/2014/main" id="{5730169F-A731-F95A-C264-7D1573BE1E6E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1;p50">
              <a:extLst>
                <a:ext uri="{FF2B5EF4-FFF2-40B4-BE49-F238E27FC236}">
                  <a16:creationId xmlns:a16="http://schemas.microsoft.com/office/drawing/2014/main" id="{BFE1E020-5211-96D3-EB85-A3FAE39666E6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2;p50">
              <a:extLst>
                <a:ext uri="{FF2B5EF4-FFF2-40B4-BE49-F238E27FC236}">
                  <a16:creationId xmlns:a16="http://schemas.microsoft.com/office/drawing/2014/main" id="{B8C9E3F9-CDD7-151C-7E5F-4D2B7FE24BE4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" name="Google Shape;4853;p50">
            <a:extLst>
              <a:ext uri="{FF2B5EF4-FFF2-40B4-BE49-F238E27FC236}">
                <a16:creationId xmlns:a16="http://schemas.microsoft.com/office/drawing/2014/main" id="{A7CFB01C-A04A-E40C-CFD7-8240CB21FD74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3" name="Google Shape;4854;p50">
              <a:extLst>
                <a:ext uri="{FF2B5EF4-FFF2-40B4-BE49-F238E27FC236}">
                  <a16:creationId xmlns:a16="http://schemas.microsoft.com/office/drawing/2014/main" id="{C9DF2960-8DCE-4632-CFAD-5A318C781ADB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4855;p50">
              <a:extLst>
                <a:ext uri="{FF2B5EF4-FFF2-40B4-BE49-F238E27FC236}">
                  <a16:creationId xmlns:a16="http://schemas.microsoft.com/office/drawing/2014/main" id="{EB403645-0580-33D7-E342-B99A7BE6938D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Google Shape;4978;p50">
            <a:extLst>
              <a:ext uri="{FF2B5EF4-FFF2-40B4-BE49-F238E27FC236}">
                <a16:creationId xmlns:a16="http://schemas.microsoft.com/office/drawing/2014/main" id="{CE7955E1-CB5A-1E81-F201-5ECF25E5B8FB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6" name="Google Shape;4979;p50">
              <a:extLst>
                <a:ext uri="{FF2B5EF4-FFF2-40B4-BE49-F238E27FC236}">
                  <a16:creationId xmlns:a16="http://schemas.microsoft.com/office/drawing/2014/main" id="{3603B61B-EABE-61D6-9111-9D5746BFDD8C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0;p50">
              <a:extLst>
                <a:ext uri="{FF2B5EF4-FFF2-40B4-BE49-F238E27FC236}">
                  <a16:creationId xmlns:a16="http://schemas.microsoft.com/office/drawing/2014/main" id="{916DF71E-8BBE-DF2F-F841-97EC42E1DB46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1;p50">
              <a:extLst>
                <a:ext uri="{FF2B5EF4-FFF2-40B4-BE49-F238E27FC236}">
                  <a16:creationId xmlns:a16="http://schemas.microsoft.com/office/drawing/2014/main" id="{1587A746-0FC1-7FD4-877F-9E89916BA725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2;p50">
              <a:extLst>
                <a:ext uri="{FF2B5EF4-FFF2-40B4-BE49-F238E27FC236}">
                  <a16:creationId xmlns:a16="http://schemas.microsoft.com/office/drawing/2014/main" id="{AC5B4218-E439-5547-225E-E748E361B671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3;p50">
              <a:extLst>
                <a:ext uri="{FF2B5EF4-FFF2-40B4-BE49-F238E27FC236}">
                  <a16:creationId xmlns:a16="http://schemas.microsoft.com/office/drawing/2014/main" id="{4D7226F3-1031-CA99-0B0F-7543D51554E8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4;p50">
              <a:extLst>
                <a:ext uri="{FF2B5EF4-FFF2-40B4-BE49-F238E27FC236}">
                  <a16:creationId xmlns:a16="http://schemas.microsoft.com/office/drawing/2014/main" id="{A6943B1F-995E-7E03-C75D-5F75F02DE9AC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5;p50">
              <a:extLst>
                <a:ext uri="{FF2B5EF4-FFF2-40B4-BE49-F238E27FC236}">
                  <a16:creationId xmlns:a16="http://schemas.microsoft.com/office/drawing/2014/main" id="{1B850CE5-7C28-1890-D012-EB8AD69CE0B5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6;p50">
              <a:extLst>
                <a:ext uri="{FF2B5EF4-FFF2-40B4-BE49-F238E27FC236}">
                  <a16:creationId xmlns:a16="http://schemas.microsoft.com/office/drawing/2014/main" id="{ED9975FD-7C86-BFD3-4E8F-19B051A81FDF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7;p50">
              <a:extLst>
                <a:ext uri="{FF2B5EF4-FFF2-40B4-BE49-F238E27FC236}">
                  <a16:creationId xmlns:a16="http://schemas.microsoft.com/office/drawing/2014/main" id="{B9AD187A-4E3E-7DD8-36E2-ABF23E870FF9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88;p50">
              <a:extLst>
                <a:ext uri="{FF2B5EF4-FFF2-40B4-BE49-F238E27FC236}">
                  <a16:creationId xmlns:a16="http://schemas.microsoft.com/office/drawing/2014/main" id="{AC25AB28-2235-10C4-466F-59C28FD93EAB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989;p50">
              <a:extLst>
                <a:ext uri="{FF2B5EF4-FFF2-40B4-BE49-F238E27FC236}">
                  <a16:creationId xmlns:a16="http://schemas.microsoft.com/office/drawing/2014/main" id="{24803A75-FB14-2C66-2E8F-A72D956BC2B8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990;p50">
              <a:extLst>
                <a:ext uri="{FF2B5EF4-FFF2-40B4-BE49-F238E27FC236}">
                  <a16:creationId xmlns:a16="http://schemas.microsoft.com/office/drawing/2014/main" id="{68E708D3-8587-EC4C-9E95-0CA9A5911137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5005;p50">
            <a:extLst>
              <a:ext uri="{FF2B5EF4-FFF2-40B4-BE49-F238E27FC236}">
                <a16:creationId xmlns:a16="http://schemas.microsoft.com/office/drawing/2014/main" id="{2C494F83-29B6-C7D2-7153-5BA85E9649DF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2BDD2C6-F325-7074-C6F3-19BC4D38D891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3AB94ED-CB4D-9F1D-ED7A-2451C20013C0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BEF9D3F4-A789-119C-8B04-D6702EC17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674204B6-ADA6-80EE-6C18-B3B0DF0C85FF}"/>
              </a:ext>
            </a:extLst>
          </p:cNvPr>
          <p:cNvSpPr txBox="1"/>
          <p:nvPr/>
        </p:nvSpPr>
        <p:spPr>
          <a:xfrm>
            <a:off x="1127342" y="2260708"/>
            <a:ext cx="3075563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Low" rtl="1">
              <a:lnSpc>
                <a:spcPct val="200000"/>
              </a:lnSpc>
              <a:defRPr sz="160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sz="1400" dirty="0">
                <a:solidFill>
                  <a:srgbClr val="3D4550"/>
                </a:solidFill>
              </a:rPr>
              <a:t>فروشگاه مینارو ارائه دهنده انواع فایل های کاربردی با بهترین کیفیت این متن تست می باشد.</a:t>
            </a:r>
            <a:endParaRPr lang="en-US" sz="1400" dirty="0">
              <a:solidFill>
                <a:srgbClr val="3D455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259AD-2AD5-5678-C677-F7CDC67BAF0B}"/>
              </a:ext>
            </a:extLst>
          </p:cNvPr>
          <p:cNvSpPr txBox="1"/>
          <p:nvPr/>
        </p:nvSpPr>
        <p:spPr>
          <a:xfrm>
            <a:off x="6291825" y="3223303"/>
            <a:ext cx="3075563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3D45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400" dirty="0">
              <a:solidFill>
                <a:srgbClr val="3D45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6392594-A387-01F4-1F24-125C31CB1CD2}"/>
              </a:ext>
            </a:extLst>
          </p:cNvPr>
          <p:cNvGrpSpPr/>
          <p:nvPr/>
        </p:nvGrpSpPr>
        <p:grpSpPr>
          <a:xfrm>
            <a:off x="610774" y="2201929"/>
            <a:ext cx="9535298" cy="2920388"/>
            <a:chOff x="610774" y="2201929"/>
            <a:chExt cx="9535298" cy="2920388"/>
          </a:xfrm>
        </p:grpSpPr>
        <p:grpSp>
          <p:nvGrpSpPr>
            <p:cNvPr id="4" name="Group 13">
              <a:extLst>
                <a:ext uri="{FF2B5EF4-FFF2-40B4-BE49-F238E27FC236}">
                  <a16:creationId xmlns:a16="http://schemas.microsoft.com/office/drawing/2014/main" id="{4CAFBAA8-C047-D073-F344-045A6C8465F4}"/>
                </a:ext>
              </a:extLst>
            </p:cNvPr>
            <p:cNvGrpSpPr/>
            <p:nvPr/>
          </p:nvGrpSpPr>
          <p:grpSpPr>
            <a:xfrm>
              <a:off x="4759456" y="3044897"/>
              <a:ext cx="1248838" cy="1248839"/>
              <a:chOff x="3770207" y="3226480"/>
              <a:chExt cx="1864146" cy="1864146"/>
            </a:xfrm>
          </p:grpSpPr>
          <p:sp>
            <p:nvSpPr>
              <p:cNvPr id="47" name="Oval 12">
                <a:extLst>
                  <a:ext uri="{FF2B5EF4-FFF2-40B4-BE49-F238E27FC236}">
                    <a16:creationId xmlns:a16="http://schemas.microsoft.com/office/drawing/2014/main" id="{1A658717-56FC-52C5-A489-DB65EF51EA4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70207" y="3226480"/>
                <a:ext cx="1864146" cy="1864146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8" name="Oval 12">
                <a:extLst>
                  <a:ext uri="{FF2B5EF4-FFF2-40B4-BE49-F238E27FC236}">
                    <a16:creationId xmlns:a16="http://schemas.microsoft.com/office/drawing/2014/main" id="{1D777BF4-9758-968F-01EF-181BEED09B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36514" y="3492787"/>
                <a:ext cx="1331534" cy="1331534"/>
              </a:xfrm>
              <a:prstGeom prst="ellipse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9" name="Oval 61">
                <a:extLst>
                  <a:ext uri="{FF2B5EF4-FFF2-40B4-BE49-F238E27FC236}">
                    <a16:creationId xmlns:a16="http://schemas.microsoft.com/office/drawing/2014/main" id="{FAA69AF2-D567-850C-398F-5288C16328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02820" y="3759093"/>
                <a:ext cx="798920" cy="798920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sp>
          <p:nvSpPr>
            <p:cNvPr id="45" name="Rectangle 10">
              <a:extLst>
                <a:ext uri="{FF2B5EF4-FFF2-40B4-BE49-F238E27FC236}">
                  <a16:creationId xmlns:a16="http://schemas.microsoft.com/office/drawing/2014/main" id="{35D6D0CF-FC68-2116-A801-341BB7CC8020}"/>
                </a:ext>
              </a:extLst>
            </p:cNvPr>
            <p:cNvSpPr/>
            <p:nvPr/>
          </p:nvSpPr>
          <p:spPr>
            <a:xfrm>
              <a:off x="4702463" y="2214268"/>
              <a:ext cx="697549" cy="1454739"/>
            </a:xfrm>
            <a:custGeom>
              <a:avLst/>
              <a:gdLst>
                <a:gd name="connsiteX0" fmla="*/ 0 w 1434976"/>
                <a:gd name="connsiteY0" fmla="*/ 0 h 720080"/>
                <a:gd name="connsiteX1" fmla="*/ 1434976 w 1434976"/>
                <a:gd name="connsiteY1" fmla="*/ 0 h 720080"/>
                <a:gd name="connsiteX2" fmla="*/ 1434976 w 1434976"/>
                <a:gd name="connsiteY2" fmla="*/ 720080 h 720080"/>
                <a:gd name="connsiteX3" fmla="*/ 0 w 1434976"/>
                <a:gd name="connsiteY3" fmla="*/ 720080 h 720080"/>
                <a:gd name="connsiteX4" fmla="*/ 0 w 1434976"/>
                <a:gd name="connsiteY4" fmla="*/ 0 h 7200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20154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660276 w 1434976"/>
                <a:gd name="connsiteY1" fmla="*/ 10795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660276"/>
                <a:gd name="connsiteY0" fmla="*/ 0 h 1558280"/>
                <a:gd name="connsiteX1" fmla="*/ 660276 w 660276"/>
                <a:gd name="connsiteY1" fmla="*/ 10795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2700 w 660276"/>
                <a:gd name="connsiteY0" fmla="*/ 0 h 1558280"/>
                <a:gd name="connsiteX1" fmla="*/ 660276 w 660276"/>
                <a:gd name="connsiteY1" fmla="*/ 9017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5038 w 662614"/>
                <a:gd name="connsiteY0" fmla="*/ 0 h 1558280"/>
                <a:gd name="connsiteX1" fmla="*/ 662614 w 662614"/>
                <a:gd name="connsiteY1" fmla="*/ 901700 h 1558280"/>
                <a:gd name="connsiteX2" fmla="*/ 637214 w 662614"/>
                <a:gd name="connsiteY2" fmla="*/ 1558280 h 1558280"/>
                <a:gd name="connsiteX3" fmla="*/ 2338 w 662614"/>
                <a:gd name="connsiteY3" fmla="*/ 643880 h 1558280"/>
                <a:gd name="connsiteX4" fmla="*/ 15038 w 662614"/>
                <a:gd name="connsiteY4" fmla="*/ 0 h 1558280"/>
                <a:gd name="connsiteX0" fmla="*/ 553 w 686229"/>
                <a:gd name="connsiteY0" fmla="*/ 0 h 1405880"/>
                <a:gd name="connsiteX1" fmla="*/ 686229 w 686229"/>
                <a:gd name="connsiteY1" fmla="*/ 749300 h 1405880"/>
                <a:gd name="connsiteX2" fmla="*/ 660829 w 686229"/>
                <a:gd name="connsiteY2" fmla="*/ 1405880 h 1405880"/>
                <a:gd name="connsiteX3" fmla="*/ 25953 w 686229"/>
                <a:gd name="connsiteY3" fmla="*/ 491480 h 1405880"/>
                <a:gd name="connsiteX4" fmla="*/ 553 w 686229"/>
                <a:gd name="connsiteY4" fmla="*/ 0 h 1405880"/>
                <a:gd name="connsiteX0" fmla="*/ 553 w 686229"/>
                <a:gd name="connsiteY0" fmla="*/ 0 h 1451600"/>
                <a:gd name="connsiteX1" fmla="*/ 686229 w 686229"/>
                <a:gd name="connsiteY1" fmla="*/ 795020 h 1451600"/>
                <a:gd name="connsiteX2" fmla="*/ 660829 w 686229"/>
                <a:gd name="connsiteY2" fmla="*/ 1451600 h 1451600"/>
                <a:gd name="connsiteX3" fmla="*/ 25953 w 686229"/>
                <a:gd name="connsiteY3" fmla="*/ 537200 h 1451600"/>
                <a:gd name="connsiteX4" fmla="*/ 553 w 686229"/>
                <a:gd name="connsiteY4" fmla="*/ 0 h 1451600"/>
                <a:gd name="connsiteX0" fmla="*/ 8518 w 694194"/>
                <a:gd name="connsiteY0" fmla="*/ 0 h 1451600"/>
                <a:gd name="connsiteX1" fmla="*/ 694194 w 694194"/>
                <a:gd name="connsiteY1" fmla="*/ 795020 h 1451600"/>
                <a:gd name="connsiteX2" fmla="*/ 668794 w 694194"/>
                <a:gd name="connsiteY2" fmla="*/ 1451600 h 1451600"/>
                <a:gd name="connsiteX3" fmla="*/ 3438 w 694194"/>
                <a:gd name="connsiteY3" fmla="*/ 735320 h 1451600"/>
                <a:gd name="connsiteX4" fmla="*/ 8518 w 694194"/>
                <a:gd name="connsiteY4" fmla="*/ 0 h 1451600"/>
                <a:gd name="connsiteX0" fmla="*/ 8518 w 668794"/>
                <a:gd name="connsiteY0" fmla="*/ 0 h 1451600"/>
                <a:gd name="connsiteX1" fmla="*/ 668794 w 668794"/>
                <a:gd name="connsiteY1" fmla="*/ 728980 h 1451600"/>
                <a:gd name="connsiteX2" fmla="*/ 668794 w 668794"/>
                <a:gd name="connsiteY2" fmla="*/ 1451600 h 1451600"/>
                <a:gd name="connsiteX3" fmla="*/ 3438 w 668794"/>
                <a:gd name="connsiteY3" fmla="*/ 735320 h 1451600"/>
                <a:gd name="connsiteX4" fmla="*/ 8518 w 668794"/>
                <a:gd name="connsiteY4" fmla="*/ 0 h 1451600"/>
                <a:gd name="connsiteX0" fmla="*/ 8518 w 684034"/>
                <a:gd name="connsiteY0" fmla="*/ 0 h 1482080"/>
                <a:gd name="connsiteX1" fmla="*/ 66879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518 w 684034"/>
                <a:gd name="connsiteY0" fmla="*/ 0 h 1482080"/>
                <a:gd name="connsiteX1" fmla="*/ 67387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7 w 675603"/>
                <a:gd name="connsiteY0" fmla="*/ 0 h 1482080"/>
                <a:gd name="connsiteX1" fmla="*/ 665443 w 675603"/>
                <a:gd name="connsiteY1" fmla="*/ 728980 h 1482080"/>
                <a:gd name="connsiteX2" fmla="*/ 675603 w 675603"/>
                <a:gd name="connsiteY2" fmla="*/ 1482080 h 1482080"/>
                <a:gd name="connsiteX3" fmla="*/ 157567 w 675603"/>
                <a:gd name="connsiteY3" fmla="*/ 704840 h 1482080"/>
                <a:gd name="connsiteX4" fmla="*/ 87 w 675603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5320 h 1482080"/>
                <a:gd name="connsiteX4" fmla="*/ 12780 w 688296"/>
                <a:gd name="connsiteY4" fmla="*/ 0 h 1482080"/>
                <a:gd name="connsiteX0" fmla="*/ 2486 w 678002"/>
                <a:gd name="connsiteY0" fmla="*/ 0 h 1482080"/>
                <a:gd name="connsiteX1" fmla="*/ 667842 w 678002"/>
                <a:gd name="connsiteY1" fmla="*/ 728980 h 1482080"/>
                <a:gd name="connsiteX2" fmla="*/ 678002 w 678002"/>
                <a:gd name="connsiteY2" fmla="*/ 1482080 h 1482080"/>
                <a:gd name="connsiteX3" fmla="*/ 7566 w 678002"/>
                <a:gd name="connsiteY3" fmla="*/ 725160 h 1482080"/>
                <a:gd name="connsiteX4" fmla="*/ 2486 w 678002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0240 h 1482080"/>
                <a:gd name="connsiteX4" fmla="*/ 12780 w 688296"/>
                <a:gd name="connsiteY4" fmla="*/ 0 h 1482080"/>
                <a:gd name="connsiteX0" fmla="*/ 10160 w 685676"/>
                <a:gd name="connsiteY0" fmla="*/ 0 h 1482080"/>
                <a:gd name="connsiteX1" fmla="*/ 675516 w 685676"/>
                <a:gd name="connsiteY1" fmla="*/ 728980 h 1482080"/>
                <a:gd name="connsiteX2" fmla="*/ 685676 w 685676"/>
                <a:gd name="connsiteY2" fmla="*/ 1482080 h 1482080"/>
                <a:gd name="connsiteX3" fmla="*/ 0 w 685676"/>
                <a:gd name="connsiteY3" fmla="*/ 730240 h 1482080"/>
                <a:gd name="connsiteX4" fmla="*/ 10160 w 685676"/>
                <a:gd name="connsiteY4" fmla="*/ 0 h 1482080"/>
                <a:gd name="connsiteX0" fmla="*/ 10160 w 685676"/>
                <a:gd name="connsiteY0" fmla="*/ 0 h 1482080"/>
                <a:gd name="connsiteX1" fmla="*/ 685676 w 685676"/>
                <a:gd name="connsiteY1" fmla="*/ 1482080 h 1482080"/>
                <a:gd name="connsiteX2" fmla="*/ 0 w 685676"/>
                <a:gd name="connsiteY2" fmla="*/ 730240 h 1482080"/>
                <a:gd name="connsiteX3" fmla="*/ 10160 w 685676"/>
                <a:gd name="connsiteY3" fmla="*/ 0 h 1482080"/>
                <a:gd name="connsiteX0" fmla="*/ 10160 w 703783"/>
                <a:gd name="connsiteY0" fmla="*/ 0 h 1589961"/>
                <a:gd name="connsiteX1" fmla="*/ 703783 w 703783"/>
                <a:gd name="connsiteY1" fmla="*/ 1589961 h 1589961"/>
                <a:gd name="connsiteX2" fmla="*/ 0 w 703783"/>
                <a:gd name="connsiteY2" fmla="*/ 730240 h 1589961"/>
                <a:gd name="connsiteX3" fmla="*/ 10160 w 703783"/>
                <a:gd name="connsiteY3" fmla="*/ 0 h 15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3783" h="1589961">
                  <a:moveTo>
                    <a:pt x="10160" y="0"/>
                  </a:moveTo>
                  <a:lnTo>
                    <a:pt x="703783" y="1589961"/>
                  </a:lnTo>
                  <a:lnTo>
                    <a:pt x="0" y="730240"/>
                  </a:lnTo>
                  <a:cubicBezTo>
                    <a:pt x="6773" y="63493"/>
                    <a:pt x="5927" y="671827"/>
                    <a:pt x="1016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3" name="Rectangle 10">
              <a:extLst>
                <a:ext uri="{FF2B5EF4-FFF2-40B4-BE49-F238E27FC236}">
                  <a16:creationId xmlns:a16="http://schemas.microsoft.com/office/drawing/2014/main" id="{27E59D1D-C78D-1F70-1858-5104BE3B3AAA}"/>
                </a:ext>
              </a:extLst>
            </p:cNvPr>
            <p:cNvSpPr/>
            <p:nvPr/>
          </p:nvSpPr>
          <p:spPr>
            <a:xfrm flipH="1" flipV="1">
              <a:off x="5399797" y="3677485"/>
              <a:ext cx="652683" cy="1425748"/>
            </a:xfrm>
            <a:custGeom>
              <a:avLst/>
              <a:gdLst>
                <a:gd name="connsiteX0" fmla="*/ 0 w 1434976"/>
                <a:gd name="connsiteY0" fmla="*/ 0 h 720080"/>
                <a:gd name="connsiteX1" fmla="*/ 1434976 w 1434976"/>
                <a:gd name="connsiteY1" fmla="*/ 0 h 720080"/>
                <a:gd name="connsiteX2" fmla="*/ 1434976 w 1434976"/>
                <a:gd name="connsiteY2" fmla="*/ 720080 h 720080"/>
                <a:gd name="connsiteX3" fmla="*/ 0 w 1434976"/>
                <a:gd name="connsiteY3" fmla="*/ 720080 h 720080"/>
                <a:gd name="connsiteX4" fmla="*/ 0 w 1434976"/>
                <a:gd name="connsiteY4" fmla="*/ 0 h 7200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20154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660276 w 1434976"/>
                <a:gd name="connsiteY1" fmla="*/ 10795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660276"/>
                <a:gd name="connsiteY0" fmla="*/ 0 h 1558280"/>
                <a:gd name="connsiteX1" fmla="*/ 660276 w 660276"/>
                <a:gd name="connsiteY1" fmla="*/ 10795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2700 w 660276"/>
                <a:gd name="connsiteY0" fmla="*/ 0 h 1558280"/>
                <a:gd name="connsiteX1" fmla="*/ 660276 w 660276"/>
                <a:gd name="connsiteY1" fmla="*/ 9017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5038 w 662614"/>
                <a:gd name="connsiteY0" fmla="*/ 0 h 1558280"/>
                <a:gd name="connsiteX1" fmla="*/ 662614 w 662614"/>
                <a:gd name="connsiteY1" fmla="*/ 901700 h 1558280"/>
                <a:gd name="connsiteX2" fmla="*/ 637214 w 662614"/>
                <a:gd name="connsiteY2" fmla="*/ 1558280 h 1558280"/>
                <a:gd name="connsiteX3" fmla="*/ 2338 w 662614"/>
                <a:gd name="connsiteY3" fmla="*/ 643880 h 1558280"/>
                <a:gd name="connsiteX4" fmla="*/ 15038 w 662614"/>
                <a:gd name="connsiteY4" fmla="*/ 0 h 1558280"/>
                <a:gd name="connsiteX0" fmla="*/ 553 w 686229"/>
                <a:gd name="connsiteY0" fmla="*/ 0 h 1405880"/>
                <a:gd name="connsiteX1" fmla="*/ 686229 w 686229"/>
                <a:gd name="connsiteY1" fmla="*/ 749300 h 1405880"/>
                <a:gd name="connsiteX2" fmla="*/ 660829 w 686229"/>
                <a:gd name="connsiteY2" fmla="*/ 1405880 h 1405880"/>
                <a:gd name="connsiteX3" fmla="*/ 25953 w 686229"/>
                <a:gd name="connsiteY3" fmla="*/ 491480 h 1405880"/>
                <a:gd name="connsiteX4" fmla="*/ 553 w 686229"/>
                <a:gd name="connsiteY4" fmla="*/ 0 h 1405880"/>
                <a:gd name="connsiteX0" fmla="*/ 553 w 686229"/>
                <a:gd name="connsiteY0" fmla="*/ 0 h 1451600"/>
                <a:gd name="connsiteX1" fmla="*/ 686229 w 686229"/>
                <a:gd name="connsiteY1" fmla="*/ 795020 h 1451600"/>
                <a:gd name="connsiteX2" fmla="*/ 660829 w 686229"/>
                <a:gd name="connsiteY2" fmla="*/ 1451600 h 1451600"/>
                <a:gd name="connsiteX3" fmla="*/ 25953 w 686229"/>
                <a:gd name="connsiteY3" fmla="*/ 537200 h 1451600"/>
                <a:gd name="connsiteX4" fmla="*/ 553 w 686229"/>
                <a:gd name="connsiteY4" fmla="*/ 0 h 1451600"/>
                <a:gd name="connsiteX0" fmla="*/ 8518 w 694194"/>
                <a:gd name="connsiteY0" fmla="*/ 0 h 1451600"/>
                <a:gd name="connsiteX1" fmla="*/ 694194 w 694194"/>
                <a:gd name="connsiteY1" fmla="*/ 795020 h 1451600"/>
                <a:gd name="connsiteX2" fmla="*/ 668794 w 694194"/>
                <a:gd name="connsiteY2" fmla="*/ 1451600 h 1451600"/>
                <a:gd name="connsiteX3" fmla="*/ 3438 w 694194"/>
                <a:gd name="connsiteY3" fmla="*/ 735320 h 1451600"/>
                <a:gd name="connsiteX4" fmla="*/ 8518 w 694194"/>
                <a:gd name="connsiteY4" fmla="*/ 0 h 1451600"/>
                <a:gd name="connsiteX0" fmla="*/ 8518 w 668794"/>
                <a:gd name="connsiteY0" fmla="*/ 0 h 1451600"/>
                <a:gd name="connsiteX1" fmla="*/ 668794 w 668794"/>
                <a:gd name="connsiteY1" fmla="*/ 728980 h 1451600"/>
                <a:gd name="connsiteX2" fmla="*/ 668794 w 668794"/>
                <a:gd name="connsiteY2" fmla="*/ 1451600 h 1451600"/>
                <a:gd name="connsiteX3" fmla="*/ 3438 w 668794"/>
                <a:gd name="connsiteY3" fmla="*/ 735320 h 1451600"/>
                <a:gd name="connsiteX4" fmla="*/ 8518 w 668794"/>
                <a:gd name="connsiteY4" fmla="*/ 0 h 1451600"/>
                <a:gd name="connsiteX0" fmla="*/ 8518 w 684034"/>
                <a:gd name="connsiteY0" fmla="*/ 0 h 1482080"/>
                <a:gd name="connsiteX1" fmla="*/ 66879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518 w 684034"/>
                <a:gd name="connsiteY0" fmla="*/ 0 h 1482080"/>
                <a:gd name="connsiteX1" fmla="*/ 67387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7 w 675603"/>
                <a:gd name="connsiteY0" fmla="*/ 0 h 1482080"/>
                <a:gd name="connsiteX1" fmla="*/ 665443 w 675603"/>
                <a:gd name="connsiteY1" fmla="*/ 728980 h 1482080"/>
                <a:gd name="connsiteX2" fmla="*/ 675603 w 675603"/>
                <a:gd name="connsiteY2" fmla="*/ 1482080 h 1482080"/>
                <a:gd name="connsiteX3" fmla="*/ 157567 w 675603"/>
                <a:gd name="connsiteY3" fmla="*/ 704840 h 1482080"/>
                <a:gd name="connsiteX4" fmla="*/ 87 w 675603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5320 h 1482080"/>
                <a:gd name="connsiteX4" fmla="*/ 12780 w 688296"/>
                <a:gd name="connsiteY4" fmla="*/ 0 h 1482080"/>
                <a:gd name="connsiteX0" fmla="*/ 2486 w 678002"/>
                <a:gd name="connsiteY0" fmla="*/ 0 h 1482080"/>
                <a:gd name="connsiteX1" fmla="*/ 667842 w 678002"/>
                <a:gd name="connsiteY1" fmla="*/ 728980 h 1482080"/>
                <a:gd name="connsiteX2" fmla="*/ 678002 w 678002"/>
                <a:gd name="connsiteY2" fmla="*/ 1482080 h 1482080"/>
                <a:gd name="connsiteX3" fmla="*/ 7566 w 678002"/>
                <a:gd name="connsiteY3" fmla="*/ 725160 h 1482080"/>
                <a:gd name="connsiteX4" fmla="*/ 2486 w 678002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0240 h 1482080"/>
                <a:gd name="connsiteX4" fmla="*/ 12780 w 688296"/>
                <a:gd name="connsiteY4" fmla="*/ 0 h 1482080"/>
                <a:gd name="connsiteX0" fmla="*/ 10160 w 685676"/>
                <a:gd name="connsiteY0" fmla="*/ 0 h 1482080"/>
                <a:gd name="connsiteX1" fmla="*/ 675516 w 685676"/>
                <a:gd name="connsiteY1" fmla="*/ 728980 h 1482080"/>
                <a:gd name="connsiteX2" fmla="*/ 685676 w 685676"/>
                <a:gd name="connsiteY2" fmla="*/ 1482080 h 1482080"/>
                <a:gd name="connsiteX3" fmla="*/ 0 w 685676"/>
                <a:gd name="connsiteY3" fmla="*/ 730240 h 1482080"/>
                <a:gd name="connsiteX4" fmla="*/ 10160 w 685676"/>
                <a:gd name="connsiteY4" fmla="*/ 0 h 1482080"/>
                <a:gd name="connsiteX0" fmla="*/ 10160 w 685676"/>
                <a:gd name="connsiteY0" fmla="*/ 0 h 1482080"/>
                <a:gd name="connsiteX1" fmla="*/ 685676 w 685676"/>
                <a:gd name="connsiteY1" fmla="*/ 1482080 h 1482080"/>
                <a:gd name="connsiteX2" fmla="*/ 0 w 685676"/>
                <a:gd name="connsiteY2" fmla="*/ 730240 h 1482080"/>
                <a:gd name="connsiteX3" fmla="*/ 10160 w 685676"/>
                <a:gd name="connsiteY3" fmla="*/ 0 h 1482080"/>
                <a:gd name="connsiteX0" fmla="*/ 10160 w 649462"/>
                <a:gd name="connsiteY0" fmla="*/ 0 h 1571071"/>
                <a:gd name="connsiteX1" fmla="*/ 649462 w 649462"/>
                <a:gd name="connsiteY1" fmla="*/ 1571071 h 1571071"/>
                <a:gd name="connsiteX2" fmla="*/ 0 w 649462"/>
                <a:gd name="connsiteY2" fmla="*/ 730240 h 1571071"/>
                <a:gd name="connsiteX3" fmla="*/ 10160 w 649462"/>
                <a:gd name="connsiteY3" fmla="*/ 0 h 1571071"/>
                <a:gd name="connsiteX0" fmla="*/ 10160 w 658516"/>
                <a:gd name="connsiteY0" fmla="*/ 0 h 1571071"/>
                <a:gd name="connsiteX1" fmla="*/ 658516 w 658516"/>
                <a:gd name="connsiteY1" fmla="*/ 1571071 h 1571071"/>
                <a:gd name="connsiteX2" fmla="*/ 0 w 658516"/>
                <a:gd name="connsiteY2" fmla="*/ 730240 h 1571071"/>
                <a:gd name="connsiteX3" fmla="*/ 10160 w 658516"/>
                <a:gd name="connsiteY3" fmla="*/ 0 h 15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516" h="1571071">
                  <a:moveTo>
                    <a:pt x="10160" y="0"/>
                  </a:moveTo>
                  <a:lnTo>
                    <a:pt x="658516" y="1571071"/>
                  </a:lnTo>
                  <a:lnTo>
                    <a:pt x="0" y="730240"/>
                  </a:lnTo>
                  <a:cubicBezTo>
                    <a:pt x="6773" y="63493"/>
                    <a:pt x="5927" y="671827"/>
                    <a:pt x="1016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0020B49-2EFB-A80A-B5C4-06A0587143E5}"/>
                </a:ext>
              </a:extLst>
            </p:cNvPr>
            <p:cNvSpPr/>
            <p:nvPr/>
          </p:nvSpPr>
          <p:spPr>
            <a:xfrm rot="10800000">
              <a:off x="610774" y="4443200"/>
              <a:ext cx="5441706" cy="679117"/>
            </a:xfrm>
            <a:custGeom>
              <a:avLst/>
              <a:gdLst>
                <a:gd name="connsiteX0" fmla="*/ 5308916 w 5441706"/>
                <a:gd name="connsiteY0" fmla="*/ 448358 h 679117"/>
                <a:gd name="connsiteX1" fmla="*/ 5304154 w 5441706"/>
                <a:gd name="connsiteY1" fmla="*/ 431683 h 679117"/>
                <a:gd name="connsiteX2" fmla="*/ 5299277 w 5441706"/>
                <a:gd name="connsiteY2" fmla="*/ 402060 h 679117"/>
                <a:gd name="connsiteX3" fmla="*/ 5250870 w 5441706"/>
                <a:gd name="connsiteY3" fmla="*/ 350488 h 679117"/>
                <a:gd name="connsiteX4" fmla="*/ 5238677 w 5441706"/>
                <a:gd name="connsiteY4" fmla="*/ 342729 h 679117"/>
                <a:gd name="connsiteX5" fmla="*/ 5259909 w 5441706"/>
                <a:gd name="connsiteY5" fmla="*/ 326000 h 679117"/>
                <a:gd name="connsiteX6" fmla="*/ 5291903 w 5441706"/>
                <a:gd name="connsiteY6" fmla="*/ 294628 h 679117"/>
                <a:gd name="connsiteX7" fmla="*/ 5304066 w 5441706"/>
                <a:gd name="connsiteY7" fmla="*/ 257698 h 679117"/>
                <a:gd name="connsiteX8" fmla="*/ 5303896 w 5441706"/>
                <a:gd name="connsiteY8" fmla="*/ 257669 h 679117"/>
                <a:gd name="connsiteX9" fmla="*/ 5305301 w 5441706"/>
                <a:gd name="connsiteY9" fmla="*/ 236115 h 679117"/>
                <a:gd name="connsiteX10" fmla="*/ 5318157 w 5441706"/>
                <a:gd name="connsiteY10" fmla="*/ 237553 h 679117"/>
                <a:gd name="connsiteX11" fmla="*/ 5359417 w 5441706"/>
                <a:gd name="connsiteY11" fmla="*/ 269124 h 679117"/>
                <a:gd name="connsiteX12" fmla="*/ 5381796 w 5441706"/>
                <a:gd name="connsiteY12" fmla="*/ 287715 h 679117"/>
                <a:gd name="connsiteX13" fmla="*/ 5427935 w 5441706"/>
                <a:gd name="connsiteY13" fmla="*/ 323798 h 679117"/>
                <a:gd name="connsiteX14" fmla="*/ 5441706 w 5441706"/>
                <a:gd name="connsiteY14" fmla="*/ 341685 h 679117"/>
                <a:gd name="connsiteX15" fmla="*/ 5424490 w 5441706"/>
                <a:gd name="connsiteY15" fmla="*/ 364255 h 679117"/>
                <a:gd name="connsiteX16" fmla="*/ 5376805 w 5441706"/>
                <a:gd name="connsiteY16" fmla="*/ 396136 h 679117"/>
                <a:gd name="connsiteX17" fmla="*/ 5363433 w 5441706"/>
                <a:gd name="connsiteY17" fmla="*/ 401384 h 679117"/>
                <a:gd name="connsiteX18" fmla="*/ 5360563 w 5441706"/>
                <a:gd name="connsiteY18" fmla="*/ 412921 h 679117"/>
                <a:gd name="connsiteX19" fmla="*/ 5308916 w 5441706"/>
                <a:gd name="connsiteY19" fmla="*/ 448358 h 679117"/>
                <a:gd name="connsiteX20" fmla="*/ 4893021 w 5441706"/>
                <a:gd name="connsiteY20" fmla="*/ 679117 h 679117"/>
                <a:gd name="connsiteX21" fmla="*/ 4718529 w 5441706"/>
                <a:gd name="connsiteY21" fmla="*/ 679117 h 679117"/>
                <a:gd name="connsiteX22" fmla="*/ 4260842 w 5441706"/>
                <a:gd name="connsiteY22" fmla="*/ 679117 h 679117"/>
                <a:gd name="connsiteX23" fmla="*/ 4260067 w 5441706"/>
                <a:gd name="connsiteY23" fmla="*/ 678017 h 679117"/>
                <a:gd name="connsiteX24" fmla="*/ 0 w 5441706"/>
                <a:gd name="connsiteY24" fmla="*/ 678017 h 679117"/>
                <a:gd name="connsiteX25" fmla="*/ 0 w 5441706"/>
                <a:gd name="connsiteY25" fmla="*/ 0 h 679117"/>
                <a:gd name="connsiteX26" fmla="*/ 4718529 w 5441706"/>
                <a:gd name="connsiteY26" fmla="*/ 0 h 679117"/>
                <a:gd name="connsiteX27" fmla="*/ 4718529 w 5441706"/>
                <a:gd name="connsiteY27" fmla="*/ 2391 h 679117"/>
                <a:gd name="connsiteX28" fmla="*/ 4885083 w 5441706"/>
                <a:gd name="connsiteY28" fmla="*/ 2391 h 679117"/>
                <a:gd name="connsiteX29" fmla="*/ 4911486 w 5441706"/>
                <a:gd name="connsiteY29" fmla="*/ 10283 h 679117"/>
                <a:gd name="connsiteX30" fmla="*/ 4941166 w 5441706"/>
                <a:gd name="connsiteY30" fmla="*/ 31405 h 679117"/>
                <a:gd name="connsiteX31" fmla="*/ 4976627 w 5441706"/>
                <a:gd name="connsiteY31" fmla="*/ 100667 h 679117"/>
                <a:gd name="connsiteX32" fmla="*/ 4981163 w 5441706"/>
                <a:gd name="connsiteY32" fmla="*/ 123237 h 679117"/>
                <a:gd name="connsiteX33" fmla="*/ 5002136 w 5441706"/>
                <a:gd name="connsiteY33" fmla="*/ 124590 h 679117"/>
                <a:gd name="connsiteX34" fmla="*/ 5069709 w 5441706"/>
                <a:gd name="connsiteY34" fmla="*/ 186009 h 679117"/>
                <a:gd name="connsiteX35" fmla="*/ 5073667 w 5441706"/>
                <a:gd name="connsiteY35" fmla="*/ 207987 h 679117"/>
                <a:gd name="connsiteX36" fmla="*/ 5092489 w 5441706"/>
                <a:gd name="connsiteY36" fmla="*/ 213291 h 679117"/>
                <a:gd name="connsiteX37" fmla="*/ 5120952 w 5441706"/>
                <a:gd name="connsiteY37" fmla="*/ 222826 h 679117"/>
                <a:gd name="connsiteX38" fmla="*/ 5165512 w 5441706"/>
                <a:gd name="connsiteY38" fmla="*/ 266528 h 679117"/>
                <a:gd name="connsiteX39" fmla="*/ 5201176 w 5441706"/>
                <a:gd name="connsiteY39" fmla="*/ 341912 h 679117"/>
                <a:gd name="connsiteX40" fmla="*/ 5182727 w 5441706"/>
                <a:gd name="connsiteY40" fmla="*/ 384597 h 679117"/>
                <a:gd name="connsiteX41" fmla="*/ 5089304 w 5441706"/>
                <a:gd name="connsiteY41" fmla="*/ 470250 h 679117"/>
                <a:gd name="connsiteX42" fmla="*/ 5073522 w 5441706"/>
                <a:gd name="connsiteY42" fmla="*/ 472449 h 679117"/>
                <a:gd name="connsiteX43" fmla="*/ 5071401 w 5441706"/>
                <a:gd name="connsiteY43" fmla="*/ 489208 h 679117"/>
                <a:gd name="connsiteX44" fmla="*/ 5052348 w 5441706"/>
                <a:gd name="connsiteY44" fmla="*/ 536661 h 679117"/>
                <a:gd name="connsiteX45" fmla="*/ 5000156 w 5441706"/>
                <a:gd name="connsiteY45" fmla="*/ 560022 h 679117"/>
                <a:gd name="connsiteX46" fmla="*/ 4981478 w 5441706"/>
                <a:gd name="connsiteY46" fmla="*/ 561912 h 679117"/>
                <a:gd name="connsiteX47" fmla="*/ 4976542 w 5441706"/>
                <a:gd name="connsiteY47" fmla="*/ 583438 h 679117"/>
                <a:gd name="connsiteX48" fmla="*/ 4943891 w 5441706"/>
                <a:gd name="connsiteY48" fmla="*/ 648948 h 679117"/>
                <a:gd name="connsiteX49" fmla="*/ 4917788 w 5441706"/>
                <a:gd name="connsiteY49" fmla="*/ 669200 h 67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441706" h="679117">
                  <a:moveTo>
                    <a:pt x="5308916" y="448358"/>
                  </a:moveTo>
                  <a:cubicBezTo>
                    <a:pt x="5303724" y="448385"/>
                    <a:pt x="5303266" y="446805"/>
                    <a:pt x="5304154" y="431683"/>
                  </a:cubicBezTo>
                  <a:cubicBezTo>
                    <a:pt x="5305202" y="421558"/>
                    <a:pt x="5303518" y="411342"/>
                    <a:pt x="5299277" y="402060"/>
                  </a:cubicBezTo>
                  <a:cubicBezTo>
                    <a:pt x="5292246" y="386374"/>
                    <a:pt x="5267600" y="360136"/>
                    <a:pt x="5250870" y="350488"/>
                  </a:cubicBezTo>
                  <a:cubicBezTo>
                    <a:pt x="5246595" y="348242"/>
                    <a:pt x="5242514" y="345646"/>
                    <a:pt x="5238677" y="342729"/>
                  </a:cubicBezTo>
                  <a:cubicBezTo>
                    <a:pt x="5238677" y="342307"/>
                    <a:pt x="5248233" y="334772"/>
                    <a:pt x="5259909" y="326000"/>
                  </a:cubicBezTo>
                  <a:cubicBezTo>
                    <a:pt x="5271895" y="316932"/>
                    <a:pt x="5282649" y="306389"/>
                    <a:pt x="5291903" y="294628"/>
                  </a:cubicBezTo>
                  <a:cubicBezTo>
                    <a:pt x="5301457" y="280973"/>
                    <a:pt x="5302833" y="276883"/>
                    <a:pt x="5304066" y="257698"/>
                  </a:cubicBezTo>
                  <a:lnTo>
                    <a:pt x="5303896" y="257669"/>
                  </a:lnTo>
                  <a:lnTo>
                    <a:pt x="5305301" y="236115"/>
                  </a:lnTo>
                  <a:lnTo>
                    <a:pt x="5318157" y="237553"/>
                  </a:lnTo>
                  <a:cubicBezTo>
                    <a:pt x="5336967" y="239328"/>
                    <a:pt x="5353043" y="251629"/>
                    <a:pt x="5359417" y="269124"/>
                  </a:cubicBezTo>
                  <a:cubicBezTo>
                    <a:pt x="5364035" y="282749"/>
                    <a:pt x="5364409" y="283031"/>
                    <a:pt x="5381796" y="287715"/>
                  </a:cubicBezTo>
                  <a:cubicBezTo>
                    <a:pt x="5401679" y="293076"/>
                    <a:pt x="5408251" y="298210"/>
                    <a:pt x="5427935" y="323798"/>
                  </a:cubicBezTo>
                  <a:lnTo>
                    <a:pt x="5441706" y="341685"/>
                  </a:lnTo>
                  <a:lnTo>
                    <a:pt x="5424490" y="364255"/>
                  </a:lnTo>
                  <a:cubicBezTo>
                    <a:pt x="5406529" y="387671"/>
                    <a:pt x="5399472" y="392469"/>
                    <a:pt x="5376805" y="396136"/>
                  </a:cubicBezTo>
                  <a:cubicBezTo>
                    <a:pt x="5370003" y="397236"/>
                    <a:pt x="5363977" y="399577"/>
                    <a:pt x="5363433" y="401384"/>
                  </a:cubicBezTo>
                  <a:cubicBezTo>
                    <a:pt x="5362888" y="403188"/>
                    <a:pt x="5361596" y="408351"/>
                    <a:pt x="5360563" y="412921"/>
                  </a:cubicBezTo>
                  <a:cubicBezTo>
                    <a:pt x="5356776" y="429990"/>
                    <a:pt x="5330091" y="448358"/>
                    <a:pt x="5308916" y="448358"/>
                  </a:cubicBezTo>
                  <a:close/>
                  <a:moveTo>
                    <a:pt x="4893021" y="679117"/>
                  </a:moveTo>
                  <a:lnTo>
                    <a:pt x="4718529" y="679117"/>
                  </a:lnTo>
                  <a:lnTo>
                    <a:pt x="4260842" y="679117"/>
                  </a:lnTo>
                  <a:lnTo>
                    <a:pt x="4260067" y="678017"/>
                  </a:lnTo>
                  <a:lnTo>
                    <a:pt x="0" y="678017"/>
                  </a:lnTo>
                  <a:lnTo>
                    <a:pt x="0" y="0"/>
                  </a:lnTo>
                  <a:lnTo>
                    <a:pt x="4718529" y="0"/>
                  </a:lnTo>
                  <a:lnTo>
                    <a:pt x="4718529" y="2391"/>
                  </a:lnTo>
                  <a:lnTo>
                    <a:pt x="4885083" y="2391"/>
                  </a:lnTo>
                  <a:lnTo>
                    <a:pt x="4911486" y="10283"/>
                  </a:lnTo>
                  <a:cubicBezTo>
                    <a:pt x="4922425" y="15623"/>
                    <a:pt x="4932470" y="22737"/>
                    <a:pt x="4941166" y="31405"/>
                  </a:cubicBezTo>
                  <a:cubicBezTo>
                    <a:pt x="4959787" y="49885"/>
                    <a:pt x="4970716" y="71045"/>
                    <a:pt x="4976627" y="100667"/>
                  </a:cubicBezTo>
                  <a:lnTo>
                    <a:pt x="4981163" y="123237"/>
                  </a:lnTo>
                  <a:lnTo>
                    <a:pt x="5002136" y="124590"/>
                  </a:lnTo>
                  <a:cubicBezTo>
                    <a:pt x="5040872" y="127055"/>
                    <a:pt x="5063395" y="147527"/>
                    <a:pt x="5069709" y="186009"/>
                  </a:cubicBezTo>
                  <a:cubicBezTo>
                    <a:pt x="5071601" y="197661"/>
                    <a:pt x="5073379" y="207535"/>
                    <a:pt x="5073667" y="207987"/>
                  </a:cubicBezTo>
                  <a:cubicBezTo>
                    <a:pt x="5079824" y="210131"/>
                    <a:pt x="5086112" y="211902"/>
                    <a:pt x="5092489" y="213291"/>
                  </a:cubicBezTo>
                  <a:cubicBezTo>
                    <a:pt x="5102239" y="215653"/>
                    <a:pt x="5111764" y="218842"/>
                    <a:pt x="5120952" y="222826"/>
                  </a:cubicBezTo>
                  <a:cubicBezTo>
                    <a:pt x="5134811" y="229682"/>
                    <a:pt x="5153402" y="247907"/>
                    <a:pt x="5165512" y="266528"/>
                  </a:cubicBezTo>
                  <a:cubicBezTo>
                    <a:pt x="5178223" y="286305"/>
                    <a:pt x="5201176" y="334520"/>
                    <a:pt x="5201176" y="341912"/>
                  </a:cubicBezTo>
                  <a:cubicBezTo>
                    <a:pt x="5201176" y="345100"/>
                    <a:pt x="5192884" y="364255"/>
                    <a:pt x="5182727" y="384597"/>
                  </a:cubicBezTo>
                  <a:cubicBezTo>
                    <a:pt x="5154034" y="442036"/>
                    <a:pt x="5129474" y="464607"/>
                    <a:pt x="5089304" y="470250"/>
                  </a:cubicBezTo>
                  <a:lnTo>
                    <a:pt x="5073522" y="472449"/>
                  </a:lnTo>
                  <a:lnTo>
                    <a:pt x="5071401" y="489208"/>
                  </a:lnTo>
                  <a:cubicBezTo>
                    <a:pt x="5068331" y="513359"/>
                    <a:pt x="5064113" y="523825"/>
                    <a:pt x="5052348" y="536661"/>
                  </a:cubicBezTo>
                  <a:cubicBezTo>
                    <a:pt x="5039407" y="550824"/>
                    <a:pt x="5024229" y="557595"/>
                    <a:pt x="5000156" y="560022"/>
                  </a:cubicBezTo>
                  <a:lnTo>
                    <a:pt x="4981478" y="561912"/>
                  </a:lnTo>
                  <a:lnTo>
                    <a:pt x="4976542" y="583438"/>
                  </a:lnTo>
                  <a:cubicBezTo>
                    <a:pt x="4969859" y="612524"/>
                    <a:pt x="4960303" y="631709"/>
                    <a:pt x="4943891" y="648948"/>
                  </a:cubicBezTo>
                  <a:cubicBezTo>
                    <a:pt x="4936163" y="656910"/>
                    <a:pt x="4927367" y="663715"/>
                    <a:pt x="4917788" y="66920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r>
                <a:rPr lang="fa-IR" b="1" dirty="0">
                  <a:solidFill>
                    <a:srgbClr val="005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BA980E2-031B-97E3-8C2C-05065E959451}"/>
                </a:ext>
              </a:extLst>
            </p:cNvPr>
            <p:cNvSpPr/>
            <p:nvPr/>
          </p:nvSpPr>
          <p:spPr>
            <a:xfrm rot="10800000" flipH="1">
              <a:off x="4704366" y="2201929"/>
              <a:ext cx="5441706" cy="679117"/>
            </a:xfrm>
            <a:custGeom>
              <a:avLst/>
              <a:gdLst>
                <a:gd name="connsiteX0" fmla="*/ 5308916 w 5441706"/>
                <a:gd name="connsiteY0" fmla="*/ 448358 h 679117"/>
                <a:gd name="connsiteX1" fmla="*/ 5304154 w 5441706"/>
                <a:gd name="connsiteY1" fmla="*/ 431683 h 679117"/>
                <a:gd name="connsiteX2" fmla="*/ 5299277 w 5441706"/>
                <a:gd name="connsiteY2" fmla="*/ 402060 h 679117"/>
                <a:gd name="connsiteX3" fmla="*/ 5250870 w 5441706"/>
                <a:gd name="connsiteY3" fmla="*/ 350488 h 679117"/>
                <a:gd name="connsiteX4" fmla="*/ 5238677 w 5441706"/>
                <a:gd name="connsiteY4" fmla="*/ 342729 h 679117"/>
                <a:gd name="connsiteX5" fmla="*/ 5259909 w 5441706"/>
                <a:gd name="connsiteY5" fmla="*/ 326000 h 679117"/>
                <a:gd name="connsiteX6" fmla="*/ 5291903 w 5441706"/>
                <a:gd name="connsiteY6" fmla="*/ 294628 h 679117"/>
                <a:gd name="connsiteX7" fmla="*/ 5304066 w 5441706"/>
                <a:gd name="connsiteY7" fmla="*/ 257698 h 679117"/>
                <a:gd name="connsiteX8" fmla="*/ 5303896 w 5441706"/>
                <a:gd name="connsiteY8" fmla="*/ 257669 h 679117"/>
                <a:gd name="connsiteX9" fmla="*/ 5305301 w 5441706"/>
                <a:gd name="connsiteY9" fmla="*/ 236115 h 679117"/>
                <a:gd name="connsiteX10" fmla="*/ 5318157 w 5441706"/>
                <a:gd name="connsiteY10" fmla="*/ 237553 h 679117"/>
                <a:gd name="connsiteX11" fmla="*/ 5359417 w 5441706"/>
                <a:gd name="connsiteY11" fmla="*/ 269124 h 679117"/>
                <a:gd name="connsiteX12" fmla="*/ 5381796 w 5441706"/>
                <a:gd name="connsiteY12" fmla="*/ 287715 h 679117"/>
                <a:gd name="connsiteX13" fmla="*/ 5427935 w 5441706"/>
                <a:gd name="connsiteY13" fmla="*/ 323798 h 679117"/>
                <a:gd name="connsiteX14" fmla="*/ 5441706 w 5441706"/>
                <a:gd name="connsiteY14" fmla="*/ 341685 h 679117"/>
                <a:gd name="connsiteX15" fmla="*/ 5424490 w 5441706"/>
                <a:gd name="connsiteY15" fmla="*/ 364255 h 679117"/>
                <a:gd name="connsiteX16" fmla="*/ 5376805 w 5441706"/>
                <a:gd name="connsiteY16" fmla="*/ 396136 h 679117"/>
                <a:gd name="connsiteX17" fmla="*/ 5363433 w 5441706"/>
                <a:gd name="connsiteY17" fmla="*/ 401384 h 679117"/>
                <a:gd name="connsiteX18" fmla="*/ 5360563 w 5441706"/>
                <a:gd name="connsiteY18" fmla="*/ 412921 h 679117"/>
                <a:gd name="connsiteX19" fmla="*/ 5308916 w 5441706"/>
                <a:gd name="connsiteY19" fmla="*/ 448358 h 679117"/>
                <a:gd name="connsiteX20" fmla="*/ 4893021 w 5441706"/>
                <a:gd name="connsiteY20" fmla="*/ 679117 h 679117"/>
                <a:gd name="connsiteX21" fmla="*/ 4718529 w 5441706"/>
                <a:gd name="connsiteY21" fmla="*/ 679117 h 679117"/>
                <a:gd name="connsiteX22" fmla="*/ 4260842 w 5441706"/>
                <a:gd name="connsiteY22" fmla="*/ 679117 h 679117"/>
                <a:gd name="connsiteX23" fmla="*/ 4260067 w 5441706"/>
                <a:gd name="connsiteY23" fmla="*/ 678017 h 679117"/>
                <a:gd name="connsiteX24" fmla="*/ 0 w 5441706"/>
                <a:gd name="connsiteY24" fmla="*/ 678017 h 679117"/>
                <a:gd name="connsiteX25" fmla="*/ 0 w 5441706"/>
                <a:gd name="connsiteY25" fmla="*/ 0 h 679117"/>
                <a:gd name="connsiteX26" fmla="*/ 4718529 w 5441706"/>
                <a:gd name="connsiteY26" fmla="*/ 0 h 679117"/>
                <a:gd name="connsiteX27" fmla="*/ 4718529 w 5441706"/>
                <a:gd name="connsiteY27" fmla="*/ 2391 h 679117"/>
                <a:gd name="connsiteX28" fmla="*/ 4885083 w 5441706"/>
                <a:gd name="connsiteY28" fmla="*/ 2391 h 679117"/>
                <a:gd name="connsiteX29" fmla="*/ 4911486 w 5441706"/>
                <a:gd name="connsiteY29" fmla="*/ 10283 h 679117"/>
                <a:gd name="connsiteX30" fmla="*/ 4941166 w 5441706"/>
                <a:gd name="connsiteY30" fmla="*/ 31405 h 679117"/>
                <a:gd name="connsiteX31" fmla="*/ 4976627 w 5441706"/>
                <a:gd name="connsiteY31" fmla="*/ 100667 h 679117"/>
                <a:gd name="connsiteX32" fmla="*/ 4981163 w 5441706"/>
                <a:gd name="connsiteY32" fmla="*/ 123237 h 679117"/>
                <a:gd name="connsiteX33" fmla="*/ 5002136 w 5441706"/>
                <a:gd name="connsiteY33" fmla="*/ 124590 h 679117"/>
                <a:gd name="connsiteX34" fmla="*/ 5069709 w 5441706"/>
                <a:gd name="connsiteY34" fmla="*/ 186009 h 679117"/>
                <a:gd name="connsiteX35" fmla="*/ 5073667 w 5441706"/>
                <a:gd name="connsiteY35" fmla="*/ 207987 h 679117"/>
                <a:gd name="connsiteX36" fmla="*/ 5092489 w 5441706"/>
                <a:gd name="connsiteY36" fmla="*/ 213291 h 679117"/>
                <a:gd name="connsiteX37" fmla="*/ 5120952 w 5441706"/>
                <a:gd name="connsiteY37" fmla="*/ 222826 h 679117"/>
                <a:gd name="connsiteX38" fmla="*/ 5165512 w 5441706"/>
                <a:gd name="connsiteY38" fmla="*/ 266528 h 679117"/>
                <a:gd name="connsiteX39" fmla="*/ 5201176 w 5441706"/>
                <a:gd name="connsiteY39" fmla="*/ 341912 h 679117"/>
                <a:gd name="connsiteX40" fmla="*/ 5182727 w 5441706"/>
                <a:gd name="connsiteY40" fmla="*/ 384597 h 679117"/>
                <a:gd name="connsiteX41" fmla="*/ 5089304 w 5441706"/>
                <a:gd name="connsiteY41" fmla="*/ 470250 h 679117"/>
                <a:gd name="connsiteX42" fmla="*/ 5073522 w 5441706"/>
                <a:gd name="connsiteY42" fmla="*/ 472449 h 679117"/>
                <a:gd name="connsiteX43" fmla="*/ 5071401 w 5441706"/>
                <a:gd name="connsiteY43" fmla="*/ 489208 h 679117"/>
                <a:gd name="connsiteX44" fmla="*/ 5052348 w 5441706"/>
                <a:gd name="connsiteY44" fmla="*/ 536661 h 679117"/>
                <a:gd name="connsiteX45" fmla="*/ 5000156 w 5441706"/>
                <a:gd name="connsiteY45" fmla="*/ 560022 h 679117"/>
                <a:gd name="connsiteX46" fmla="*/ 4981478 w 5441706"/>
                <a:gd name="connsiteY46" fmla="*/ 561912 h 679117"/>
                <a:gd name="connsiteX47" fmla="*/ 4976542 w 5441706"/>
                <a:gd name="connsiteY47" fmla="*/ 583438 h 679117"/>
                <a:gd name="connsiteX48" fmla="*/ 4943891 w 5441706"/>
                <a:gd name="connsiteY48" fmla="*/ 648948 h 679117"/>
                <a:gd name="connsiteX49" fmla="*/ 4917788 w 5441706"/>
                <a:gd name="connsiteY49" fmla="*/ 669200 h 67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441706" h="679117">
                  <a:moveTo>
                    <a:pt x="5308916" y="448358"/>
                  </a:moveTo>
                  <a:cubicBezTo>
                    <a:pt x="5303724" y="448385"/>
                    <a:pt x="5303266" y="446805"/>
                    <a:pt x="5304154" y="431683"/>
                  </a:cubicBezTo>
                  <a:cubicBezTo>
                    <a:pt x="5305202" y="421558"/>
                    <a:pt x="5303518" y="411342"/>
                    <a:pt x="5299277" y="402060"/>
                  </a:cubicBezTo>
                  <a:cubicBezTo>
                    <a:pt x="5292246" y="386374"/>
                    <a:pt x="5267600" y="360136"/>
                    <a:pt x="5250870" y="350488"/>
                  </a:cubicBezTo>
                  <a:cubicBezTo>
                    <a:pt x="5246595" y="348242"/>
                    <a:pt x="5242514" y="345646"/>
                    <a:pt x="5238677" y="342729"/>
                  </a:cubicBezTo>
                  <a:cubicBezTo>
                    <a:pt x="5238677" y="342307"/>
                    <a:pt x="5248233" y="334772"/>
                    <a:pt x="5259909" y="326000"/>
                  </a:cubicBezTo>
                  <a:cubicBezTo>
                    <a:pt x="5271895" y="316932"/>
                    <a:pt x="5282649" y="306389"/>
                    <a:pt x="5291903" y="294628"/>
                  </a:cubicBezTo>
                  <a:cubicBezTo>
                    <a:pt x="5301457" y="280973"/>
                    <a:pt x="5302833" y="276883"/>
                    <a:pt x="5304066" y="257698"/>
                  </a:cubicBezTo>
                  <a:lnTo>
                    <a:pt x="5303896" y="257669"/>
                  </a:lnTo>
                  <a:lnTo>
                    <a:pt x="5305301" y="236115"/>
                  </a:lnTo>
                  <a:lnTo>
                    <a:pt x="5318157" y="237553"/>
                  </a:lnTo>
                  <a:cubicBezTo>
                    <a:pt x="5336967" y="239328"/>
                    <a:pt x="5353043" y="251629"/>
                    <a:pt x="5359417" y="269124"/>
                  </a:cubicBezTo>
                  <a:cubicBezTo>
                    <a:pt x="5364035" y="282749"/>
                    <a:pt x="5364409" y="283031"/>
                    <a:pt x="5381796" y="287715"/>
                  </a:cubicBezTo>
                  <a:cubicBezTo>
                    <a:pt x="5401679" y="293076"/>
                    <a:pt x="5408251" y="298210"/>
                    <a:pt x="5427935" y="323798"/>
                  </a:cubicBezTo>
                  <a:lnTo>
                    <a:pt x="5441706" y="341685"/>
                  </a:lnTo>
                  <a:lnTo>
                    <a:pt x="5424490" y="364255"/>
                  </a:lnTo>
                  <a:cubicBezTo>
                    <a:pt x="5406529" y="387671"/>
                    <a:pt x="5399472" y="392469"/>
                    <a:pt x="5376805" y="396136"/>
                  </a:cubicBezTo>
                  <a:cubicBezTo>
                    <a:pt x="5370003" y="397236"/>
                    <a:pt x="5363977" y="399577"/>
                    <a:pt x="5363433" y="401384"/>
                  </a:cubicBezTo>
                  <a:cubicBezTo>
                    <a:pt x="5362888" y="403188"/>
                    <a:pt x="5361596" y="408351"/>
                    <a:pt x="5360563" y="412921"/>
                  </a:cubicBezTo>
                  <a:cubicBezTo>
                    <a:pt x="5356776" y="429990"/>
                    <a:pt x="5330091" y="448358"/>
                    <a:pt x="5308916" y="448358"/>
                  </a:cubicBezTo>
                  <a:close/>
                  <a:moveTo>
                    <a:pt x="4893021" y="679117"/>
                  </a:moveTo>
                  <a:lnTo>
                    <a:pt x="4718529" y="679117"/>
                  </a:lnTo>
                  <a:lnTo>
                    <a:pt x="4260842" y="679117"/>
                  </a:lnTo>
                  <a:lnTo>
                    <a:pt x="4260067" y="678017"/>
                  </a:lnTo>
                  <a:lnTo>
                    <a:pt x="0" y="678017"/>
                  </a:lnTo>
                  <a:lnTo>
                    <a:pt x="0" y="0"/>
                  </a:lnTo>
                  <a:lnTo>
                    <a:pt x="4718529" y="0"/>
                  </a:lnTo>
                  <a:lnTo>
                    <a:pt x="4718529" y="2391"/>
                  </a:lnTo>
                  <a:lnTo>
                    <a:pt x="4885083" y="2391"/>
                  </a:lnTo>
                  <a:lnTo>
                    <a:pt x="4911486" y="10283"/>
                  </a:lnTo>
                  <a:cubicBezTo>
                    <a:pt x="4922425" y="15623"/>
                    <a:pt x="4932470" y="22737"/>
                    <a:pt x="4941166" y="31405"/>
                  </a:cubicBezTo>
                  <a:cubicBezTo>
                    <a:pt x="4959787" y="49885"/>
                    <a:pt x="4970716" y="71045"/>
                    <a:pt x="4976627" y="100667"/>
                  </a:cubicBezTo>
                  <a:lnTo>
                    <a:pt x="4981163" y="123237"/>
                  </a:lnTo>
                  <a:lnTo>
                    <a:pt x="5002136" y="124590"/>
                  </a:lnTo>
                  <a:cubicBezTo>
                    <a:pt x="5040872" y="127055"/>
                    <a:pt x="5063395" y="147527"/>
                    <a:pt x="5069709" y="186009"/>
                  </a:cubicBezTo>
                  <a:cubicBezTo>
                    <a:pt x="5071601" y="197661"/>
                    <a:pt x="5073379" y="207535"/>
                    <a:pt x="5073667" y="207987"/>
                  </a:cubicBezTo>
                  <a:cubicBezTo>
                    <a:pt x="5079824" y="210131"/>
                    <a:pt x="5086112" y="211902"/>
                    <a:pt x="5092489" y="213291"/>
                  </a:cubicBezTo>
                  <a:cubicBezTo>
                    <a:pt x="5102239" y="215653"/>
                    <a:pt x="5111764" y="218842"/>
                    <a:pt x="5120952" y="222826"/>
                  </a:cubicBezTo>
                  <a:cubicBezTo>
                    <a:pt x="5134811" y="229682"/>
                    <a:pt x="5153402" y="247907"/>
                    <a:pt x="5165512" y="266528"/>
                  </a:cubicBezTo>
                  <a:cubicBezTo>
                    <a:pt x="5178223" y="286305"/>
                    <a:pt x="5201176" y="334520"/>
                    <a:pt x="5201176" y="341912"/>
                  </a:cubicBezTo>
                  <a:cubicBezTo>
                    <a:pt x="5201176" y="345100"/>
                    <a:pt x="5192884" y="364255"/>
                    <a:pt x="5182727" y="384597"/>
                  </a:cubicBezTo>
                  <a:cubicBezTo>
                    <a:pt x="5154034" y="442036"/>
                    <a:pt x="5129474" y="464607"/>
                    <a:pt x="5089304" y="470250"/>
                  </a:cubicBezTo>
                  <a:lnTo>
                    <a:pt x="5073522" y="472449"/>
                  </a:lnTo>
                  <a:lnTo>
                    <a:pt x="5071401" y="489208"/>
                  </a:lnTo>
                  <a:cubicBezTo>
                    <a:pt x="5068331" y="513359"/>
                    <a:pt x="5064113" y="523825"/>
                    <a:pt x="5052348" y="536661"/>
                  </a:cubicBezTo>
                  <a:cubicBezTo>
                    <a:pt x="5039407" y="550824"/>
                    <a:pt x="5024229" y="557595"/>
                    <a:pt x="5000156" y="560022"/>
                  </a:cubicBezTo>
                  <a:lnTo>
                    <a:pt x="4981478" y="561912"/>
                  </a:lnTo>
                  <a:lnTo>
                    <a:pt x="4976542" y="583438"/>
                  </a:lnTo>
                  <a:cubicBezTo>
                    <a:pt x="4969859" y="612524"/>
                    <a:pt x="4960303" y="631709"/>
                    <a:pt x="4943891" y="648948"/>
                  </a:cubicBezTo>
                  <a:cubicBezTo>
                    <a:pt x="4936163" y="656910"/>
                    <a:pt x="4927367" y="663715"/>
                    <a:pt x="4917788" y="66920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0074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5027160-8BD5-C34C-AAAB-E768B9A3936F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پنجم: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FEC93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oogle Shape;4827;p50">
            <a:extLst>
              <a:ext uri="{FF2B5EF4-FFF2-40B4-BE49-F238E27FC236}">
                <a16:creationId xmlns:a16="http://schemas.microsoft.com/office/drawing/2014/main" id="{320B9777-C4D7-9262-1709-606B7E42B63B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5" name="Google Shape;4828;p50">
              <a:extLst>
                <a:ext uri="{FF2B5EF4-FFF2-40B4-BE49-F238E27FC236}">
                  <a16:creationId xmlns:a16="http://schemas.microsoft.com/office/drawing/2014/main" id="{5FF292EB-E32E-6721-FE06-D25A49F52970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4829;p50">
              <a:extLst>
                <a:ext uri="{FF2B5EF4-FFF2-40B4-BE49-F238E27FC236}">
                  <a16:creationId xmlns:a16="http://schemas.microsoft.com/office/drawing/2014/main" id="{0497085F-FC56-74DE-B374-C46E237CDD19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4830;p50">
              <a:extLst>
                <a:ext uri="{FF2B5EF4-FFF2-40B4-BE49-F238E27FC236}">
                  <a16:creationId xmlns:a16="http://schemas.microsoft.com/office/drawing/2014/main" id="{BFE904BA-200C-1AAD-FF9F-8686404FCD31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4831;p50">
              <a:extLst>
                <a:ext uri="{FF2B5EF4-FFF2-40B4-BE49-F238E27FC236}">
                  <a16:creationId xmlns:a16="http://schemas.microsoft.com/office/drawing/2014/main" id="{6E8C0DEB-DA10-2E2C-DA91-65CADA5F3B4D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832;p50">
              <a:extLst>
                <a:ext uri="{FF2B5EF4-FFF2-40B4-BE49-F238E27FC236}">
                  <a16:creationId xmlns:a16="http://schemas.microsoft.com/office/drawing/2014/main" id="{AE6FD0D2-75E4-D330-DE1C-85D11A78C48F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33;p50">
              <a:extLst>
                <a:ext uri="{FF2B5EF4-FFF2-40B4-BE49-F238E27FC236}">
                  <a16:creationId xmlns:a16="http://schemas.microsoft.com/office/drawing/2014/main" id="{706F175B-37DA-37AB-4320-C696584CC3E0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4;p50">
              <a:extLst>
                <a:ext uri="{FF2B5EF4-FFF2-40B4-BE49-F238E27FC236}">
                  <a16:creationId xmlns:a16="http://schemas.microsoft.com/office/drawing/2014/main" id="{95C9F4F0-24AF-6E33-5CEE-8D761C86791A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" name="Google Shape;4835;p50">
            <a:extLst>
              <a:ext uri="{FF2B5EF4-FFF2-40B4-BE49-F238E27FC236}">
                <a16:creationId xmlns:a16="http://schemas.microsoft.com/office/drawing/2014/main" id="{4F33F2C9-12A0-E547-551B-B98AB163B8B8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13" name="Google Shape;4836;p50">
              <a:extLst>
                <a:ext uri="{FF2B5EF4-FFF2-40B4-BE49-F238E27FC236}">
                  <a16:creationId xmlns:a16="http://schemas.microsoft.com/office/drawing/2014/main" id="{F1EE36D6-3A32-C533-6B64-B8386E4BE7A3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4837;p50">
              <a:extLst>
                <a:ext uri="{FF2B5EF4-FFF2-40B4-BE49-F238E27FC236}">
                  <a16:creationId xmlns:a16="http://schemas.microsoft.com/office/drawing/2014/main" id="{FF2836D8-1F66-A276-41BB-138D4564D5CC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4838;p50">
              <a:extLst>
                <a:ext uri="{FF2B5EF4-FFF2-40B4-BE49-F238E27FC236}">
                  <a16:creationId xmlns:a16="http://schemas.microsoft.com/office/drawing/2014/main" id="{0E01C52A-9F7D-7C70-2C81-160234CEC767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4839;p50">
              <a:extLst>
                <a:ext uri="{FF2B5EF4-FFF2-40B4-BE49-F238E27FC236}">
                  <a16:creationId xmlns:a16="http://schemas.microsoft.com/office/drawing/2014/main" id="{66BD565E-D50B-556C-ADDF-AA6D9B3A2257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4840;p50">
              <a:extLst>
                <a:ext uri="{FF2B5EF4-FFF2-40B4-BE49-F238E27FC236}">
                  <a16:creationId xmlns:a16="http://schemas.microsoft.com/office/drawing/2014/main" id="{8BD10F65-BC3E-81AB-2D45-893066E1A905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41;p50">
              <a:extLst>
                <a:ext uri="{FF2B5EF4-FFF2-40B4-BE49-F238E27FC236}">
                  <a16:creationId xmlns:a16="http://schemas.microsoft.com/office/drawing/2014/main" id="{A83D26B9-1729-650E-54AA-F71E8B3D444B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42;p50">
              <a:extLst>
                <a:ext uri="{FF2B5EF4-FFF2-40B4-BE49-F238E27FC236}">
                  <a16:creationId xmlns:a16="http://schemas.microsoft.com/office/drawing/2014/main" id="{1AC00E57-8CD9-B4E5-AF93-C3800C21B329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" name="Google Shape;4853;p50">
            <a:extLst>
              <a:ext uri="{FF2B5EF4-FFF2-40B4-BE49-F238E27FC236}">
                <a16:creationId xmlns:a16="http://schemas.microsoft.com/office/drawing/2014/main" id="{009B2872-D1F3-096D-D150-E3895CBA1523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21" name="Google Shape;4854;p50">
              <a:extLst>
                <a:ext uri="{FF2B5EF4-FFF2-40B4-BE49-F238E27FC236}">
                  <a16:creationId xmlns:a16="http://schemas.microsoft.com/office/drawing/2014/main" id="{16A509E6-9F60-D8DE-3414-D3E81F7ADB9F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55;p50">
              <a:extLst>
                <a:ext uri="{FF2B5EF4-FFF2-40B4-BE49-F238E27FC236}">
                  <a16:creationId xmlns:a16="http://schemas.microsoft.com/office/drawing/2014/main" id="{41F62448-DDBA-9B55-D116-3910E06B387C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4978;p50">
            <a:extLst>
              <a:ext uri="{FF2B5EF4-FFF2-40B4-BE49-F238E27FC236}">
                <a16:creationId xmlns:a16="http://schemas.microsoft.com/office/drawing/2014/main" id="{A6CD3A1F-D522-52E2-1E68-205BFEF0D3DE}"/>
              </a:ext>
            </a:extLst>
          </p:cNvPr>
          <p:cNvGrpSpPr/>
          <p:nvPr/>
        </p:nvGrpSpPr>
        <p:grpSpPr>
          <a:xfrm>
            <a:off x="11513341" y="1869460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24" name="Google Shape;4979;p50">
              <a:extLst>
                <a:ext uri="{FF2B5EF4-FFF2-40B4-BE49-F238E27FC236}">
                  <a16:creationId xmlns:a16="http://schemas.microsoft.com/office/drawing/2014/main" id="{05F6A041-6416-F313-ED70-C7BE78E77E49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4980;p50">
              <a:extLst>
                <a:ext uri="{FF2B5EF4-FFF2-40B4-BE49-F238E27FC236}">
                  <a16:creationId xmlns:a16="http://schemas.microsoft.com/office/drawing/2014/main" id="{DD52E199-5986-F1EB-2F35-C0872BEBBF70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4981;p50">
              <a:extLst>
                <a:ext uri="{FF2B5EF4-FFF2-40B4-BE49-F238E27FC236}">
                  <a16:creationId xmlns:a16="http://schemas.microsoft.com/office/drawing/2014/main" id="{146FAE75-E379-1CAB-14A2-DBDBB501B3E0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4982;p50">
              <a:extLst>
                <a:ext uri="{FF2B5EF4-FFF2-40B4-BE49-F238E27FC236}">
                  <a16:creationId xmlns:a16="http://schemas.microsoft.com/office/drawing/2014/main" id="{A05C08A5-E8A2-B706-0A32-7E15C436817D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4983;p50">
              <a:extLst>
                <a:ext uri="{FF2B5EF4-FFF2-40B4-BE49-F238E27FC236}">
                  <a16:creationId xmlns:a16="http://schemas.microsoft.com/office/drawing/2014/main" id="{70629D0B-7659-8B20-9F31-8F392228F554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4984;p50">
              <a:extLst>
                <a:ext uri="{FF2B5EF4-FFF2-40B4-BE49-F238E27FC236}">
                  <a16:creationId xmlns:a16="http://schemas.microsoft.com/office/drawing/2014/main" id="{E6E541BA-664E-CFE3-BA9E-A8C7A8C8DCC4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4985;p50">
              <a:extLst>
                <a:ext uri="{FF2B5EF4-FFF2-40B4-BE49-F238E27FC236}">
                  <a16:creationId xmlns:a16="http://schemas.microsoft.com/office/drawing/2014/main" id="{C96009CE-38DE-B7A2-74B0-28649F668CAE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4986;p50">
              <a:extLst>
                <a:ext uri="{FF2B5EF4-FFF2-40B4-BE49-F238E27FC236}">
                  <a16:creationId xmlns:a16="http://schemas.microsoft.com/office/drawing/2014/main" id="{BD6D464C-5A36-411E-1471-EA3C95F593D2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987;p50">
              <a:extLst>
                <a:ext uri="{FF2B5EF4-FFF2-40B4-BE49-F238E27FC236}">
                  <a16:creationId xmlns:a16="http://schemas.microsoft.com/office/drawing/2014/main" id="{66B7BFD1-2A44-B0F0-FD8D-BA08878DDDC6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988;p50">
              <a:extLst>
                <a:ext uri="{FF2B5EF4-FFF2-40B4-BE49-F238E27FC236}">
                  <a16:creationId xmlns:a16="http://schemas.microsoft.com/office/drawing/2014/main" id="{13A1A8A6-F15B-7848-D77A-2C48018F9FFA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989;p50">
              <a:extLst>
                <a:ext uri="{FF2B5EF4-FFF2-40B4-BE49-F238E27FC236}">
                  <a16:creationId xmlns:a16="http://schemas.microsoft.com/office/drawing/2014/main" id="{7137C9E2-984C-36D5-B41A-26412AA9A162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990;p50">
              <a:extLst>
                <a:ext uri="{FF2B5EF4-FFF2-40B4-BE49-F238E27FC236}">
                  <a16:creationId xmlns:a16="http://schemas.microsoft.com/office/drawing/2014/main" id="{FF481AD4-838B-931B-37BB-383E7770485C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Google Shape;5005;p50">
            <a:extLst>
              <a:ext uri="{FF2B5EF4-FFF2-40B4-BE49-F238E27FC236}">
                <a16:creationId xmlns:a16="http://schemas.microsoft.com/office/drawing/2014/main" id="{F06A183D-79A3-74B2-E64A-5F9BECD991FE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A7DCA08D-261C-7C8A-8D99-527926CB31C5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DAEFB59-B364-3B7D-E93E-C08CF9C36260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DA9661B0-AE6E-E4B7-7CD5-0FA716BF4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B84006D-4970-E909-8B8A-28B888F42948}"/>
              </a:ext>
            </a:extLst>
          </p:cNvPr>
          <p:cNvSpPr/>
          <p:nvPr/>
        </p:nvSpPr>
        <p:spPr>
          <a:xfrm>
            <a:off x="369953" y="1152350"/>
            <a:ext cx="8225407" cy="5122143"/>
          </a:xfrm>
          <a:prstGeom prst="roundRect">
            <a:avLst>
              <a:gd name="adj" fmla="val 8336"/>
            </a:avLst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4931245-3DBA-7197-9A4B-CC34CD3212C9}"/>
              </a:ext>
            </a:extLst>
          </p:cNvPr>
          <p:cNvSpPr txBox="1"/>
          <p:nvPr/>
        </p:nvSpPr>
        <p:spPr>
          <a:xfrm>
            <a:off x="824411" y="1430838"/>
            <a:ext cx="5995029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0C771A8B-75D5-A41C-8CA5-99E64026565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5" b="7045"/>
          <a:stretch>
            <a:fillRect/>
          </a:stretch>
        </p:blipFill>
        <p:spPr>
          <a:xfrm rot="5400000">
            <a:off x="6287459" y="2441160"/>
            <a:ext cx="4590526" cy="2617648"/>
          </a:xfrm>
        </p:spPr>
      </p:pic>
    </p:spTree>
    <p:extLst>
      <p:ext uri="{BB962C8B-B14F-4D97-AF65-F5344CB8AC3E}">
        <p14:creationId xmlns:p14="http://schemas.microsoft.com/office/powerpoint/2010/main" val="320388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5ADD7D-C7F3-B4D0-52D9-31422204B466}"/>
              </a:ext>
            </a:extLst>
          </p:cNvPr>
          <p:cNvSpPr txBox="1"/>
          <p:nvPr/>
        </p:nvSpPr>
        <p:spPr>
          <a:xfrm>
            <a:off x="0" y="4068170"/>
            <a:ext cx="12192000" cy="1234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عزیزان</a:t>
            </a:r>
          </a:p>
        </p:txBody>
      </p:sp>
    </p:spTree>
    <p:extLst>
      <p:ext uri="{BB962C8B-B14F-4D97-AF65-F5344CB8AC3E}">
        <p14:creationId xmlns:p14="http://schemas.microsoft.com/office/powerpoint/2010/main" val="329804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5005;p50">
            <a:extLst>
              <a:ext uri="{FF2B5EF4-FFF2-40B4-BE49-F238E27FC236}">
                <a16:creationId xmlns:a16="http://schemas.microsoft.com/office/drawing/2014/main" id="{76F40146-730C-3C22-28EF-7580E560A725}"/>
              </a:ext>
            </a:extLst>
          </p:cNvPr>
          <p:cNvSpPr/>
          <p:nvPr/>
        </p:nvSpPr>
        <p:spPr>
          <a:xfrm>
            <a:off x="5256613" y="1029431"/>
            <a:ext cx="1630680" cy="1095779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305B801-C0F7-2328-C53A-8C40BB2561BA}"/>
              </a:ext>
            </a:extLst>
          </p:cNvPr>
          <p:cNvGrpSpPr/>
          <p:nvPr/>
        </p:nvGrpSpPr>
        <p:grpSpPr>
          <a:xfrm>
            <a:off x="655840" y="-180792"/>
            <a:ext cx="10880320" cy="1697301"/>
            <a:chOff x="629265" y="131498"/>
            <a:chExt cx="10880320" cy="169730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21C08B8C-EBC6-0D6B-50EB-2C3EBE3529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629265" y="131498"/>
              <a:ext cx="1472211" cy="16973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A39EFE32-F485-410A-F910-1E420910D8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21" r="21025"/>
            <a:stretch/>
          </p:blipFill>
          <p:spPr>
            <a:xfrm>
              <a:off x="10037374" y="131498"/>
              <a:ext cx="1472211" cy="169730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EEDA8FF-DA76-4C6E-621B-BE1920CD4F71}"/>
              </a:ext>
            </a:extLst>
          </p:cNvPr>
          <p:cNvGrpSpPr/>
          <p:nvPr/>
        </p:nvGrpSpPr>
        <p:grpSpPr>
          <a:xfrm>
            <a:off x="1459983" y="6228790"/>
            <a:ext cx="9272032" cy="555161"/>
            <a:chOff x="1528022" y="6232028"/>
            <a:chExt cx="9272032" cy="555161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F801064-CBB1-2B66-CAB6-34F338E15C61}"/>
                </a:ext>
              </a:extLst>
            </p:cNvPr>
            <p:cNvSpPr/>
            <p:nvPr/>
          </p:nvSpPr>
          <p:spPr>
            <a:xfrm>
              <a:off x="7211977" y="6232028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5E1D4E6-9EDE-D305-8B4A-1B57A2187A26}"/>
                </a:ext>
              </a:extLst>
            </p:cNvPr>
            <p:cNvSpPr/>
            <p:nvPr/>
          </p:nvSpPr>
          <p:spPr>
            <a:xfrm>
              <a:off x="1528022" y="6235237"/>
              <a:ext cx="3588077" cy="551952"/>
            </a:xfrm>
            <a:custGeom>
              <a:avLst/>
              <a:gdLst>
                <a:gd name="connsiteX0" fmla="*/ 98854 w 3588077"/>
                <a:gd name="connsiteY0" fmla="*/ 192686 h 551952"/>
                <a:gd name="connsiteX1" fmla="*/ 105633 w 3588077"/>
                <a:gd name="connsiteY1" fmla="*/ 192686 h 551952"/>
                <a:gd name="connsiteX2" fmla="*/ 105701 w 3588077"/>
                <a:gd name="connsiteY2" fmla="*/ 206807 h 551952"/>
                <a:gd name="connsiteX3" fmla="*/ 137333 w 3588077"/>
                <a:gd name="connsiteY3" fmla="*/ 260900 h 551952"/>
                <a:gd name="connsiteX4" fmla="*/ 154822 w 3588077"/>
                <a:gd name="connsiteY4" fmla="*/ 278614 h 551952"/>
                <a:gd name="connsiteX5" fmla="*/ 139005 w 3588077"/>
                <a:gd name="connsiteY5" fmla="*/ 290702 h 551952"/>
                <a:gd name="connsiteX6" fmla="*/ 106175 w 3588077"/>
                <a:gd name="connsiteY6" fmla="*/ 346647 h 551952"/>
                <a:gd name="connsiteX7" fmla="*/ 106356 w 3588077"/>
                <a:gd name="connsiteY7" fmla="*/ 361650 h 551952"/>
                <a:gd name="connsiteX8" fmla="*/ 96979 w 3588077"/>
                <a:gd name="connsiteY8" fmla="*/ 360543 h 551952"/>
                <a:gd name="connsiteX9" fmla="*/ 64555 w 3588077"/>
                <a:gd name="connsiteY9" fmla="*/ 337202 h 551952"/>
                <a:gd name="connsiteX10" fmla="*/ 45869 w 3588077"/>
                <a:gd name="connsiteY10" fmla="*/ 320008 h 551952"/>
                <a:gd name="connsiteX11" fmla="*/ 13875 w 3588077"/>
                <a:gd name="connsiteY11" fmla="*/ 298271 h 551952"/>
                <a:gd name="connsiteX12" fmla="*/ 8452 w 3588077"/>
                <a:gd name="connsiteY12" fmla="*/ 261781 h 551952"/>
                <a:gd name="connsiteX13" fmla="*/ 45621 w 3588077"/>
                <a:gd name="connsiteY13" fmla="*/ 233198 h 551952"/>
                <a:gd name="connsiteX14" fmla="*/ 60353 w 3588077"/>
                <a:gd name="connsiteY14" fmla="*/ 223008 h 551952"/>
                <a:gd name="connsiteX15" fmla="*/ 82948 w 3588077"/>
                <a:gd name="connsiteY15" fmla="*/ 196934 h 551952"/>
                <a:gd name="connsiteX16" fmla="*/ 83038 w 3588077"/>
                <a:gd name="connsiteY16" fmla="*/ 196888 h 551952"/>
                <a:gd name="connsiteX17" fmla="*/ 98854 w 3588077"/>
                <a:gd name="connsiteY17" fmla="*/ 192686 h 551952"/>
                <a:gd name="connsiteX18" fmla="*/ 3480593 w 3588077"/>
                <a:gd name="connsiteY18" fmla="*/ 192166 h 551952"/>
                <a:gd name="connsiteX19" fmla="*/ 3490693 w 3588077"/>
                <a:gd name="connsiteY19" fmla="*/ 193296 h 551952"/>
                <a:gd name="connsiteX20" fmla="*/ 3523207 w 3588077"/>
                <a:gd name="connsiteY20" fmla="*/ 218579 h 551952"/>
                <a:gd name="connsiteX21" fmla="*/ 3540831 w 3588077"/>
                <a:gd name="connsiteY21" fmla="*/ 233492 h 551952"/>
                <a:gd name="connsiteX22" fmla="*/ 3577164 w 3588077"/>
                <a:gd name="connsiteY22" fmla="*/ 262368 h 551952"/>
                <a:gd name="connsiteX23" fmla="*/ 3588077 w 3588077"/>
                <a:gd name="connsiteY23" fmla="*/ 276671 h 551952"/>
                <a:gd name="connsiteX24" fmla="*/ 3574520 w 3588077"/>
                <a:gd name="connsiteY24" fmla="*/ 294747 h 551952"/>
                <a:gd name="connsiteX25" fmla="*/ 3536967 w 3588077"/>
                <a:gd name="connsiteY25" fmla="*/ 320279 h 551952"/>
                <a:gd name="connsiteX26" fmla="*/ 3526415 w 3588077"/>
                <a:gd name="connsiteY26" fmla="*/ 324481 h 551952"/>
                <a:gd name="connsiteX27" fmla="*/ 3524156 w 3588077"/>
                <a:gd name="connsiteY27" fmla="*/ 333700 h 551952"/>
                <a:gd name="connsiteX28" fmla="*/ 3483485 w 3588077"/>
                <a:gd name="connsiteY28" fmla="*/ 362102 h 551952"/>
                <a:gd name="connsiteX29" fmla="*/ 3479712 w 3588077"/>
                <a:gd name="connsiteY29" fmla="*/ 348748 h 551952"/>
                <a:gd name="connsiteX30" fmla="*/ 3475893 w 3588077"/>
                <a:gd name="connsiteY30" fmla="*/ 325001 h 551952"/>
                <a:gd name="connsiteX31" fmla="*/ 3437753 w 3588077"/>
                <a:gd name="connsiteY31" fmla="*/ 283720 h 551952"/>
                <a:gd name="connsiteX32" fmla="*/ 3428128 w 3588077"/>
                <a:gd name="connsiteY32" fmla="*/ 277462 h 551952"/>
                <a:gd name="connsiteX33" fmla="*/ 3444848 w 3588077"/>
                <a:gd name="connsiteY33" fmla="*/ 264063 h 551952"/>
                <a:gd name="connsiteX34" fmla="*/ 3470019 w 3588077"/>
                <a:gd name="connsiteY34" fmla="*/ 238960 h 551952"/>
                <a:gd name="connsiteX35" fmla="*/ 3479622 w 3588077"/>
                <a:gd name="connsiteY35" fmla="*/ 209383 h 551952"/>
                <a:gd name="connsiteX36" fmla="*/ 3479486 w 3588077"/>
                <a:gd name="connsiteY36" fmla="*/ 209428 h 551952"/>
                <a:gd name="connsiteX37" fmla="*/ 1524733 w 3588077"/>
                <a:gd name="connsiteY37" fmla="*/ 10 h 551952"/>
                <a:gd name="connsiteX38" fmla="*/ 1734580 w 3588077"/>
                <a:gd name="connsiteY38" fmla="*/ 778 h 551952"/>
                <a:gd name="connsiteX39" fmla="*/ 1778827 w 3588077"/>
                <a:gd name="connsiteY39" fmla="*/ 2098 h 551952"/>
                <a:gd name="connsiteX40" fmla="*/ 1779743 w 3588077"/>
                <a:gd name="connsiteY40" fmla="*/ 1782 h 551952"/>
                <a:gd name="connsiteX41" fmla="*/ 2345744 w 3588077"/>
                <a:gd name="connsiteY41" fmla="*/ 630 h 551952"/>
                <a:gd name="connsiteX42" fmla="*/ 2862180 w 3588077"/>
                <a:gd name="connsiteY42" fmla="*/ 10 h 551952"/>
                <a:gd name="connsiteX43" fmla="*/ 3142823 w 3588077"/>
                <a:gd name="connsiteY43" fmla="*/ 2889 h 551952"/>
                <a:gd name="connsiteX44" fmla="*/ 3193797 w 3588077"/>
                <a:gd name="connsiteY44" fmla="*/ 28218 h 551952"/>
                <a:gd name="connsiteX45" fmla="*/ 3221724 w 3588077"/>
                <a:gd name="connsiteY45" fmla="*/ 83711 h 551952"/>
                <a:gd name="connsiteX46" fmla="*/ 3225294 w 3588077"/>
                <a:gd name="connsiteY46" fmla="*/ 101787 h 551952"/>
                <a:gd name="connsiteX47" fmla="*/ 3241901 w 3588077"/>
                <a:gd name="connsiteY47" fmla="*/ 102871 h 551952"/>
                <a:gd name="connsiteX48" fmla="*/ 3295112 w 3588077"/>
                <a:gd name="connsiteY48" fmla="*/ 152060 h 551952"/>
                <a:gd name="connsiteX49" fmla="*/ 3298253 w 3588077"/>
                <a:gd name="connsiteY49" fmla="*/ 169639 h 551952"/>
                <a:gd name="connsiteX50" fmla="*/ 3313075 w 3588077"/>
                <a:gd name="connsiteY50" fmla="*/ 173909 h 551952"/>
                <a:gd name="connsiteX51" fmla="*/ 3335489 w 3588077"/>
                <a:gd name="connsiteY51" fmla="*/ 181524 h 551952"/>
                <a:gd name="connsiteX52" fmla="*/ 3370579 w 3588077"/>
                <a:gd name="connsiteY52" fmla="*/ 216546 h 551952"/>
                <a:gd name="connsiteX53" fmla="*/ 3398664 w 3588077"/>
                <a:gd name="connsiteY53" fmla="*/ 276919 h 551952"/>
                <a:gd name="connsiteX54" fmla="*/ 3384113 w 3588077"/>
                <a:gd name="connsiteY54" fmla="*/ 311105 h 551952"/>
                <a:gd name="connsiteX55" fmla="*/ 3310544 w 3588077"/>
                <a:gd name="connsiteY55" fmla="*/ 379703 h 551952"/>
                <a:gd name="connsiteX56" fmla="*/ 3298140 w 3588077"/>
                <a:gd name="connsiteY56" fmla="*/ 381466 h 551952"/>
                <a:gd name="connsiteX57" fmla="*/ 3296445 w 3588077"/>
                <a:gd name="connsiteY57" fmla="*/ 394887 h 551952"/>
                <a:gd name="connsiteX58" fmla="*/ 3281465 w 3588077"/>
                <a:gd name="connsiteY58" fmla="*/ 432891 h 551952"/>
                <a:gd name="connsiteX59" fmla="*/ 3240342 w 3588077"/>
                <a:gd name="connsiteY59" fmla="*/ 451600 h 551952"/>
                <a:gd name="connsiteX60" fmla="*/ 3225655 w 3588077"/>
                <a:gd name="connsiteY60" fmla="*/ 453091 h 551952"/>
                <a:gd name="connsiteX61" fmla="*/ 3221747 w 3588077"/>
                <a:gd name="connsiteY61" fmla="*/ 470354 h 551952"/>
                <a:gd name="connsiteX62" fmla="*/ 3196034 w 3588077"/>
                <a:gd name="connsiteY62" fmla="*/ 522819 h 551952"/>
                <a:gd name="connsiteX63" fmla="*/ 3151251 w 3588077"/>
                <a:gd name="connsiteY63" fmla="*/ 548916 h 551952"/>
                <a:gd name="connsiteX64" fmla="*/ 2460978 w 3588077"/>
                <a:gd name="connsiteY64" fmla="*/ 551944 h 551952"/>
                <a:gd name="connsiteX65" fmla="*/ 1837049 w 3588077"/>
                <a:gd name="connsiteY65" fmla="*/ 550724 h 551952"/>
                <a:gd name="connsiteX66" fmla="*/ 1806883 w 3588077"/>
                <a:gd name="connsiteY66" fmla="*/ 549235 h 551952"/>
                <a:gd name="connsiteX67" fmla="*/ 1780738 w 3588077"/>
                <a:gd name="connsiteY67" fmla="*/ 550438 h 551952"/>
                <a:gd name="connsiteX68" fmla="*/ 1123531 w 3588077"/>
                <a:gd name="connsiteY68" fmla="*/ 551944 h 551952"/>
                <a:gd name="connsiteX69" fmla="*/ 411206 w 3588077"/>
                <a:gd name="connsiteY69" fmla="*/ 539946 h 551952"/>
                <a:gd name="connsiteX70" fmla="*/ 364321 w 3588077"/>
                <a:gd name="connsiteY70" fmla="*/ 472161 h 551952"/>
                <a:gd name="connsiteX71" fmla="*/ 359305 w 3588077"/>
                <a:gd name="connsiteY71" fmla="*/ 453114 h 551952"/>
                <a:gd name="connsiteX72" fmla="*/ 345432 w 3588077"/>
                <a:gd name="connsiteY72" fmla="*/ 451690 h 551952"/>
                <a:gd name="connsiteX73" fmla="*/ 319154 w 3588077"/>
                <a:gd name="connsiteY73" fmla="*/ 444053 h 551952"/>
                <a:gd name="connsiteX74" fmla="*/ 289781 w 3588077"/>
                <a:gd name="connsiteY74" fmla="*/ 400106 h 551952"/>
                <a:gd name="connsiteX75" fmla="*/ 286008 w 3588077"/>
                <a:gd name="connsiteY75" fmla="*/ 381714 h 551952"/>
                <a:gd name="connsiteX76" fmla="*/ 271886 w 3588077"/>
                <a:gd name="connsiteY76" fmla="*/ 378845 h 551952"/>
                <a:gd name="connsiteX77" fmla="*/ 227826 w 3588077"/>
                <a:gd name="connsiteY77" fmla="*/ 352883 h 551952"/>
                <a:gd name="connsiteX78" fmla="*/ 193572 w 3588077"/>
                <a:gd name="connsiteY78" fmla="*/ 294950 h 551952"/>
                <a:gd name="connsiteX79" fmla="*/ 185189 w 3588077"/>
                <a:gd name="connsiteY79" fmla="*/ 276287 h 551952"/>
                <a:gd name="connsiteX80" fmla="*/ 196035 w 3588077"/>
                <a:gd name="connsiteY80" fmla="*/ 253149 h 551952"/>
                <a:gd name="connsiteX81" fmla="*/ 262351 w 3588077"/>
                <a:gd name="connsiteY81" fmla="*/ 176847 h 551952"/>
                <a:gd name="connsiteX82" fmla="*/ 281669 w 3588077"/>
                <a:gd name="connsiteY82" fmla="*/ 172328 h 551952"/>
                <a:gd name="connsiteX83" fmla="*/ 289397 w 3588077"/>
                <a:gd name="connsiteY83" fmla="*/ 155947 h 551952"/>
                <a:gd name="connsiteX84" fmla="*/ 343308 w 3588077"/>
                <a:gd name="connsiteY84" fmla="*/ 102758 h 551952"/>
                <a:gd name="connsiteX85" fmla="*/ 360864 w 3588077"/>
                <a:gd name="connsiteY85" fmla="*/ 99143 h 551952"/>
                <a:gd name="connsiteX86" fmla="*/ 365248 w 3588077"/>
                <a:gd name="connsiteY86" fmla="*/ 79915 h 551952"/>
                <a:gd name="connsiteX87" fmla="*/ 428242 w 3588077"/>
                <a:gd name="connsiteY87" fmla="*/ 6617 h 551952"/>
                <a:gd name="connsiteX88" fmla="*/ 442296 w 3588077"/>
                <a:gd name="connsiteY88" fmla="*/ 1782 h 551952"/>
                <a:gd name="connsiteX89" fmla="*/ 1008297 w 3588077"/>
                <a:gd name="connsiteY89" fmla="*/ 630 h 551952"/>
                <a:gd name="connsiteX90" fmla="*/ 1524733 w 3588077"/>
                <a:gd name="connsiteY90" fmla="*/ 10 h 5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588077" h="551952">
                  <a:moveTo>
                    <a:pt x="98854" y="192686"/>
                  </a:moveTo>
                  <a:lnTo>
                    <a:pt x="105633" y="192686"/>
                  </a:lnTo>
                  <a:lnTo>
                    <a:pt x="105701" y="206807"/>
                  </a:lnTo>
                  <a:cubicBezTo>
                    <a:pt x="105972" y="227798"/>
                    <a:pt x="113496" y="240700"/>
                    <a:pt x="137333" y="260900"/>
                  </a:cubicBezTo>
                  <a:cubicBezTo>
                    <a:pt x="147885" y="269847"/>
                    <a:pt x="155771" y="277823"/>
                    <a:pt x="154822" y="278614"/>
                  </a:cubicBezTo>
                  <a:cubicBezTo>
                    <a:pt x="153873" y="279405"/>
                    <a:pt x="146756" y="284850"/>
                    <a:pt x="139005" y="290702"/>
                  </a:cubicBezTo>
                  <a:cubicBezTo>
                    <a:pt x="114897" y="308936"/>
                    <a:pt x="105881" y="324255"/>
                    <a:pt x="106175" y="346647"/>
                  </a:cubicBezTo>
                  <a:lnTo>
                    <a:pt x="106356" y="361650"/>
                  </a:lnTo>
                  <a:lnTo>
                    <a:pt x="96979" y="360543"/>
                  </a:lnTo>
                  <a:cubicBezTo>
                    <a:pt x="79739" y="358464"/>
                    <a:pt x="72464" y="353245"/>
                    <a:pt x="64555" y="337202"/>
                  </a:cubicBezTo>
                  <a:cubicBezTo>
                    <a:pt x="57551" y="323035"/>
                    <a:pt x="56986" y="322538"/>
                    <a:pt x="45869" y="320008"/>
                  </a:cubicBezTo>
                  <a:cubicBezTo>
                    <a:pt x="31115" y="316686"/>
                    <a:pt x="25331" y="312755"/>
                    <a:pt x="13875" y="298271"/>
                  </a:cubicBezTo>
                  <a:cubicBezTo>
                    <a:pt x="-3794" y="275970"/>
                    <a:pt x="-3432" y="278433"/>
                    <a:pt x="8452" y="261781"/>
                  </a:cubicBezTo>
                  <a:cubicBezTo>
                    <a:pt x="22755" y="241739"/>
                    <a:pt x="29805" y="236316"/>
                    <a:pt x="45621" y="233198"/>
                  </a:cubicBezTo>
                  <a:cubicBezTo>
                    <a:pt x="58229" y="230735"/>
                    <a:pt x="58997" y="230193"/>
                    <a:pt x="60353" y="223008"/>
                  </a:cubicBezTo>
                  <a:cubicBezTo>
                    <a:pt x="62206" y="212953"/>
                    <a:pt x="71650" y="202063"/>
                    <a:pt x="82948" y="196934"/>
                  </a:cubicBezTo>
                  <a:lnTo>
                    <a:pt x="83038" y="196888"/>
                  </a:lnTo>
                  <a:cubicBezTo>
                    <a:pt x="88035" y="194604"/>
                    <a:pt x="93383" y="193183"/>
                    <a:pt x="98854" y="192686"/>
                  </a:cubicBezTo>
                  <a:close/>
                  <a:moveTo>
                    <a:pt x="3480593" y="192166"/>
                  </a:moveTo>
                  <a:lnTo>
                    <a:pt x="3490693" y="193296"/>
                  </a:lnTo>
                  <a:cubicBezTo>
                    <a:pt x="3505515" y="194710"/>
                    <a:pt x="3518186" y="204562"/>
                    <a:pt x="3523207" y="218579"/>
                  </a:cubicBezTo>
                  <a:cubicBezTo>
                    <a:pt x="3526845" y="229493"/>
                    <a:pt x="3527116" y="229741"/>
                    <a:pt x="3540831" y="233492"/>
                  </a:cubicBezTo>
                  <a:cubicBezTo>
                    <a:pt x="3556489" y="237785"/>
                    <a:pt x="3561663" y="241897"/>
                    <a:pt x="3577164" y="262368"/>
                  </a:cubicBezTo>
                  <a:lnTo>
                    <a:pt x="3588077" y="276671"/>
                  </a:lnTo>
                  <a:lnTo>
                    <a:pt x="3574520" y="294747"/>
                  </a:lnTo>
                  <a:cubicBezTo>
                    <a:pt x="3560353" y="313500"/>
                    <a:pt x="3554817" y="317341"/>
                    <a:pt x="3536967" y="320279"/>
                  </a:cubicBezTo>
                  <a:cubicBezTo>
                    <a:pt x="3531590" y="321160"/>
                    <a:pt x="3526867" y="323058"/>
                    <a:pt x="3526415" y="324481"/>
                  </a:cubicBezTo>
                  <a:cubicBezTo>
                    <a:pt x="3525964" y="325905"/>
                    <a:pt x="3524947" y="330062"/>
                    <a:pt x="3524156" y="333700"/>
                  </a:cubicBezTo>
                  <a:cubicBezTo>
                    <a:pt x="3521173" y="347370"/>
                    <a:pt x="3500160" y="362102"/>
                    <a:pt x="3483485" y="362102"/>
                  </a:cubicBezTo>
                  <a:cubicBezTo>
                    <a:pt x="3479396" y="362102"/>
                    <a:pt x="3479034" y="360859"/>
                    <a:pt x="3479712" y="348748"/>
                  </a:cubicBezTo>
                  <a:cubicBezTo>
                    <a:pt x="3480555" y="340634"/>
                    <a:pt x="3479237" y="332442"/>
                    <a:pt x="3475893" y="325001"/>
                  </a:cubicBezTo>
                  <a:cubicBezTo>
                    <a:pt x="3470335" y="312461"/>
                    <a:pt x="3450926" y="291425"/>
                    <a:pt x="3437753" y="283720"/>
                  </a:cubicBezTo>
                  <a:cubicBezTo>
                    <a:pt x="3434373" y="281910"/>
                    <a:pt x="3431153" y="279816"/>
                    <a:pt x="3428128" y="277462"/>
                  </a:cubicBezTo>
                  <a:cubicBezTo>
                    <a:pt x="3428128" y="277145"/>
                    <a:pt x="3435494" y="271090"/>
                    <a:pt x="3444848" y="264063"/>
                  </a:cubicBezTo>
                  <a:cubicBezTo>
                    <a:pt x="3454202" y="257036"/>
                    <a:pt x="3465342" y="245738"/>
                    <a:pt x="3470019" y="238960"/>
                  </a:cubicBezTo>
                  <a:cubicBezTo>
                    <a:pt x="3477565" y="228024"/>
                    <a:pt x="3478627" y="224725"/>
                    <a:pt x="3479622" y="209383"/>
                  </a:cubicBezTo>
                  <a:lnTo>
                    <a:pt x="3479486" y="209428"/>
                  </a:lnTo>
                  <a:close/>
                  <a:moveTo>
                    <a:pt x="1524733" y="10"/>
                  </a:moveTo>
                  <a:cubicBezTo>
                    <a:pt x="1624255" y="61"/>
                    <a:pt x="1691005" y="308"/>
                    <a:pt x="1734580" y="778"/>
                  </a:cubicBezTo>
                  <a:lnTo>
                    <a:pt x="1778827" y="2098"/>
                  </a:lnTo>
                  <a:lnTo>
                    <a:pt x="1779743" y="1782"/>
                  </a:lnTo>
                  <a:lnTo>
                    <a:pt x="2345744" y="630"/>
                  </a:lnTo>
                  <a:cubicBezTo>
                    <a:pt x="2576135" y="172"/>
                    <a:pt x="2742753" y="-50"/>
                    <a:pt x="2862180" y="10"/>
                  </a:cubicBezTo>
                  <a:cubicBezTo>
                    <a:pt x="3061224" y="111"/>
                    <a:pt x="3129181" y="997"/>
                    <a:pt x="3142823" y="2889"/>
                  </a:cubicBezTo>
                  <a:cubicBezTo>
                    <a:pt x="3162157" y="5431"/>
                    <a:pt x="3180093" y="14343"/>
                    <a:pt x="3193797" y="28218"/>
                  </a:cubicBezTo>
                  <a:cubicBezTo>
                    <a:pt x="3208461" y="43040"/>
                    <a:pt x="3217047" y="59964"/>
                    <a:pt x="3221724" y="83711"/>
                  </a:cubicBezTo>
                  <a:lnTo>
                    <a:pt x="3225294" y="101787"/>
                  </a:lnTo>
                  <a:lnTo>
                    <a:pt x="3241901" y="102871"/>
                  </a:lnTo>
                  <a:cubicBezTo>
                    <a:pt x="3272404" y="104844"/>
                    <a:pt x="3290141" y="121241"/>
                    <a:pt x="3295112" y="152060"/>
                  </a:cubicBezTo>
                  <a:cubicBezTo>
                    <a:pt x="3296626" y="161392"/>
                    <a:pt x="3298027" y="169300"/>
                    <a:pt x="3298253" y="169639"/>
                  </a:cubicBezTo>
                  <a:cubicBezTo>
                    <a:pt x="3303095" y="171385"/>
                    <a:pt x="3308045" y="172812"/>
                    <a:pt x="3313075" y="173909"/>
                  </a:cubicBezTo>
                  <a:cubicBezTo>
                    <a:pt x="3320750" y="175798"/>
                    <a:pt x="3328250" y="178345"/>
                    <a:pt x="3335489" y="181524"/>
                  </a:cubicBezTo>
                  <a:cubicBezTo>
                    <a:pt x="3346402" y="187014"/>
                    <a:pt x="3361044" y="201633"/>
                    <a:pt x="3370579" y="216546"/>
                  </a:cubicBezTo>
                  <a:cubicBezTo>
                    <a:pt x="3380588" y="232362"/>
                    <a:pt x="3398664" y="270977"/>
                    <a:pt x="3398664" y="276919"/>
                  </a:cubicBezTo>
                  <a:cubicBezTo>
                    <a:pt x="3398664" y="279472"/>
                    <a:pt x="3392112" y="294792"/>
                    <a:pt x="3384113" y="311105"/>
                  </a:cubicBezTo>
                  <a:cubicBezTo>
                    <a:pt x="3361518" y="357108"/>
                    <a:pt x="3342177" y="375184"/>
                    <a:pt x="3310544" y="379703"/>
                  </a:cubicBezTo>
                  <a:lnTo>
                    <a:pt x="3298140" y="381466"/>
                  </a:lnTo>
                  <a:lnTo>
                    <a:pt x="3296445" y="394887"/>
                  </a:lnTo>
                  <a:cubicBezTo>
                    <a:pt x="3294027" y="414228"/>
                    <a:pt x="3290729" y="422611"/>
                    <a:pt x="3281465" y="432891"/>
                  </a:cubicBezTo>
                  <a:cubicBezTo>
                    <a:pt x="3271274" y="444211"/>
                    <a:pt x="3259322" y="449657"/>
                    <a:pt x="3240342" y="451600"/>
                  </a:cubicBezTo>
                  <a:lnTo>
                    <a:pt x="3225655" y="453091"/>
                  </a:lnTo>
                  <a:lnTo>
                    <a:pt x="3221747" y="470354"/>
                  </a:lnTo>
                  <a:cubicBezTo>
                    <a:pt x="3216504" y="493626"/>
                    <a:pt x="3208958" y="508991"/>
                    <a:pt x="3196034" y="522819"/>
                  </a:cubicBezTo>
                  <a:cubicBezTo>
                    <a:pt x="3183871" y="535571"/>
                    <a:pt x="3168344" y="544621"/>
                    <a:pt x="3151251" y="548916"/>
                  </a:cubicBezTo>
                  <a:cubicBezTo>
                    <a:pt x="3141941" y="551401"/>
                    <a:pt x="3020743" y="551944"/>
                    <a:pt x="2460978" y="551944"/>
                  </a:cubicBezTo>
                  <a:cubicBezTo>
                    <a:pt x="2093179" y="551944"/>
                    <a:pt x="1920487" y="552131"/>
                    <a:pt x="1837049" y="550724"/>
                  </a:cubicBezTo>
                  <a:lnTo>
                    <a:pt x="1806883" y="549235"/>
                  </a:lnTo>
                  <a:lnTo>
                    <a:pt x="1780738" y="550438"/>
                  </a:lnTo>
                  <a:cubicBezTo>
                    <a:pt x="1716485" y="551639"/>
                    <a:pt x="1543355" y="551944"/>
                    <a:pt x="1123531" y="551944"/>
                  </a:cubicBezTo>
                  <a:cubicBezTo>
                    <a:pt x="387933" y="551944"/>
                    <a:pt x="432761" y="552689"/>
                    <a:pt x="411206" y="539946"/>
                  </a:cubicBezTo>
                  <a:cubicBezTo>
                    <a:pt x="385583" y="524785"/>
                    <a:pt x="373676" y="507590"/>
                    <a:pt x="364321" y="472161"/>
                  </a:cubicBezTo>
                  <a:lnTo>
                    <a:pt x="359305" y="453114"/>
                  </a:lnTo>
                  <a:lnTo>
                    <a:pt x="345432" y="451690"/>
                  </a:lnTo>
                  <a:cubicBezTo>
                    <a:pt x="336326" y="450542"/>
                    <a:pt x="327458" y="447967"/>
                    <a:pt x="319154" y="444053"/>
                  </a:cubicBezTo>
                  <a:cubicBezTo>
                    <a:pt x="302366" y="435625"/>
                    <a:pt x="294526" y="423921"/>
                    <a:pt x="289781" y="400106"/>
                  </a:cubicBezTo>
                  <a:lnTo>
                    <a:pt x="286008" y="381714"/>
                  </a:lnTo>
                  <a:lnTo>
                    <a:pt x="271886" y="378845"/>
                  </a:lnTo>
                  <a:cubicBezTo>
                    <a:pt x="253900" y="375162"/>
                    <a:pt x="241066" y="367615"/>
                    <a:pt x="227826" y="352883"/>
                  </a:cubicBezTo>
                  <a:cubicBezTo>
                    <a:pt x="216167" y="339936"/>
                    <a:pt x="206180" y="322990"/>
                    <a:pt x="193572" y="294950"/>
                  </a:cubicBezTo>
                  <a:lnTo>
                    <a:pt x="185189" y="276287"/>
                  </a:lnTo>
                  <a:lnTo>
                    <a:pt x="196035" y="253149"/>
                  </a:lnTo>
                  <a:cubicBezTo>
                    <a:pt x="218539" y="205203"/>
                    <a:pt x="236096" y="185003"/>
                    <a:pt x="262351" y="176847"/>
                  </a:cubicBezTo>
                  <a:cubicBezTo>
                    <a:pt x="268630" y="174721"/>
                    <a:pt x="275099" y="173207"/>
                    <a:pt x="281669" y="172328"/>
                  </a:cubicBezTo>
                  <a:cubicBezTo>
                    <a:pt x="286075" y="172328"/>
                    <a:pt x="286957" y="170475"/>
                    <a:pt x="289397" y="155947"/>
                  </a:cubicBezTo>
                  <a:cubicBezTo>
                    <a:pt x="295226" y="121218"/>
                    <a:pt x="311901" y="104769"/>
                    <a:pt x="343308" y="102758"/>
                  </a:cubicBezTo>
                  <a:cubicBezTo>
                    <a:pt x="352956" y="102126"/>
                    <a:pt x="360503" y="100521"/>
                    <a:pt x="360864" y="99143"/>
                  </a:cubicBezTo>
                  <a:cubicBezTo>
                    <a:pt x="361226" y="97765"/>
                    <a:pt x="363192" y="89111"/>
                    <a:pt x="365248" y="79915"/>
                  </a:cubicBezTo>
                  <a:cubicBezTo>
                    <a:pt x="373789" y="41549"/>
                    <a:pt x="393536" y="18547"/>
                    <a:pt x="428242" y="6617"/>
                  </a:cubicBezTo>
                  <a:lnTo>
                    <a:pt x="442296" y="1782"/>
                  </a:lnTo>
                  <a:lnTo>
                    <a:pt x="1008297" y="630"/>
                  </a:lnTo>
                  <a:cubicBezTo>
                    <a:pt x="1238688" y="172"/>
                    <a:pt x="1405306" y="-50"/>
                    <a:pt x="1524733" y="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fa-IR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5B9143D0-333C-D812-A4CB-DC6505AE3AF6}"/>
              </a:ext>
            </a:extLst>
          </p:cNvPr>
          <p:cNvSpPr txBox="1"/>
          <p:nvPr/>
        </p:nvSpPr>
        <p:spPr>
          <a:xfrm>
            <a:off x="7125799" y="6315969"/>
            <a:ext cx="366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و نام خانوادگی پژوهشگر: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165D17E-84FF-81D8-7FFF-A5419DB4AC2A}"/>
              </a:ext>
            </a:extLst>
          </p:cNvPr>
          <p:cNvSpPr txBox="1"/>
          <p:nvPr/>
        </p:nvSpPr>
        <p:spPr>
          <a:xfrm>
            <a:off x="1475948" y="6305336"/>
            <a:ext cx="3588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عزیزپناه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7A9D69F-E508-5F2C-0C5F-59823902396B}"/>
              </a:ext>
            </a:extLst>
          </p:cNvPr>
          <p:cNvSpPr txBox="1"/>
          <p:nvPr/>
        </p:nvSpPr>
        <p:spPr>
          <a:xfrm>
            <a:off x="0" y="3689798"/>
            <a:ext cx="12192000" cy="1234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بخش اول: عنوان را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3062182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988DDF-CF8D-832B-8871-FAF2A14914B2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EBD77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8" name="Google Shape;4827;p50">
            <a:extLst>
              <a:ext uri="{FF2B5EF4-FFF2-40B4-BE49-F238E27FC236}">
                <a16:creationId xmlns:a16="http://schemas.microsoft.com/office/drawing/2014/main" id="{53CDFAE9-D7D2-46E8-A43F-946E0B4194EA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39" name="Google Shape;4828;p50">
              <a:extLst>
                <a:ext uri="{FF2B5EF4-FFF2-40B4-BE49-F238E27FC236}">
                  <a16:creationId xmlns:a16="http://schemas.microsoft.com/office/drawing/2014/main" id="{E36D7C1D-5C7D-77A0-0D6D-3F5F781D5BC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829;p50">
              <a:extLst>
                <a:ext uri="{FF2B5EF4-FFF2-40B4-BE49-F238E27FC236}">
                  <a16:creationId xmlns:a16="http://schemas.microsoft.com/office/drawing/2014/main" id="{C97B1754-9617-E7A0-E500-8CD18BD13DD7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830;p50">
              <a:extLst>
                <a:ext uri="{FF2B5EF4-FFF2-40B4-BE49-F238E27FC236}">
                  <a16:creationId xmlns:a16="http://schemas.microsoft.com/office/drawing/2014/main" id="{582A36A5-7156-5A9B-25E4-717D17D0765C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831;p50">
              <a:extLst>
                <a:ext uri="{FF2B5EF4-FFF2-40B4-BE49-F238E27FC236}">
                  <a16:creationId xmlns:a16="http://schemas.microsoft.com/office/drawing/2014/main" id="{2F4089F6-12C1-AE63-5C1A-17686831FD4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832;p50">
              <a:extLst>
                <a:ext uri="{FF2B5EF4-FFF2-40B4-BE49-F238E27FC236}">
                  <a16:creationId xmlns:a16="http://schemas.microsoft.com/office/drawing/2014/main" id="{27B03D7A-AC59-E543-A32F-8266004B453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833;p50">
              <a:extLst>
                <a:ext uri="{FF2B5EF4-FFF2-40B4-BE49-F238E27FC236}">
                  <a16:creationId xmlns:a16="http://schemas.microsoft.com/office/drawing/2014/main" id="{764EF08C-8D2C-F41B-0536-23A8805AF0FC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834;p50">
              <a:extLst>
                <a:ext uri="{FF2B5EF4-FFF2-40B4-BE49-F238E27FC236}">
                  <a16:creationId xmlns:a16="http://schemas.microsoft.com/office/drawing/2014/main" id="{D11CDFD8-F839-D8B9-2C81-F53CDDFC8478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4835;p50">
            <a:extLst>
              <a:ext uri="{FF2B5EF4-FFF2-40B4-BE49-F238E27FC236}">
                <a16:creationId xmlns:a16="http://schemas.microsoft.com/office/drawing/2014/main" id="{5F58C70E-84A5-387F-B6D1-21F47C017C53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47" name="Google Shape;4836;p50">
              <a:extLst>
                <a:ext uri="{FF2B5EF4-FFF2-40B4-BE49-F238E27FC236}">
                  <a16:creationId xmlns:a16="http://schemas.microsoft.com/office/drawing/2014/main" id="{8CB4206D-803A-2CF4-6676-D93C19C94CD0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37;p50">
              <a:extLst>
                <a:ext uri="{FF2B5EF4-FFF2-40B4-BE49-F238E27FC236}">
                  <a16:creationId xmlns:a16="http://schemas.microsoft.com/office/drawing/2014/main" id="{F49CC2F9-4F92-E7B0-BB05-281A3E895043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838;p50">
              <a:extLst>
                <a:ext uri="{FF2B5EF4-FFF2-40B4-BE49-F238E27FC236}">
                  <a16:creationId xmlns:a16="http://schemas.microsoft.com/office/drawing/2014/main" id="{08F008BF-BD00-7B8F-8E90-25AB685F5829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4839;p50">
              <a:extLst>
                <a:ext uri="{FF2B5EF4-FFF2-40B4-BE49-F238E27FC236}">
                  <a16:creationId xmlns:a16="http://schemas.microsoft.com/office/drawing/2014/main" id="{14A0E05D-2B47-60CF-1ECD-C68EE982E6B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4840;p50">
              <a:extLst>
                <a:ext uri="{FF2B5EF4-FFF2-40B4-BE49-F238E27FC236}">
                  <a16:creationId xmlns:a16="http://schemas.microsoft.com/office/drawing/2014/main" id="{A673D914-DEE8-358A-9EB6-2DE9AB08345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4841;p50">
              <a:extLst>
                <a:ext uri="{FF2B5EF4-FFF2-40B4-BE49-F238E27FC236}">
                  <a16:creationId xmlns:a16="http://schemas.microsoft.com/office/drawing/2014/main" id="{9322789C-C1E8-00E9-A8FC-6B7D1A4C7B2E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4842;p50">
              <a:extLst>
                <a:ext uri="{FF2B5EF4-FFF2-40B4-BE49-F238E27FC236}">
                  <a16:creationId xmlns:a16="http://schemas.microsoft.com/office/drawing/2014/main" id="{3B6D6758-1C08-9C49-BB71-47E827076BD5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" name="Google Shape;4853;p50">
            <a:extLst>
              <a:ext uri="{FF2B5EF4-FFF2-40B4-BE49-F238E27FC236}">
                <a16:creationId xmlns:a16="http://schemas.microsoft.com/office/drawing/2014/main" id="{E2A3098C-73FA-2298-56B2-459CC11CA83E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55" name="Google Shape;4854;p50">
              <a:extLst>
                <a:ext uri="{FF2B5EF4-FFF2-40B4-BE49-F238E27FC236}">
                  <a16:creationId xmlns:a16="http://schemas.microsoft.com/office/drawing/2014/main" id="{3573743A-7262-DA7D-B31E-285B4CBC1BC9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4855;p50">
              <a:extLst>
                <a:ext uri="{FF2B5EF4-FFF2-40B4-BE49-F238E27FC236}">
                  <a16:creationId xmlns:a16="http://schemas.microsoft.com/office/drawing/2014/main" id="{0CB9EEB2-EA83-F5E7-19E2-9A39055A6DCB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" name="Google Shape;4978;p50">
            <a:extLst>
              <a:ext uri="{FF2B5EF4-FFF2-40B4-BE49-F238E27FC236}">
                <a16:creationId xmlns:a16="http://schemas.microsoft.com/office/drawing/2014/main" id="{8F5C5B66-48C4-C2CB-2160-B592E6366FDD}"/>
              </a:ext>
            </a:extLst>
          </p:cNvPr>
          <p:cNvGrpSpPr/>
          <p:nvPr/>
        </p:nvGrpSpPr>
        <p:grpSpPr>
          <a:xfrm>
            <a:off x="11513341" y="1917166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58" name="Google Shape;4979;p50">
              <a:extLst>
                <a:ext uri="{FF2B5EF4-FFF2-40B4-BE49-F238E27FC236}">
                  <a16:creationId xmlns:a16="http://schemas.microsoft.com/office/drawing/2014/main" id="{0560E038-CA3E-D4E5-88EF-CC3343C9649E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4980;p50">
              <a:extLst>
                <a:ext uri="{FF2B5EF4-FFF2-40B4-BE49-F238E27FC236}">
                  <a16:creationId xmlns:a16="http://schemas.microsoft.com/office/drawing/2014/main" id="{B58C5B68-F481-3839-CCB9-2F49AFE39788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4981;p50">
              <a:extLst>
                <a:ext uri="{FF2B5EF4-FFF2-40B4-BE49-F238E27FC236}">
                  <a16:creationId xmlns:a16="http://schemas.microsoft.com/office/drawing/2014/main" id="{BDD17A02-7054-3C49-6B5A-431B26D29789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4982;p50">
              <a:extLst>
                <a:ext uri="{FF2B5EF4-FFF2-40B4-BE49-F238E27FC236}">
                  <a16:creationId xmlns:a16="http://schemas.microsoft.com/office/drawing/2014/main" id="{3590DC3D-8D4D-68A0-D4AE-23672012EF37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4983;p50">
              <a:extLst>
                <a:ext uri="{FF2B5EF4-FFF2-40B4-BE49-F238E27FC236}">
                  <a16:creationId xmlns:a16="http://schemas.microsoft.com/office/drawing/2014/main" id="{5697F521-A6D8-ECBF-0030-D0F2454E3B59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4984;p50">
              <a:extLst>
                <a:ext uri="{FF2B5EF4-FFF2-40B4-BE49-F238E27FC236}">
                  <a16:creationId xmlns:a16="http://schemas.microsoft.com/office/drawing/2014/main" id="{FB5E826C-24CE-8879-8886-BB7503ED8E84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4985;p50">
              <a:extLst>
                <a:ext uri="{FF2B5EF4-FFF2-40B4-BE49-F238E27FC236}">
                  <a16:creationId xmlns:a16="http://schemas.microsoft.com/office/drawing/2014/main" id="{5E643114-9B6B-129A-3935-F8CA54985AF2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4986;p50">
              <a:extLst>
                <a:ext uri="{FF2B5EF4-FFF2-40B4-BE49-F238E27FC236}">
                  <a16:creationId xmlns:a16="http://schemas.microsoft.com/office/drawing/2014/main" id="{68BEF5BA-F57D-2C0C-7B6F-9677F52A9DFD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4987;p50">
              <a:extLst>
                <a:ext uri="{FF2B5EF4-FFF2-40B4-BE49-F238E27FC236}">
                  <a16:creationId xmlns:a16="http://schemas.microsoft.com/office/drawing/2014/main" id="{05C31DE9-F0B4-89A5-66E1-D739BA9BC8F4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4988;p50">
              <a:extLst>
                <a:ext uri="{FF2B5EF4-FFF2-40B4-BE49-F238E27FC236}">
                  <a16:creationId xmlns:a16="http://schemas.microsoft.com/office/drawing/2014/main" id="{9668E861-2D45-43DF-CEFA-C3E9C8D3AC61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4989;p50">
              <a:extLst>
                <a:ext uri="{FF2B5EF4-FFF2-40B4-BE49-F238E27FC236}">
                  <a16:creationId xmlns:a16="http://schemas.microsoft.com/office/drawing/2014/main" id="{9D8609C5-F4D0-8D21-143C-C9DC269D5980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4990;p50">
              <a:extLst>
                <a:ext uri="{FF2B5EF4-FFF2-40B4-BE49-F238E27FC236}">
                  <a16:creationId xmlns:a16="http://schemas.microsoft.com/office/drawing/2014/main" id="{CFC92473-898C-B6BE-9A7B-7560213518D4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" name="Google Shape;5005;p50">
            <a:extLst>
              <a:ext uri="{FF2B5EF4-FFF2-40B4-BE49-F238E27FC236}">
                <a16:creationId xmlns:a16="http://schemas.microsoft.com/office/drawing/2014/main" id="{4F247594-3AEB-F065-6F76-0DF4B37ED50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9FB645E-9221-D239-8934-B58A50CE0DF0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D0363A3-35F2-0192-2AC7-8E7DAA7E60CB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1" name="Graphic 80">
            <a:extLst>
              <a:ext uri="{FF2B5EF4-FFF2-40B4-BE49-F238E27FC236}">
                <a16:creationId xmlns:a16="http://schemas.microsoft.com/office/drawing/2014/main" id="{F36A1F87-72DC-EC38-0F4C-860C222AE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5973C23-4B97-23D8-6FE2-EAB18E4A3452}"/>
              </a:ext>
            </a:extLst>
          </p:cNvPr>
          <p:cNvSpPr txBox="1"/>
          <p:nvPr/>
        </p:nvSpPr>
        <p:spPr>
          <a:xfrm>
            <a:off x="6080760" y="1264024"/>
            <a:ext cx="3764875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0D5BB04-5EA4-2F4C-2339-80594F8C8E70}"/>
              </a:ext>
            </a:extLst>
          </p:cNvPr>
          <p:cNvCxnSpPr/>
          <p:nvPr/>
        </p:nvCxnSpPr>
        <p:spPr>
          <a:xfrm>
            <a:off x="5380742" y="1545341"/>
            <a:ext cx="0" cy="388112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B2180D6E-88DC-5BF2-70E5-F40050577D6C}"/>
              </a:ext>
            </a:extLst>
          </p:cNvPr>
          <p:cNvSpPr txBox="1"/>
          <p:nvPr/>
        </p:nvSpPr>
        <p:spPr>
          <a:xfrm>
            <a:off x="915850" y="1264024"/>
            <a:ext cx="3764875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6491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988DDF-CF8D-832B-8871-FAF2A14914B2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EBD77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8" name="Google Shape;4827;p50">
            <a:extLst>
              <a:ext uri="{FF2B5EF4-FFF2-40B4-BE49-F238E27FC236}">
                <a16:creationId xmlns:a16="http://schemas.microsoft.com/office/drawing/2014/main" id="{53CDFAE9-D7D2-46E8-A43F-946E0B4194EA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39" name="Google Shape;4828;p50">
              <a:extLst>
                <a:ext uri="{FF2B5EF4-FFF2-40B4-BE49-F238E27FC236}">
                  <a16:creationId xmlns:a16="http://schemas.microsoft.com/office/drawing/2014/main" id="{E36D7C1D-5C7D-77A0-0D6D-3F5F781D5BC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829;p50">
              <a:extLst>
                <a:ext uri="{FF2B5EF4-FFF2-40B4-BE49-F238E27FC236}">
                  <a16:creationId xmlns:a16="http://schemas.microsoft.com/office/drawing/2014/main" id="{C97B1754-9617-E7A0-E500-8CD18BD13DD7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830;p50">
              <a:extLst>
                <a:ext uri="{FF2B5EF4-FFF2-40B4-BE49-F238E27FC236}">
                  <a16:creationId xmlns:a16="http://schemas.microsoft.com/office/drawing/2014/main" id="{582A36A5-7156-5A9B-25E4-717D17D0765C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831;p50">
              <a:extLst>
                <a:ext uri="{FF2B5EF4-FFF2-40B4-BE49-F238E27FC236}">
                  <a16:creationId xmlns:a16="http://schemas.microsoft.com/office/drawing/2014/main" id="{2F4089F6-12C1-AE63-5C1A-17686831FD4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832;p50">
              <a:extLst>
                <a:ext uri="{FF2B5EF4-FFF2-40B4-BE49-F238E27FC236}">
                  <a16:creationId xmlns:a16="http://schemas.microsoft.com/office/drawing/2014/main" id="{27B03D7A-AC59-E543-A32F-8266004B453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833;p50">
              <a:extLst>
                <a:ext uri="{FF2B5EF4-FFF2-40B4-BE49-F238E27FC236}">
                  <a16:creationId xmlns:a16="http://schemas.microsoft.com/office/drawing/2014/main" id="{764EF08C-8D2C-F41B-0536-23A8805AF0FC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834;p50">
              <a:extLst>
                <a:ext uri="{FF2B5EF4-FFF2-40B4-BE49-F238E27FC236}">
                  <a16:creationId xmlns:a16="http://schemas.microsoft.com/office/drawing/2014/main" id="{D11CDFD8-F839-D8B9-2C81-F53CDDFC8478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4835;p50">
            <a:extLst>
              <a:ext uri="{FF2B5EF4-FFF2-40B4-BE49-F238E27FC236}">
                <a16:creationId xmlns:a16="http://schemas.microsoft.com/office/drawing/2014/main" id="{5F58C70E-84A5-387F-B6D1-21F47C017C53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47" name="Google Shape;4836;p50">
              <a:extLst>
                <a:ext uri="{FF2B5EF4-FFF2-40B4-BE49-F238E27FC236}">
                  <a16:creationId xmlns:a16="http://schemas.microsoft.com/office/drawing/2014/main" id="{8CB4206D-803A-2CF4-6676-D93C19C94CD0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37;p50">
              <a:extLst>
                <a:ext uri="{FF2B5EF4-FFF2-40B4-BE49-F238E27FC236}">
                  <a16:creationId xmlns:a16="http://schemas.microsoft.com/office/drawing/2014/main" id="{F49CC2F9-4F92-E7B0-BB05-281A3E895043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838;p50">
              <a:extLst>
                <a:ext uri="{FF2B5EF4-FFF2-40B4-BE49-F238E27FC236}">
                  <a16:creationId xmlns:a16="http://schemas.microsoft.com/office/drawing/2014/main" id="{08F008BF-BD00-7B8F-8E90-25AB685F5829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4839;p50">
              <a:extLst>
                <a:ext uri="{FF2B5EF4-FFF2-40B4-BE49-F238E27FC236}">
                  <a16:creationId xmlns:a16="http://schemas.microsoft.com/office/drawing/2014/main" id="{14A0E05D-2B47-60CF-1ECD-C68EE982E6B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4840;p50">
              <a:extLst>
                <a:ext uri="{FF2B5EF4-FFF2-40B4-BE49-F238E27FC236}">
                  <a16:creationId xmlns:a16="http://schemas.microsoft.com/office/drawing/2014/main" id="{A673D914-DEE8-358A-9EB6-2DE9AB08345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4841;p50">
              <a:extLst>
                <a:ext uri="{FF2B5EF4-FFF2-40B4-BE49-F238E27FC236}">
                  <a16:creationId xmlns:a16="http://schemas.microsoft.com/office/drawing/2014/main" id="{9322789C-C1E8-00E9-A8FC-6B7D1A4C7B2E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4842;p50">
              <a:extLst>
                <a:ext uri="{FF2B5EF4-FFF2-40B4-BE49-F238E27FC236}">
                  <a16:creationId xmlns:a16="http://schemas.microsoft.com/office/drawing/2014/main" id="{3B6D6758-1C08-9C49-BB71-47E827076BD5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" name="Google Shape;4853;p50">
            <a:extLst>
              <a:ext uri="{FF2B5EF4-FFF2-40B4-BE49-F238E27FC236}">
                <a16:creationId xmlns:a16="http://schemas.microsoft.com/office/drawing/2014/main" id="{E2A3098C-73FA-2298-56B2-459CC11CA83E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55" name="Google Shape;4854;p50">
              <a:extLst>
                <a:ext uri="{FF2B5EF4-FFF2-40B4-BE49-F238E27FC236}">
                  <a16:creationId xmlns:a16="http://schemas.microsoft.com/office/drawing/2014/main" id="{3573743A-7262-DA7D-B31E-285B4CBC1BC9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4855;p50">
              <a:extLst>
                <a:ext uri="{FF2B5EF4-FFF2-40B4-BE49-F238E27FC236}">
                  <a16:creationId xmlns:a16="http://schemas.microsoft.com/office/drawing/2014/main" id="{0CB9EEB2-EA83-F5E7-19E2-9A39055A6DCB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" name="Google Shape;4978;p50">
            <a:extLst>
              <a:ext uri="{FF2B5EF4-FFF2-40B4-BE49-F238E27FC236}">
                <a16:creationId xmlns:a16="http://schemas.microsoft.com/office/drawing/2014/main" id="{8F5C5B66-48C4-C2CB-2160-B592E6366FDD}"/>
              </a:ext>
            </a:extLst>
          </p:cNvPr>
          <p:cNvGrpSpPr/>
          <p:nvPr/>
        </p:nvGrpSpPr>
        <p:grpSpPr>
          <a:xfrm>
            <a:off x="11513341" y="1917166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58" name="Google Shape;4979;p50">
              <a:extLst>
                <a:ext uri="{FF2B5EF4-FFF2-40B4-BE49-F238E27FC236}">
                  <a16:creationId xmlns:a16="http://schemas.microsoft.com/office/drawing/2014/main" id="{0560E038-CA3E-D4E5-88EF-CC3343C9649E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4980;p50">
              <a:extLst>
                <a:ext uri="{FF2B5EF4-FFF2-40B4-BE49-F238E27FC236}">
                  <a16:creationId xmlns:a16="http://schemas.microsoft.com/office/drawing/2014/main" id="{B58C5B68-F481-3839-CCB9-2F49AFE39788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4981;p50">
              <a:extLst>
                <a:ext uri="{FF2B5EF4-FFF2-40B4-BE49-F238E27FC236}">
                  <a16:creationId xmlns:a16="http://schemas.microsoft.com/office/drawing/2014/main" id="{BDD17A02-7054-3C49-6B5A-431B26D29789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4982;p50">
              <a:extLst>
                <a:ext uri="{FF2B5EF4-FFF2-40B4-BE49-F238E27FC236}">
                  <a16:creationId xmlns:a16="http://schemas.microsoft.com/office/drawing/2014/main" id="{3590DC3D-8D4D-68A0-D4AE-23672012EF37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4983;p50">
              <a:extLst>
                <a:ext uri="{FF2B5EF4-FFF2-40B4-BE49-F238E27FC236}">
                  <a16:creationId xmlns:a16="http://schemas.microsoft.com/office/drawing/2014/main" id="{5697F521-A6D8-ECBF-0030-D0F2454E3B59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4984;p50">
              <a:extLst>
                <a:ext uri="{FF2B5EF4-FFF2-40B4-BE49-F238E27FC236}">
                  <a16:creationId xmlns:a16="http://schemas.microsoft.com/office/drawing/2014/main" id="{FB5E826C-24CE-8879-8886-BB7503ED8E84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4985;p50">
              <a:extLst>
                <a:ext uri="{FF2B5EF4-FFF2-40B4-BE49-F238E27FC236}">
                  <a16:creationId xmlns:a16="http://schemas.microsoft.com/office/drawing/2014/main" id="{5E643114-9B6B-129A-3935-F8CA54985AF2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4986;p50">
              <a:extLst>
                <a:ext uri="{FF2B5EF4-FFF2-40B4-BE49-F238E27FC236}">
                  <a16:creationId xmlns:a16="http://schemas.microsoft.com/office/drawing/2014/main" id="{68BEF5BA-F57D-2C0C-7B6F-9677F52A9DFD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4987;p50">
              <a:extLst>
                <a:ext uri="{FF2B5EF4-FFF2-40B4-BE49-F238E27FC236}">
                  <a16:creationId xmlns:a16="http://schemas.microsoft.com/office/drawing/2014/main" id="{05C31DE9-F0B4-89A5-66E1-D739BA9BC8F4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4988;p50">
              <a:extLst>
                <a:ext uri="{FF2B5EF4-FFF2-40B4-BE49-F238E27FC236}">
                  <a16:creationId xmlns:a16="http://schemas.microsoft.com/office/drawing/2014/main" id="{9668E861-2D45-43DF-CEFA-C3E9C8D3AC61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4989;p50">
              <a:extLst>
                <a:ext uri="{FF2B5EF4-FFF2-40B4-BE49-F238E27FC236}">
                  <a16:creationId xmlns:a16="http://schemas.microsoft.com/office/drawing/2014/main" id="{9D8609C5-F4D0-8D21-143C-C9DC269D5980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4990;p50">
              <a:extLst>
                <a:ext uri="{FF2B5EF4-FFF2-40B4-BE49-F238E27FC236}">
                  <a16:creationId xmlns:a16="http://schemas.microsoft.com/office/drawing/2014/main" id="{CFC92473-898C-B6BE-9A7B-7560213518D4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" name="Google Shape;5005;p50">
            <a:extLst>
              <a:ext uri="{FF2B5EF4-FFF2-40B4-BE49-F238E27FC236}">
                <a16:creationId xmlns:a16="http://schemas.microsoft.com/office/drawing/2014/main" id="{4F247594-3AEB-F065-6F76-0DF4B37ED50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9FB645E-9221-D239-8934-B58A50CE0DF0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D0363A3-35F2-0192-2AC7-8E7DAA7E60CB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1" name="Graphic 80">
            <a:extLst>
              <a:ext uri="{FF2B5EF4-FFF2-40B4-BE49-F238E27FC236}">
                <a16:creationId xmlns:a16="http://schemas.microsoft.com/office/drawing/2014/main" id="{F36A1F87-72DC-EC38-0F4C-860C222AE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E87CE49-CE92-A8E5-5812-B4AF8D3F6955}"/>
              </a:ext>
            </a:extLst>
          </p:cNvPr>
          <p:cNvGrpSpPr/>
          <p:nvPr/>
        </p:nvGrpSpPr>
        <p:grpSpPr>
          <a:xfrm>
            <a:off x="4289713" y="2850223"/>
            <a:ext cx="1576192" cy="1388497"/>
            <a:chOff x="4289713" y="2850223"/>
            <a:chExt cx="1576192" cy="138849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BB32A81-077F-7F43-3599-AF439709857A}"/>
                </a:ext>
              </a:extLst>
            </p:cNvPr>
            <p:cNvGrpSpPr/>
            <p:nvPr/>
          </p:nvGrpSpPr>
          <p:grpSpPr>
            <a:xfrm>
              <a:off x="4289713" y="2850223"/>
              <a:ext cx="1576192" cy="1388497"/>
              <a:chOff x="725574" y="2377353"/>
              <a:chExt cx="2478784" cy="2183607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DDF9850-28A7-2C29-D6EB-1E9C30DB2B74}"/>
                  </a:ext>
                </a:extLst>
              </p:cNvPr>
              <p:cNvSpPr>
                <a:spLocks/>
              </p:cNvSpPr>
              <p:nvPr/>
            </p:nvSpPr>
            <p:spPr bwMode="auto">
              <a:xfrm rot="2669891">
                <a:off x="958241" y="2377353"/>
                <a:ext cx="2246117" cy="2183607"/>
              </a:xfrm>
              <a:custGeom>
                <a:avLst/>
                <a:gdLst>
                  <a:gd name="connsiteX0" fmla="*/ 1278433 w 2246117"/>
                  <a:gd name="connsiteY0" fmla="*/ 0 h 2183607"/>
                  <a:gd name="connsiteX1" fmla="*/ 1618713 w 2246117"/>
                  <a:gd name="connsiteY1" fmla="*/ 66080 h 2183607"/>
                  <a:gd name="connsiteX2" fmla="*/ 1678200 w 2246117"/>
                  <a:gd name="connsiteY2" fmla="*/ 93629 h 2183607"/>
                  <a:gd name="connsiteX3" fmla="*/ 1700049 w 2246117"/>
                  <a:gd name="connsiteY3" fmla="*/ 72348 h 2183607"/>
                  <a:gd name="connsiteX4" fmla="*/ 1752385 w 2246117"/>
                  <a:gd name="connsiteY4" fmla="*/ 23768 h 2183607"/>
                  <a:gd name="connsiteX5" fmla="*/ 1818366 w 2246117"/>
                  <a:gd name="connsiteY5" fmla="*/ 1813 h 2183607"/>
                  <a:gd name="connsiteX6" fmla="*/ 1890339 w 2246117"/>
                  <a:gd name="connsiteY6" fmla="*/ 25852 h 2183607"/>
                  <a:gd name="connsiteX7" fmla="*/ 1908999 w 2246117"/>
                  <a:gd name="connsiteY7" fmla="*/ 38447 h 2183607"/>
                  <a:gd name="connsiteX8" fmla="*/ 1924250 w 2246117"/>
                  <a:gd name="connsiteY8" fmla="*/ 25166 h 2183607"/>
                  <a:gd name="connsiteX9" fmla="*/ 2012734 w 2246117"/>
                  <a:gd name="connsiteY9" fmla="*/ 21988 h 2183607"/>
                  <a:gd name="connsiteX10" fmla="*/ 2030593 w 2246117"/>
                  <a:gd name="connsiteY10" fmla="*/ 34562 h 2183607"/>
                  <a:gd name="connsiteX11" fmla="*/ 2047101 w 2246117"/>
                  <a:gd name="connsiteY11" fmla="*/ 25481 h 2183607"/>
                  <a:gd name="connsiteX12" fmla="*/ 2073106 w 2246117"/>
                  <a:gd name="connsiteY12" fmla="*/ 12802 h 2183607"/>
                  <a:gd name="connsiteX13" fmla="*/ 2133663 w 2246117"/>
                  <a:gd name="connsiteY13" fmla="*/ 12928 h 2183607"/>
                  <a:gd name="connsiteX14" fmla="*/ 2209995 w 2246117"/>
                  <a:gd name="connsiteY14" fmla="*/ 41082 h 2183607"/>
                  <a:gd name="connsiteX15" fmla="*/ 2226837 w 2246117"/>
                  <a:gd name="connsiteY15" fmla="*/ 83227 h 2183607"/>
                  <a:gd name="connsiteX16" fmla="*/ 2222130 w 2246117"/>
                  <a:gd name="connsiteY16" fmla="*/ 206042 h 2183607"/>
                  <a:gd name="connsiteX17" fmla="*/ 2212873 w 2246117"/>
                  <a:gd name="connsiteY17" fmla="*/ 218271 h 2183607"/>
                  <a:gd name="connsiteX18" fmla="*/ 2222981 w 2246117"/>
                  <a:gd name="connsiteY18" fmla="*/ 231344 h 2183607"/>
                  <a:gd name="connsiteX19" fmla="*/ 2242700 w 2246117"/>
                  <a:gd name="connsiteY19" fmla="*/ 277209 h 2183607"/>
                  <a:gd name="connsiteX20" fmla="*/ 2223180 w 2246117"/>
                  <a:gd name="connsiteY20" fmla="*/ 328818 h 2183607"/>
                  <a:gd name="connsiteX21" fmla="*/ 2211733 w 2246117"/>
                  <a:gd name="connsiteY21" fmla="*/ 342796 h 2183607"/>
                  <a:gd name="connsiteX22" fmla="*/ 2223208 w 2246117"/>
                  <a:gd name="connsiteY22" fmla="*/ 361087 h 2183607"/>
                  <a:gd name="connsiteX23" fmla="*/ 2246095 w 2246117"/>
                  <a:gd name="connsiteY23" fmla="*/ 428709 h 2183607"/>
                  <a:gd name="connsiteX24" fmla="*/ 2229724 w 2246117"/>
                  <a:gd name="connsiteY24" fmla="*/ 489913 h 2183607"/>
                  <a:gd name="connsiteX25" fmla="*/ 2166557 w 2246117"/>
                  <a:gd name="connsiteY25" fmla="*/ 556187 h 2183607"/>
                  <a:gd name="connsiteX26" fmla="*/ 2127202 w 2246117"/>
                  <a:gd name="connsiteY26" fmla="*/ 595766 h 2183607"/>
                  <a:gd name="connsiteX27" fmla="*/ 2144936 w 2246117"/>
                  <a:gd name="connsiteY27" fmla="*/ 646645 h 2183607"/>
                  <a:gd name="connsiteX28" fmla="*/ 1917946 w 2246117"/>
                  <a:gd name="connsiteY28" fmla="*/ 1544241 h 2183607"/>
                  <a:gd name="connsiteX29" fmla="*/ 1279027 w 2246117"/>
                  <a:gd name="connsiteY29" fmla="*/ 2183607 h 2183607"/>
                  <a:gd name="connsiteX30" fmla="*/ 938679 w 2246117"/>
                  <a:gd name="connsiteY30" fmla="*/ 1843819 h 2183607"/>
                  <a:gd name="connsiteX31" fmla="*/ 905381 w 2246117"/>
                  <a:gd name="connsiteY31" fmla="*/ 1810576 h 2183607"/>
                  <a:gd name="connsiteX32" fmla="*/ 860414 w 2246117"/>
                  <a:gd name="connsiteY32" fmla="*/ 1765682 h 2183607"/>
                  <a:gd name="connsiteX33" fmla="*/ 770986 w 2246117"/>
                  <a:gd name="connsiteY33" fmla="*/ 1676401 h 2183607"/>
                  <a:gd name="connsiteX34" fmla="*/ 974440 w 2246117"/>
                  <a:gd name="connsiteY34" fmla="*/ 1595438 h 2183607"/>
                  <a:gd name="connsiteX35" fmla="*/ 966112 w 2246117"/>
                  <a:gd name="connsiteY35" fmla="*/ 1201341 h 2183607"/>
                  <a:gd name="connsiteX36" fmla="*/ 597276 w 2246117"/>
                  <a:gd name="connsiteY36" fmla="*/ 1198960 h 2183607"/>
                  <a:gd name="connsiteX37" fmla="*/ 506852 w 2246117"/>
                  <a:gd name="connsiteY37" fmla="*/ 1412082 h 2183607"/>
                  <a:gd name="connsiteX38" fmla="*/ 443496 w 2246117"/>
                  <a:gd name="connsiteY38" fmla="*/ 1348532 h 2183607"/>
                  <a:gd name="connsiteX39" fmla="*/ 428669 w 2246117"/>
                  <a:gd name="connsiteY39" fmla="*/ 1333660 h 2183607"/>
                  <a:gd name="connsiteX40" fmla="*/ 383109 w 2246117"/>
                  <a:gd name="connsiteY40" fmla="*/ 1287962 h 2183607"/>
                  <a:gd name="connsiteX41" fmla="*/ 0 w 2246117"/>
                  <a:gd name="connsiteY41" fmla="*/ 903685 h 2183607"/>
                  <a:gd name="connsiteX42" fmla="*/ 638919 w 2246117"/>
                  <a:gd name="connsiteY42" fmla="*/ 264319 h 2183607"/>
                  <a:gd name="connsiteX43" fmla="*/ 1278433 w 2246117"/>
                  <a:gd name="connsiteY43" fmla="*/ 0 h 218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46117" h="2183607">
                    <a:moveTo>
                      <a:pt x="1278433" y="0"/>
                    </a:moveTo>
                    <a:cubicBezTo>
                      <a:pt x="1394140" y="0"/>
                      <a:pt x="1509847" y="22027"/>
                      <a:pt x="1618713" y="66080"/>
                    </a:cubicBezTo>
                    <a:lnTo>
                      <a:pt x="1678200" y="93629"/>
                    </a:lnTo>
                    <a:lnTo>
                      <a:pt x="1700049" y="72348"/>
                    </a:lnTo>
                    <a:cubicBezTo>
                      <a:pt x="1730908" y="42501"/>
                      <a:pt x="1746325" y="28310"/>
                      <a:pt x="1752385" y="23768"/>
                    </a:cubicBezTo>
                    <a:cubicBezTo>
                      <a:pt x="1771315" y="9298"/>
                      <a:pt x="1794539" y="1570"/>
                      <a:pt x="1818366" y="1813"/>
                    </a:cubicBezTo>
                    <a:cubicBezTo>
                      <a:pt x="1843822" y="2016"/>
                      <a:pt x="1865876" y="9294"/>
                      <a:pt x="1890339" y="25852"/>
                    </a:cubicBezTo>
                    <a:lnTo>
                      <a:pt x="1908999" y="38447"/>
                    </a:lnTo>
                    <a:lnTo>
                      <a:pt x="1924250" y="25166"/>
                    </a:lnTo>
                    <a:cubicBezTo>
                      <a:pt x="1952394" y="612"/>
                      <a:pt x="1981887" y="-447"/>
                      <a:pt x="2012734" y="21988"/>
                    </a:cubicBezTo>
                    <a:cubicBezTo>
                      <a:pt x="2022063" y="28794"/>
                      <a:pt x="2030086" y="34444"/>
                      <a:pt x="2030593" y="34562"/>
                    </a:cubicBezTo>
                    <a:cubicBezTo>
                      <a:pt x="2036275" y="31876"/>
                      <a:pt x="2041789" y="28843"/>
                      <a:pt x="2047101" y="25481"/>
                    </a:cubicBezTo>
                    <a:cubicBezTo>
                      <a:pt x="2055385" y="20510"/>
                      <a:pt x="2064088" y="16266"/>
                      <a:pt x="2073106" y="12802"/>
                    </a:cubicBezTo>
                    <a:cubicBezTo>
                      <a:pt x="2087295" y="8165"/>
                      <a:pt x="2112556" y="8211"/>
                      <a:pt x="2133663" y="12928"/>
                    </a:cubicBezTo>
                    <a:cubicBezTo>
                      <a:pt x="2155978" y="18040"/>
                      <a:pt x="2204898" y="35951"/>
                      <a:pt x="2209995" y="41082"/>
                    </a:cubicBezTo>
                    <a:cubicBezTo>
                      <a:pt x="2212194" y="43296"/>
                      <a:pt x="2219743" y="62217"/>
                      <a:pt x="2226837" y="83227"/>
                    </a:cubicBezTo>
                    <a:cubicBezTo>
                      <a:pt x="2246862" y="142563"/>
                      <a:pt x="2245660" y="174886"/>
                      <a:pt x="2222130" y="206042"/>
                    </a:cubicBezTo>
                    <a:lnTo>
                      <a:pt x="2212873" y="218271"/>
                    </a:lnTo>
                    <a:lnTo>
                      <a:pt x="2222981" y="231344"/>
                    </a:lnTo>
                    <a:cubicBezTo>
                      <a:pt x="2237540" y="250193"/>
                      <a:pt x="2241878" y="260321"/>
                      <a:pt x="2242700" y="277209"/>
                    </a:cubicBezTo>
                    <a:cubicBezTo>
                      <a:pt x="2243632" y="295817"/>
                      <a:pt x="2237941" y="310810"/>
                      <a:pt x="2223180" y="328818"/>
                    </a:cubicBezTo>
                    <a:lnTo>
                      <a:pt x="2211733" y="342796"/>
                    </a:lnTo>
                    <a:lnTo>
                      <a:pt x="2223208" y="361087"/>
                    </a:lnTo>
                    <a:cubicBezTo>
                      <a:pt x="2238703" y="385814"/>
                      <a:pt x="2245411" y="405613"/>
                      <a:pt x="2246095" y="428709"/>
                    </a:cubicBezTo>
                    <a:cubicBezTo>
                      <a:pt x="2246525" y="450246"/>
                      <a:pt x="2240849" y="471465"/>
                      <a:pt x="2229724" y="489913"/>
                    </a:cubicBezTo>
                    <a:cubicBezTo>
                      <a:pt x="2227501" y="493727"/>
                      <a:pt x="2211402" y="510852"/>
                      <a:pt x="2166557" y="556187"/>
                    </a:cubicBezTo>
                    <a:lnTo>
                      <a:pt x="2127202" y="595766"/>
                    </a:lnTo>
                    <a:lnTo>
                      <a:pt x="2144936" y="646645"/>
                    </a:lnTo>
                    <a:cubicBezTo>
                      <a:pt x="2235733" y="954473"/>
                      <a:pt x="2160069" y="1301131"/>
                      <a:pt x="1917946" y="1544241"/>
                    </a:cubicBezTo>
                    <a:cubicBezTo>
                      <a:pt x="1917946" y="1544241"/>
                      <a:pt x="1917946" y="1544241"/>
                      <a:pt x="1279027" y="2183607"/>
                    </a:cubicBezTo>
                    <a:cubicBezTo>
                      <a:pt x="1279027" y="2183607"/>
                      <a:pt x="1279027" y="2183607"/>
                      <a:pt x="938679" y="1843819"/>
                    </a:cubicBezTo>
                    <a:lnTo>
                      <a:pt x="905381" y="1810576"/>
                    </a:lnTo>
                    <a:lnTo>
                      <a:pt x="860414" y="1765682"/>
                    </a:lnTo>
                    <a:cubicBezTo>
                      <a:pt x="832507" y="1737821"/>
                      <a:pt x="802739" y="1708102"/>
                      <a:pt x="770986" y="1676401"/>
                    </a:cubicBezTo>
                    <a:cubicBezTo>
                      <a:pt x="844753" y="1678782"/>
                      <a:pt x="918520" y="1651398"/>
                      <a:pt x="974440" y="1595438"/>
                    </a:cubicBezTo>
                    <a:cubicBezTo>
                      <a:pt x="1083901" y="1485901"/>
                      <a:pt x="1080332" y="1307307"/>
                      <a:pt x="966112" y="1201341"/>
                    </a:cubicBezTo>
                    <a:cubicBezTo>
                      <a:pt x="862600" y="1106091"/>
                      <a:pt x="700788" y="1104901"/>
                      <a:pt x="597276" y="1198960"/>
                    </a:cubicBezTo>
                    <a:cubicBezTo>
                      <a:pt x="534217" y="1256110"/>
                      <a:pt x="504472" y="1334691"/>
                      <a:pt x="506852" y="1412082"/>
                    </a:cubicBezTo>
                    <a:cubicBezTo>
                      <a:pt x="506852" y="1412082"/>
                      <a:pt x="506852" y="1412082"/>
                      <a:pt x="443496" y="1348532"/>
                    </a:cubicBezTo>
                    <a:lnTo>
                      <a:pt x="428669" y="1333660"/>
                    </a:lnTo>
                    <a:lnTo>
                      <a:pt x="383109" y="1287962"/>
                    </a:lnTo>
                    <a:cubicBezTo>
                      <a:pt x="308863" y="1213490"/>
                      <a:pt x="190069" y="1094334"/>
                      <a:pt x="0" y="903685"/>
                    </a:cubicBezTo>
                    <a:cubicBezTo>
                      <a:pt x="0" y="903685"/>
                      <a:pt x="0" y="903685"/>
                      <a:pt x="638919" y="264319"/>
                    </a:cubicBezTo>
                    <a:cubicBezTo>
                      <a:pt x="815603" y="88107"/>
                      <a:pt x="1047018" y="0"/>
                      <a:pt x="1278433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" name="Circle A">
                <a:extLst>
                  <a:ext uri="{FF2B5EF4-FFF2-40B4-BE49-F238E27FC236}">
                    <a16:creationId xmlns:a16="http://schemas.microsoft.com/office/drawing/2014/main" id="{283068EA-4BA6-546B-B385-A339F9903280}"/>
                  </a:ext>
                </a:extLst>
              </p:cNvPr>
              <p:cNvSpPr/>
              <p:nvPr/>
            </p:nvSpPr>
            <p:spPr>
              <a:xfrm>
                <a:off x="725574" y="2491445"/>
                <a:ext cx="1955429" cy="1955421"/>
              </a:xfrm>
              <a:custGeom>
                <a:avLst/>
                <a:gdLst/>
                <a:ahLst/>
                <a:cxnLst/>
                <a:rect l="0" t="0" r="0" b="0"/>
                <a:pathLst>
                  <a:path w="2730004" h="2729992">
                    <a:moveTo>
                      <a:pt x="0" y="1364996"/>
                    </a:moveTo>
                    <a:cubicBezTo>
                      <a:pt x="0" y="611124"/>
                      <a:pt x="611136" y="0"/>
                      <a:pt x="1364996" y="0"/>
                    </a:cubicBezTo>
                    <a:cubicBezTo>
                      <a:pt x="2118868" y="0"/>
                      <a:pt x="2730004" y="611124"/>
                      <a:pt x="2730004" y="1364996"/>
                    </a:cubicBezTo>
                    <a:cubicBezTo>
                      <a:pt x="2730004" y="2118855"/>
                      <a:pt x="2118868" y="2729992"/>
                      <a:pt x="1364996" y="2729992"/>
                    </a:cubicBezTo>
                    <a:cubicBezTo>
                      <a:pt x="611136" y="2729992"/>
                      <a:pt x="0" y="2118855"/>
                      <a:pt x="0" y="136499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sp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oogle Shape;1248;p76">
              <a:extLst>
                <a:ext uri="{FF2B5EF4-FFF2-40B4-BE49-F238E27FC236}">
                  <a16:creationId xmlns:a16="http://schemas.microsoft.com/office/drawing/2014/main" id="{4D94B8AA-43B9-CDCB-AD41-12724A6B7164}"/>
                </a:ext>
              </a:extLst>
            </p:cNvPr>
            <p:cNvGrpSpPr/>
            <p:nvPr/>
          </p:nvGrpSpPr>
          <p:grpSpPr>
            <a:xfrm>
              <a:off x="4543861" y="3136034"/>
              <a:ext cx="735108" cy="717447"/>
              <a:chOff x="4624950" y="4029625"/>
              <a:chExt cx="443300" cy="432650"/>
            </a:xfrm>
            <a:solidFill>
              <a:srgbClr val="2B3781"/>
            </a:solidFill>
          </p:grpSpPr>
          <p:sp>
            <p:nvSpPr>
              <p:cNvPr id="23" name="Google Shape;1249;p76">
                <a:extLst>
                  <a:ext uri="{FF2B5EF4-FFF2-40B4-BE49-F238E27FC236}">
                    <a16:creationId xmlns:a16="http://schemas.microsoft.com/office/drawing/2014/main" id="{A5E6894A-C6B5-815B-4256-D020D61048B8}"/>
                  </a:ext>
                </a:extLst>
              </p:cNvPr>
              <p:cNvSpPr/>
              <p:nvPr/>
            </p:nvSpPr>
            <p:spPr>
              <a:xfrm>
                <a:off x="4624950" y="4076900"/>
                <a:ext cx="443300" cy="385375"/>
              </a:xfrm>
              <a:custGeom>
                <a:avLst/>
                <a:gdLst/>
                <a:ahLst/>
                <a:cxnLst/>
                <a:rect l="l" t="t" r="r" b="b"/>
                <a:pathLst>
                  <a:path w="17732" h="15415" extrusionOk="0">
                    <a:moveTo>
                      <a:pt x="10613" y="517"/>
                    </a:moveTo>
                    <a:cubicBezTo>
                      <a:pt x="11005" y="517"/>
                      <a:pt x="11370" y="776"/>
                      <a:pt x="11566" y="1150"/>
                    </a:cubicBezTo>
                    <a:lnTo>
                      <a:pt x="8931" y="2578"/>
                    </a:lnTo>
                    <a:cubicBezTo>
                      <a:pt x="8762" y="2331"/>
                      <a:pt x="8710" y="2033"/>
                      <a:pt x="8788" y="1747"/>
                    </a:cubicBezTo>
                    <a:cubicBezTo>
                      <a:pt x="8853" y="1501"/>
                      <a:pt x="9009" y="1293"/>
                      <a:pt x="9242" y="1163"/>
                    </a:cubicBezTo>
                    <a:lnTo>
                      <a:pt x="10151" y="644"/>
                    </a:lnTo>
                    <a:cubicBezTo>
                      <a:pt x="10304" y="556"/>
                      <a:pt x="10461" y="517"/>
                      <a:pt x="10613" y="517"/>
                    </a:cubicBezTo>
                    <a:close/>
                    <a:moveTo>
                      <a:pt x="11825" y="1591"/>
                    </a:moveTo>
                    <a:lnTo>
                      <a:pt x="11825" y="1591"/>
                    </a:lnTo>
                    <a:cubicBezTo>
                      <a:pt x="12435" y="2539"/>
                      <a:pt x="12228" y="3811"/>
                      <a:pt x="11215" y="4395"/>
                    </a:cubicBezTo>
                    <a:cubicBezTo>
                      <a:pt x="11052" y="4489"/>
                      <a:pt x="10873" y="4538"/>
                      <a:pt x="10691" y="4538"/>
                    </a:cubicBezTo>
                    <a:cubicBezTo>
                      <a:pt x="10597" y="4538"/>
                      <a:pt x="10503" y="4525"/>
                      <a:pt x="10411" y="4499"/>
                    </a:cubicBezTo>
                    <a:cubicBezTo>
                      <a:pt x="10125" y="4434"/>
                      <a:pt x="9891" y="4252"/>
                      <a:pt x="9762" y="4006"/>
                    </a:cubicBezTo>
                    <a:lnTo>
                      <a:pt x="9190" y="3032"/>
                    </a:lnTo>
                    <a:lnTo>
                      <a:pt x="11825" y="1591"/>
                    </a:lnTo>
                    <a:close/>
                    <a:moveTo>
                      <a:pt x="7179" y="6160"/>
                    </a:moveTo>
                    <a:cubicBezTo>
                      <a:pt x="7464" y="6459"/>
                      <a:pt x="7828" y="6666"/>
                      <a:pt x="8230" y="6757"/>
                    </a:cubicBezTo>
                    <a:lnTo>
                      <a:pt x="8035" y="7328"/>
                    </a:lnTo>
                    <a:lnTo>
                      <a:pt x="7321" y="6666"/>
                    </a:lnTo>
                    <a:cubicBezTo>
                      <a:pt x="7218" y="6563"/>
                      <a:pt x="7166" y="6420"/>
                      <a:pt x="7179" y="6277"/>
                    </a:cubicBezTo>
                    <a:lnTo>
                      <a:pt x="7179" y="6277"/>
                    </a:lnTo>
                    <a:lnTo>
                      <a:pt x="7166" y="6290"/>
                    </a:lnTo>
                    <a:lnTo>
                      <a:pt x="7166" y="6290"/>
                    </a:lnTo>
                    <a:lnTo>
                      <a:pt x="7179" y="6160"/>
                    </a:lnTo>
                    <a:close/>
                    <a:moveTo>
                      <a:pt x="3882" y="10690"/>
                    </a:moveTo>
                    <a:lnTo>
                      <a:pt x="4622" y="11378"/>
                    </a:lnTo>
                    <a:lnTo>
                      <a:pt x="3129" y="11378"/>
                    </a:lnTo>
                    <a:lnTo>
                      <a:pt x="3882" y="10690"/>
                    </a:lnTo>
                    <a:close/>
                    <a:moveTo>
                      <a:pt x="12453" y="3990"/>
                    </a:moveTo>
                    <a:cubicBezTo>
                      <a:pt x="13265" y="3990"/>
                      <a:pt x="13902" y="4362"/>
                      <a:pt x="14421" y="5005"/>
                    </a:cubicBezTo>
                    <a:cubicBezTo>
                      <a:pt x="15057" y="5797"/>
                      <a:pt x="15395" y="6783"/>
                      <a:pt x="15395" y="7783"/>
                    </a:cubicBezTo>
                    <a:lnTo>
                      <a:pt x="15395" y="9418"/>
                    </a:lnTo>
                    <a:lnTo>
                      <a:pt x="12591" y="9418"/>
                    </a:lnTo>
                    <a:cubicBezTo>
                      <a:pt x="12254" y="9418"/>
                      <a:pt x="12254" y="9937"/>
                      <a:pt x="12591" y="9937"/>
                    </a:cubicBezTo>
                    <a:lnTo>
                      <a:pt x="15395" y="9937"/>
                    </a:lnTo>
                    <a:lnTo>
                      <a:pt x="15395" y="11897"/>
                    </a:lnTo>
                    <a:cubicBezTo>
                      <a:pt x="15395" y="12494"/>
                      <a:pt x="15005" y="13014"/>
                      <a:pt x="14447" y="13195"/>
                    </a:cubicBezTo>
                    <a:lnTo>
                      <a:pt x="14175" y="12481"/>
                    </a:lnTo>
                    <a:cubicBezTo>
                      <a:pt x="14032" y="12118"/>
                      <a:pt x="13681" y="11884"/>
                      <a:pt x="13305" y="11884"/>
                    </a:cubicBezTo>
                    <a:lnTo>
                      <a:pt x="12760" y="11884"/>
                    </a:lnTo>
                    <a:cubicBezTo>
                      <a:pt x="12773" y="11612"/>
                      <a:pt x="12552" y="11391"/>
                      <a:pt x="12280" y="11391"/>
                    </a:cubicBezTo>
                    <a:lnTo>
                      <a:pt x="9489" y="11391"/>
                    </a:lnTo>
                    <a:cubicBezTo>
                      <a:pt x="9151" y="11391"/>
                      <a:pt x="9151" y="11897"/>
                      <a:pt x="9489" y="11897"/>
                    </a:cubicBezTo>
                    <a:lnTo>
                      <a:pt x="12280" y="11897"/>
                    </a:lnTo>
                    <a:lnTo>
                      <a:pt x="12280" y="13260"/>
                    </a:lnTo>
                    <a:lnTo>
                      <a:pt x="7983" y="13260"/>
                    </a:lnTo>
                    <a:cubicBezTo>
                      <a:pt x="7451" y="13260"/>
                      <a:pt x="7036" y="12832"/>
                      <a:pt x="7036" y="12313"/>
                    </a:cubicBezTo>
                    <a:lnTo>
                      <a:pt x="7023" y="10872"/>
                    </a:lnTo>
                    <a:cubicBezTo>
                      <a:pt x="7010" y="10353"/>
                      <a:pt x="7438" y="9937"/>
                      <a:pt x="7957" y="9937"/>
                    </a:cubicBezTo>
                    <a:lnTo>
                      <a:pt x="11397" y="9937"/>
                    </a:lnTo>
                    <a:cubicBezTo>
                      <a:pt x="11540" y="9937"/>
                      <a:pt x="11657" y="9821"/>
                      <a:pt x="11657" y="9678"/>
                    </a:cubicBezTo>
                    <a:lnTo>
                      <a:pt x="11657" y="9301"/>
                    </a:lnTo>
                    <a:cubicBezTo>
                      <a:pt x="12163" y="9301"/>
                      <a:pt x="12617" y="8990"/>
                      <a:pt x="12799" y="8510"/>
                    </a:cubicBezTo>
                    <a:lnTo>
                      <a:pt x="13707" y="6069"/>
                    </a:lnTo>
                    <a:cubicBezTo>
                      <a:pt x="13798" y="5823"/>
                      <a:pt x="13798" y="5537"/>
                      <a:pt x="13681" y="5291"/>
                    </a:cubicBezTo>
                    <a:cubicBezTo>
                      <a:pt x="13635" y="5175"/>
                      <a:pt x="13546" y="5127"/>
                      <a:pt x="13457" y="5127"/>
                    </a:cubicBezTo>
                    <a:cubicBezTo>
                      <a:pt x="13295" y="5127"/>
                      <a:pt x="13131" y="5285"/>
                      <a:pt x="13214" y="5485"/>
                    </a:cubicBezTo>
                    <a:cubicBezTo>
                      <a:pt x="13266" y="5615"/>
                      <a:pt x="13266" y="5758"/>
                      <a:pt x="13214" y="5901"/>
                    </a:cubicBezTo>
                    <a:lnTo>
                      <a:pt x="12306" y="8328"/>
                    </a:lnTo>
                    <a:cubicBezTo>
                      <a:pt x="12194" y="8612"/>
                      <a:pt x="11924" y="8785"/>
                      <a:pt x="11637" y="8785"/>
                    </a:cubicBezTo>
                    <a:cubicBezTo>
                      <a:pt x="11557" y="8785"/>
                      <a:pt x="11476" y="8772"/>
                      <a:pt x="11397" y="8743"/>
                    </a:cubicBezTo>
                    <a:lnTo>
                      <a:pt x="8451" y="7640"/>
                    </a:lnTo>
                    <a:lnTo>
                      <a:pt x="8801" y="6692"/>
                    </a:lnTo>
                    <a:cubicBezTo>
                      <a:pt x="8812" y="6650"/>
                      <a:pt x="8840" y="6608"/>
                      <a:pt x="8885" y="6608"/>
                    </a:cubicBezTo>
                    <a:cubicBezTo>
                      <a:pt x="8895" y="6608"/>
                      <a:pt x="8906" y="6610"/>
                      <a:pt x="8918" y="6615"/>
                    </a:cubicBezTo>
                    <a:lnTo>
                      <a:pt x="11150" y="7445"/>
                    </a:lnTo>
                    <a:cubicBezTo>
                      <a:pt x="11178" y="7456"/>
                      <a:pt x="11206" y="7461"/>
                      <a:pt x="11234" y="7461"/>
                    </a:cubicBezTo>
                    <a:cubicBezTo>
                      <a:pt x="11337" y="7461"/>
                      <a:pt x="11434" y="7392"/>
                      <a:pt x="11475" y="7289"/>
                    </a:cubicBezTo>
                    <a:lnTo>
                      <a:pt x="12150" y="5511"/>
                    </a:lnTo>
                    <a:cubicBezTo>
                      <a:pt x="12202" y="5368"/>
                      <a:pt x="12306" y="5265"/>
                      <a:pt x="12435" y="5200"/>
                    </a:cubicBezTo>
                    <a:cubicBezTo>
                      <a:pt x="12706" y="5076"/>
                      <a:pt x="12584" y="4706"/>
                      <a:pt x="12334" y="4706"/>
                    </a:cubicBezTo>
                    <a:cubicBezTo>
                      <a:pt x="12297" y="4706"/>
                      <a:pt x="12257" y="4714"/>
                      <a:pt x="12215" y="4732"/>
                    </a:cubicBezTo>
                    <a:cubicBezTo>
                      <a:pt x="11942" y="4862"/>
                      <a:pt x="11734" y="5109"/>
                      <a:pt x="11631" y="5407"/>
                    </a:cubicBezTo>
                    <a:lnTo>
                      <a:pt x="11631" y="4745"/>
                    </a:lnTo>
                    <a:cubicBezTo>
                      <a:pt x="11916" y="4551"/>
                      <a:pt x="12150" y="4291"/>
                      <a:pt x="12332" y="3993"/>
                    </a:cubicBezTo>
                    <a:cubicBezTo>
                      <a:pt x="12373" y="3991"/>
                      <a:pt x="12413" y="3990"/>
                      <a:pt x="12453" y="3990"/>
                    </a:cubicBezTo>
                    <a:close/>
                    <a:moveTo>
                      <a:pt x="13305" y="12391"/>
                    </a:moveTo>
                    <a:cubicBezTo>
                      <a:pt x="13474" y="12391"/>
                      <a:pt x="13630" y="12494"/>
                      <a:pt x="13694" y="12663"/>
                    </a:cubicBezTo>
                    <a:lnTo>
                      <a:pt x="14149" y="13831"/>
                    </a:lnTo>
                    <a:lnTo>
                      <a:pt x="13707" y="13831"/>
                    </a:lnTo>
                    <a:lnTo>
                      <a:pt x="13266" y="13338"/>
                    </a:lnTo>
                    <a:cubicBezTo>
                      <a:pt x="13214" y="13273"/>
                      <a:pt x="13149" y="13247"/>
                      <a:pt x="13071" y="13247"/>
                    </a:cubicBezTo>
                    <a:lnTo>
                      <a:pt x="12773" y="13247"/>
                    </a:lnTo>
                    <a:lnTo>
                      <a:pt x="12773" y="12391"/>
                    </a:lnTo>
                    <a:close/>
                    <a:moveTo>
                      <a:pt x="16355" y="11897"/>
                    </a:moveTo>
                    <a:cubicBezTo>
                      <a:pt x="16498" y="11897"/>
                      <a:pt x="16615" y="12001"/>
                      <a:pt x="16654" y="12144"/>
                    </a:cubicBezTo>
                    <a:lnTo>
                      <a:pt x="17108" y="14558"/>
                    </a:lnTo>
                    <a:cubicBezTo>
                      <a:pt x="17121" y="14649"/>
                      <a:pt x="17108" y="14740"/>
                      <a:pt x="17043" y="14818"/>
                    </a:cubicBezTo>
                    <a:lnTo>
                      <a:pt x="17043" y="14805"/>
                    </a:lnTo>
                    <a:cubicBezTo>
                      <a:pt x="16991" y="14883"/>
                      <a:pt x="16900" y="14922"/>
                      <a:pt x="16810" y="14922"/>
                    </a:cubicBezTo>
                    <a:lnTo>
                      <a:pt x="896" y="14922"/>
                    </a:lnTo>
                    <a:cubicBezTo>
                      <a:pt x="805" y="14922"/>
                      <a:pt x="715" y="14883"/>
                      <a:pt x="663" y="14805"/>
                    </a:cubicBezTo>
                    <a:cubicBezTo>
                      <a:pt x="598" y="14727"/>
                      <a:pt x="572" y="14636"/>
                      <a:pt x="598" y="14545"/>
                    </a:cubicBezTo>
                    <a:lnTo>
                      <a:pt x="1065" y="12131"/>
                    </a:lnTo>
                    <a:cubicBezTo>
                      <a:pt x="1091" y="12001"/>
                      <a:pt x="1221" y="11897"/>
                      <a:pt x="1364" y="11897"/>
                    </a:cubicBezTo>
                    <a:lnTo>
                      <a:pt x="6504" y="11897"/>
                    </a:lnTo>
                    <a:lnTo>
                      <a:pt x="6504" y="12313"/>
                    </a:lnTo>
                    <a:cubicBezTo>
                      <a:pt x="6504" y="13117"/>
                      <a:pt x="7153" y="13766"/>
                      <a:pt x="7957" y="13766"/>
                    </a:cubicBezTo>
                    <a:lnTo>
                      <a:pt x="12955" y="13766"/>
                    </a:lnTo>
                    <a:lnTo>
                      <a:pt x="13318" y="14195"/>
                    </a:lnTo>
                    <a:cubicBezTo>
                      <a:pt x="13409" y="14299"/>
                      <a:pt x="13526" y="14350"/>
                      <a:pt x="13668" y="14350"/>
                    </a:cubicBezTo>
                    <a:lnTo>
                      <a:pt x="14227" y="14350"/>
                    </a:lnTo>
                    <a:cubicBezTo>
                      <a:pt x="14603" y="14350"/>
                      <a:pt x="14759" y="13974"/>
                      <a:pt x="14642" y="13675"/>
                    </a:cubicBezTo>
                    <a:cubicBezTo>
                      <a:pt x="15408" y="13416"/>
                      <a:pt x="15914" y="12702"/>
                      <a:pt x="15927" y="11897"/>
                    </a:cubicBezTo>
                    <a:close/>
                    <a:moveTo>
                      <a:pt x="10620" y="0"/>
                    </a:moveTo>
                    <a:cubicBezTo>
                      <a:pt x="10373" y="0"/>
                      <a:pt x="10123" y="61"/>
                      <a:pt x="9891" y="190"/>
                    </a:cubicBezTo>
                    <a:lnTo>
                      <a:pt x="8970" y="722"/>
                    </a:lnTo>
                    <a:cubicBezTo>
                      <a:pt x="8269" y="1124"/>
                      <a:pt x="8022" y="2033"/>
                      <a:pt x="8425" y="2747"/>
                    </a:cubicBezTo>
                    <a:lnTo>
                      <a:pt x="9320" y="4265"/>
                    </a:lnTo>
                    <a:cubicBezTo>
                      <a:pt x="9608" y="4758"/>
                      <a:pt x="10139" y="5056"/>
                      <a:pt x="10696" y="5056"/>
                    </a:cubicBezTo>
                    <a:cubicBezTo>
                      <a:pt x="10843" y="5056"/>
                      <a:pt x="10991" y="5035"/>
                      <a:pt x="11137" y="4992"/>
                    </a:cubicBezTo>
                    <a:lnTo>
                      <a:pt x="11137" y="6770"/>
                    </a:lnTo>
                    <a:lnTo>
                      <a:pt x="11111" y="6861"/>
                    </a:lnTo>
                    <a:lnTo>
                      <a:pt x="9126" y="6121"/>
                    </a:lnTo>
                    <a:cubicBezTo>
                      <a:pt x="9055" y="6094"/>
                      <a:pt x="8981" y="6081"/>
                      <a:pt x="8909" y="6081"/>
                    </a:cubicBezTo>
                    <a:cubicBezTo>
                      <a:pt x="8743" y="6081"/>
                      <a:pt x="8581" y="6150"/>
                      <a:pt x="8464" y="6277"/>
                    </a:cubicBezTo>
                    <a:cubicBezTo>
                      <a:pt x="8035" y="6147"/>
                      <a:pt x="7659" y="5914"/>
                      <a:pt x="7347" y="5589"/>
                    </a:cubicBezTo>
                    <a:cubicBezTo>
                      <a:pt x="7274" y="5516"/>
                      <a:pt x="7176" y="5475"/>
                      <a:pt x="7075" y="5475"/>
                    </a:cubicBezTo>
                    <a:cubicBezTo>
                      <a:pt x="7031" y="5475"/>
                      <a:pt x="6988" y="5483"/>
                      <a:pt x="6945" y="5498"/>
                    </a:cubicBezTo>
                    <a:cubicBezTo>
                      <a:pt x="6685" y="5602"/>
                      <a:pt x="6659" y="5991"/>
                      <a:pt x="6659" y="6225"/>
                    </a:cubicBezTo>
                    <a:cubicBezTo>
                      <a:pt x="6633" y="6524"/>
                      <a:pt x="6737" y="6822"/>
                      <a:pt x="6958" y="7030"/>
                    </a:cubicBezTo>
                    <a:cubicBezTo>
                      <a:pt x="7269" y="7315"/>
                      <a:pt x="7646" y="7874"/>
                      <a:pt x="8048" y="8016"/>
                    </a:cubicBezTo>
                    <a:lnTo>
                      <a:pt x="11150" y="9185"/>
                    </a:lnTo>
                    <a:lnTo>
                      <a:pt x="11150" y="9405"/>
                    </a:lnTo>
                    <a:lnTo>
                      <a:pt x="7970" y="9405"/>
                    </a:lnTo>
                    <a:cubicBezTo>
                      <a:pt x="7166" y="9405"/>
                      <a:pt x="6517" y="10067"/>
                      <a:pt x="6517" y="10872"/>
                    </a:cubicBezTo>
                    <a:lnTo>
                      <a:pt x="6517" y="11365"/>
                    </a:lnTo>
                    <a:lnTo>
                      <a:pt x="5400" y="11365"/>
                    </a:lnTo>
                    <a:lnTo>
                      <a:pt x="4271" y="10340"/>
                    </a:lnTo>
                    <a:lnTo>
                      <a:pt x="5478" y="9249"/>
                    </a:lnTo>
                    <a:cubicBezTo>
                      <a:pt x="5671" y="9066"/>
                      <a:pt x="5498" y="8788"/>
                      <a:pt x="5296" y="8788"/>
                    </a:cubicBezTo>
                    <a:cubicBezTo>
                      <a:pt x="5240" y="8788"/>
                      <a:pt x="5181" y="8809"/>
                      <a:pt x="5128" y="8860"/>
                    </a:cubicBezTo>
                    <a:lnTo>
                      <a:pt x="3895" y="9989"/>
                    </a:lnTo>
                    <a:lnTo>
                      <a:pt x="2649" y="8860"/>
                    </a:lnTo>
                    <a:cubicBezTo>
                      <a:pt x="2594" y="8806"/>
                      <a:pt x="2534" y="8783"/>
                      <a:pt x="2476" y="8783"/>
                    </a:cubicBezTo>
                    <a:cubicBezTo>
                      <a:pt x="2273" y="8783"/>
                      <a:pt x="2099" y="9067"/>
                      <a:pt x="2311" y="9249"/>
                    </a:cubicBezTo>
                    <a:lnTo>
                      <a:pt x="3505" y="10340"/>
                    </a:lnTo>
                    <a:lnTo>
                      <a:pt x="2376" y="11365"/>
                    </a:lnTo>
                    <a:lnTo>
                      <a:pt x="1377" y="11365"/>
                    </a:lnTo>
                    <a:cubicBezTo>
                      <a:pt x="987" y="11365"/>
                      <a:pt x="650" y="11638"/>
                      <a:pt x="572" y="12014"/>
                    </a:cubicBezTo>
                    <a:lnTo>
                      <a:pt x="105" y="14428"/>
                    </a:lnTo>
                    <a:cubicBezTo>
                      <a:pt x="1" y="14935"/>
                      <a:pt x="390" y="15415"/>
                      <a:pt x="922" y="15415"/>
                    </a:cubicBezTo>
                    <a:lnTo>
                      <a:pt x="16823" y="15415"/>
                    </a:lnTo>
                    <a:cubicBezTo>
                      <a:pt x="17342" y="15415"/>
                      <a:pt x="17731" y="14935"/>
                      <a:pt x="17640" y="14428"/>
                    </a:cubicBezTo>
                    <a:lnTo>
                      <a:pt x="17640" y="14428"/>
                    </a:lnTo>
                    <a:lnTo>
                      <a:pt x="17627" y="14441"/>
                    </a:lnTo>
                    <a:lnTo>
                      <a:pt x="17173" y="12027"/>
                    </a:lnTo>
                    <a:cubicBezTo>
                      <a:pt x="17082" y="11651"/>
                      <a:pt x="16745" y="11378"/>
                      <a:pt x="16355" y="11378"/>
                    </a:cubicBezTo>
                    <a:lnTo>
                      <a:pt x="15927" y="11378"/>
                    </a:lnTo>
                    <a:lnTo>
                      <a:pt x="15927" y="7783"/>
                    </a:lnTo>
                    <a:cubicBezTo>
                      <a:pt x="15927" y="6653"/>
                      <a:pt x="15551" y="5550"/>
                      <a:pt x="14850" y="4668"/>
                    </a:cubicBezTo>
                    <a:cubicBezTo>
                      <a:pt x="14298" y="3975"/>
                      <a:pt x="13532" y="3460"/>
                      <a:pt x="12625" y="3460"/>
                    </a:cubicBezTo>
                    <a:cubicBezTo>
                      <a:pt x="12614" y="3460"/>
                      <a:pt x="12602" y="3460"/>
                      <a:pt x="12591" y="3460"/>
                    </a:cubicBezTo>
                    <a:cubicBezTo>
                      <a:pt x="12799" y="2811"/>
                      <a:pt x="12721" y="2098"/>
                      <a:pt x="12383" y="1513"/>
                    </a:cubicBezTo>
                    <a:lnTo>
                      <a:pt x="11929" y="774"/>
                    </a:lnTo>
                    <a:cubicBezTo>
                      <a:pt x="11655" y="279"/>
                      <a:pt x="11146" y="0"/>
                      <a:pt x="1062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250;p76">
                <a:extLst>
                  <a:ext uri="{FF2B5EF4-FFF2-40B4-BE49-F238E27FC236}">
                    <a16:creationId xmlns:a16="http://schemas.microsoft.com/office/drawing/2014/main" id="{7B080EC0-F009-257C-1570-3C4BFCB5D8BB}"/>
                  </a:ext>
                </a:extLst>
              </p:cNvPr>
              <p:cNvSpPr/>
              <p:nvPr/>
            </p:nvSpPr>
            <p:spPr>
              <a:xfrm>
                <a:off x="4639225" y="4029625"/>
                <a:ext cx="165850" cy="161225"/>
              </a:xfrm>
              <a:custGeom>
                <a:avLst/>
                <a:gdLst/>
                <a:ahLst/>
                <a:cxnLst/>
                <a:rect l="l" t="t" r="r" b="b"/>
                <a:pathLst>
                  <a:path w="6634" h="6449" extrusionOk="0">
                    <a:moveTo>
                      <a:pt x="3311" y="1535"/>
                    </a:moveTo>
                    <a:cubicBezTo>
                      <a:pt x="4245" y="1535"/>
                      <a:pt x="5011" y="2301"/>
                      <a:pt x="5011" y="3249"/>
                    </a:cubicBezTo>
                    <a:cubicBezTo>
                      <a:pt x="5011" y="4183"/>
                      <a:pt x="4245" y="4949"/>
                      <a:pt x="3311" y="4949"/>
                    </a:cubicBezTo>
                    <a:cubicBezTo>
                      <a:pt x="2363" y="4949"/>
                      <a:pt x="1610" y="4183"/>
                      <a:pt x="1610" y="3249"/>
                    </a:cubicBezTo>
                    <a:cubicBezTo>
                      <a:pt x="1610" y="2301"/>
                      <a:pt x="2363" y="1535"/>
                      <a:pt x="3311" y="1535"/>
                    </a:cubicBezTo>
                    <a:close/>
                    <a:moveTo>
                      <a:pt x="3311" y="1"/>
                    </a:moveTo>
                    <a:cubicBezTo>
                      <a:pt x="3181" y="1"/>
                      <a:pt x="3051" y="88"/>
                      <a:pt x="3051" y="263"/>
                    </a:cubicBezTo>
                    <a:lnTo>
                      <a:pt x="3051" y="1042"/>
                    </a:lnTo>
                    <a:cubicBezTo>
                      <a:pt x="2649" y="1094"/>
                      <a:pt x="2259" y="1250"/>
                      <a:pt x="1948" y="1496"/>
                    </a:cubicBezTo>
                    <a:lnTo>
                      <a:pt x="1390" y="951"/>
                    </a:lnTo>
                    <a:cubicBezTo>
                      <a:pt x="1335" y="893"/>
                      <a:pt x="1272" y="869"/>
                      <a:pt x="1211" y="869"/>
                    </a:cubicBezTo>
                    <a:cubicBezTo>
                      <a:pt x="1014" y="869"/>
                      <a:pt x="838" y="1126"/>
                      <a:pt x="1026" y="1315"/>
                    </a:cubicBezTo>
                    <a:lnTo>
                      <a:pt x="1584" y="1860"/>
                    </a:lnTo>
                    <a:cubicBezTo>
                      <a:pt x="1325" y="2184"/>
                      <a:pt x="1156" y="2561"/>
                      <a:pt x="1104" y="2976"/>
                    </a:cubicBezTo>
                    <a:lnTo>
                      <a:pt x="338" y="2976"/>
                    </a:lnTo>
                    <a:cubicBezTo>
                      <a:pt x="1" y="2976"/>
                      <a:pt x="1" y="3482"/>
                      <a:pt x="338" y="3482"/>
                    </a:cubicBezTo>
                    <a:lnTo>
                      <a:pt x="1104" y="3482"/>
                    </a:lnTo>
                    <a:cubicBezTo>
                      <a:pt x="1143" y="3898"/>
                      <a:pt x="1299" y="4287"/>
                      <a:pt x="1558" y="4612"/>
                    </a:cubicBezTo>
                    <a:lnTo>
                      <a:pt x="1026" y="5144"/>
                    </a:lnTo>
                    <a:cubicBezTo>
                      <a:pt x="870" y="5300"/>
                      <a:pt x="974" y="5585"/>
                      <a:pt x="1208" y="5585"/>
                    </a:cubicBezTo>
                    <a:cubicBezTo>
                      <a:pt x="1273" y="5585"/>
                      <a:pt x="1338" y="5559"/>
                      <a:pt x="1390" y="5507"/>
                    </a:cubicBezTo>
                    <a:lnTo>
                      <a:pt x="1922" y="4975"/>
                    </a:lnTo>
                    <a:cubicBezTo>
                      <a:pt x="2246" y="5235"/>
                      <a:pt x="2636" y="5403"/>
                      <a:pt x="3051" y="5455"/>
                    </a:cubicBezTo>
                    <a:lnTo>
                      <a:pt x="3051" y="6195"/>
                    </a:lnTo>
                    <a:cubicBezTo>
                      <a:pt x="3051" y="6364"/>
                      <a:pt x="3181" y="6448"/>
                      <a:pt x="3311" y="6448"/>
                    </a:cubicBezTo>
                    <a:cubicBezTo>
                      <a:pt x="3440" y="6448"/>
                      <a:pt x="3570" y="6364"/>
                      <a:pt x="3570" y="6195"/>
                    </a:cubicBezTo>
                    <a:lnTo>
                      <a:pt x="3570" y="5455"/>
                    </a:lnTo>
                    <a:cubicBezTo>
                      <a:pt x="3986" y="5403"/>
                      <a:pt x="4388" y="5235"/>
                      <a:pt x="4713" y="4975"/>
                    </a:cubicBezTo>
                    <a:lnTo>
                      <a:pt x="5232" y="5507"/>
                    </a:lnTo>
                    <a:cubicBezTo>
                      <a:pt x="5290" y="5565"/>
                      <a:pt x="5354" y="5589"/>
                      <a:pt x="5416" y="5589"/>
                    </a:cubicBezTo>
                    <a:cubicBezTo>
                      <a:pt x="5616" y="5589"/>
                      <a:pt x="5787" y="5332"/>
                      <a:pt x="5608" y="5144"/>
                    </a:cubicBezTo>
                    <a:lnTo>
                      <a:pt x="5076" y="4612"/>
                    </a:lnTo>
                    <a:cubicBezTo>
                      <a:pt x="5323" y="4287"/>
                      <a:pt x="5478" y="3898"/>
                      <a:pt x="5530" y="3482"/>
                    </a:cubicBezTo>
                    <a:lnTo>
                      <a:pt x="6283" y="3482"/>
                    </a:lnTo>
                    <a:cubicBezTo>
                      <a:pt x="6634" y="3482"/>
                      <a:pt x="6634" y="2976"/>
                      <a:pt x="6283" y="2976"/>
                    </a:cubicBezTo>
                    <a:lnTo>
                      <a:pt x="5517" y="2976"/>
                    </a:lnTo>
                    <a:cubicBezTo>
                      <a:pt x="5465" y="2561"/>
                      <a:pt x="5297" y="2184"/>
                      <a:pt x="5037" y="1860"/>
                    </a:cubicBezTo>
                    <a:lnTo>
                      <a:pt x="5595" y="1315"/>
                    </a:lnTo>
                    <a:cubicBezTo>
                      <a:pt x="5774" y="1126"/>
                      <a:pt x="5603" y="869"/>
                      <a:pt x="5403" y="869"/>
                    </a:cubicBezTo>
                    <a:cubicBezTo>
                      <a:pt x="5341" y="869"/>
                      <a:pt x="5277" y="893"/>
                      <a:pt x="5219" y="951"/>
                    </a:cubicBezTo>
                    <a:lnTo>
                      <a:pt x="4674" y="1496"/>
                    </a:lnTo>
                    <a:cubicBezTo>
                      <a:pt x="4349" y="1250"/>
                      <a:pt x="3973" y="1094"/>
                      <a:pt x="3570" y="1042"/>
                    </a:cubicBezTo>
                    <a:lnTo>
                      <a:pt x="3570" y="263"/>
                    </a:lnTo>
                    <a:cubicBezTo>
                      <a:pt x="3570" y="88"/>
                      <a:pt x="3440" y="1"/>
                      <a:pt x="331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BB79AA6-D43C-F461-BB4A-B97452E940F4}"/>
              </a:ext>
            </a:extLst>
          </p:cNvPr>
          <p:cNvGrpSpPr/>
          <p:nvPr/>
        </p:nvGrpSpPr>
        <p:grpSpPr>
          <a:xfrm>
            <a:off x="1248412" y="2850223"/>
            <a:ext cx="1576192" cy="1388497"/>
            <a:chOff x="1248412" y="2850223"/>
            <a:chExt cx="1576192" cy="138849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8040546-6F1B-7BD9-03DD-342D6DC9B442}"/>
                </a:ext>
              </a:extLst>
            </p:cNvPr>
            <p:cNvGrpSpPr/>
            <p:nvPr/>
          </p:nvGrpSpPr>
          <p:grpSpPr>
            <a:xfrm>
              <a:off x="1248412" y="2850223"/>
              <a:ext cx="1576192" cy="1388497"/>
              <a:chOff x="725574" y="2377353"/>
              <a:chExt cx="2478784" cy="2183607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BEAB766-5D3D-A9CD-B016-742C018BE36A}"/>
                  </a:ext>
                </a:extLst>
              </p:cNvPr>
              <p:cNvSpPr>
                <a:spLocks/>
              </p:cNvSpPr>
              <p:nvPr/>
            </p:nvSpPr>
            <p:spPr bwMode="auto">
              <a:xfrm rot="2669891">
                <a:off x="958241" y="2377353"/>
                <a:ext cx="2246117" cy="2183607"/>
              </a:xfrm>
              <a:custGeom>
                <a:avLst/>
                <a:gdLst>
                  <a:gd name="connsiteX0" fmla="*/ 1278433 w 2246117"/>
                  <a:gd name="connsiteY0" fmla="*/ 0 h 2183607"/>
                  <a:gd name="connsiteX1" fmla="*/ 1618713 w 2246117"/>
                  <a:gd name="connsiteY1" fmla="*/ 66080 h 2183607"/>
                  <a:gd name="connsiteX2" fmla="*/ 1678200 w 2246117"/>
                  <a:gd name="connsiteY2" fmla="*/ 93629 h 2183607"/>
                  <a:gd name="connsiteX3" fmla="*/ 1700049 w 2246117"/>
                  <a:gd name="connsiteY3" fmla="*/ 72348 h 2183607"/>
                  <a:gd name="connsiteX4" fmla="*/ 1752385 w 2246117"/>
                  <a:gd name="connsiteY4" fmla="*/ 23768 h 2183607"/>
                  <a:gd name="connsiteX5" fmla="*/ 1818366 w 2246117"/>
                  <a:gd name="connsiteY5" fmla="*/ 1813 h 2183607"/>
                  <a:gd name="connsiteX6" fmla="*/ 1890339 w 2246117"/>
                  <a:gd name="connsiteY6" fmla="*/ 25852 h 2183607"/>
                  <a:gd name="connsiteX7" fmla="*/ 1908999 w 2246117"/>
                  <a:gd name="connsiteY7" fmla="*/ 38447 h 2183607"/>
                  <a:gd name="connsiteX8" fmla="*/ 1924250 w 2246117"/>
                  <a:gd name="connsiteY8" fmla="*/ 25166 h 2183607"/>
                  <a:gd name="connsiteX9" fmla="*/ 2012734 w 2246117"/>
                  <a:gd name="connsiteY9" fmla="*/ 21988 h 2183607"/>
                  <a:gd name="connsiteX10" fmla="*/ 2030593 w 2246117"/>
                  <a:gd name="connsiteY10" fmla="*/ 34562 h 2183607"/>
                  <a:gd name="connsiteX11" fmla="*/ 2047101 w 2246117"/>
                  <a:gd name="connsiteY11" fmla="*/ 25481 h 2183607"/>
                  <a:gd name="connsiteX12" fmla="*/ 2073106 w 2246117"/>
                  <a:gd name="connsiteY12" fmla="*/ 12802 h 2183607"/>
                  <a:gd name="connsiteX13" fmla="*/ 2133663 w 2246117"/>
                  <a:gd name="connsiteY13" fmla="*/ 12928 h 2183607"/>
                  <a:gd name="connsiteX14" fmla="*/ 2209995 w 2246117"/>
                  <a:gd name="connsiteY14" fmla="*/ 41082 h 2183607"/>
                  <a:gd name="connsiteX15" fmla="*/ 2226837 w 2246117"/>
                  <a:gd name="connsiteY15" fmla="*/ 83227 h 2183607"/>
                  <a:gd name="connsiteX16" fmla="*/ 2222130 w 2246117"/>
                  <a:gd name="connsiteY16" fmla="*/ 206042 h 2183607"/>
                  <a:gd name="connsiteX17" fmla="*/ 2212873 w 2246117"/>
                  <a:gd name="connsiteY17" fmla="*/ 218271 h 2183607"/>
                  <a:gd name="connsiteX18" fmla="*/ 2222981 w 2246117"/>
                  <a:gd name="connsiteY18" fmla="*/ 231344 h 2183607"/>
                  <a:gd name="connsiteX19" fmla="*/ 2242700 w 2246117"/>
                  <a:gd name="connsiteY19" fmla="*/ 277209 h 2183607"/>
                  <a:gd name="connsiteX20" fmla="*/ 2223180 w 2246117"/>
                  <a:gd name="connsiteY20" fmla="*/ 328818 h 2183607"/>
                  <a:gd name="connsiteX21" fmla="*/ 2211733 w 2246117"/>
                  <a:gd name="connsiteY21" fmla="*/ 342796 h 2183607"/>
                  <a:gd name="connsiteX22" fmla="*/ 2223208 w 2246117"/>
                  <a:gd name="connsiteY22" fmla="*/ 361087 h 2183607"/>
                  <a:gd name="connsiteX23" fmla="*/ 2246095 w 2246117"/>
                  <a:gd name="connsiteY23" fmla="*/ 428709 h 2183607"/>
                  <a:gd name="connsiteX24" fmla="*/ 2229724 w 2246117"/>
                  <a:gd name="connsiteY24" fmla="*/ 489913 h 2183607"/>
                  <a:gd name="connsiteX25" fmla="*/ 2166557 w 2246117"/>
                  <a:gd name="connsiteY25" fmla="*/ 556187 h 2183607"/>
                  <a:gd name="connsiteX26" fmla="*/ 2127202 w 2246117"/>
                  <a:gd name="connsiteY26" fmla="*/ 595766 h 2183607"/>
                  <a:gd name="connsiteX27" fmla="*/ 2144936 w 2246117"/>
                  <a:gd name="connsiteY27" fmla="*/ 646645 h 2183607"/>
                  <a:gd name="connsiteX28" fmla="*/ 1917946 w 2246117"/>
                  <a:gd name="connsiteY28" fmla="*/ 1544241 h 2183607"/>
                  <a:gd name="connsiteX29" fmla="*/ 1279027 w 2246117"/>
                  <a:gd name="connsiteY29" fmla="*/ 2183607 h 2183607"/>
                  <a:gd name="connsiteX30" fmla="*/ 938679 w 2246117"/>
                  <a:gd name="connsiteY30" fmla="*/ 1843819 h 2183607"/>
                  <a:gd name="connsiteX31" fmla="*/ 905381 w 2246117"/>
                  <a:gd name="connsiteY31" fmla="*/ 1810576 h 2183607"/>
                  <a:gd name="connsiteX32" fmla="*/ 860414 w 2246117"/>
                  <a:gd name="connsiteY32" fmla="*/ 1765682 h 2183607"/>
                  <a:gd name="connsiteX33" fmla="*/ 770986 w 2246117"/>
                  <a:gd name="connsiteY33" fmla="*/ 1676401 h 2183607"/>
                  <a:gd name="connsiteX34" fmla="*/ 974440 w 2246117"/>
                  <a:gd name="connsiteY34" fmla="*/ 1595438 h 2183607"/>
                  <a:gd name="connsiteX35" fmla="*/ 966112 w 2246117"/>
                  <a:gd name="connsiteY35" fmla="*/ 1201341 h 2183607"/>
                  <a:gd name="connsiteX36" fmla="*/ 597276 w 2246117"/>
                  <a:gd name="connsiteY36" fmla="*/ 1198960 h 2183607"/>
                  <a:gd name="connsiteX37" fmla="*/ 506852 w 2246117"/>
                  <a:gd name="connsiteY37" fmla="*/ 1412082 h 2183607"/>
                  <a:gd name="connsiteX38" fmla="*/ 443496 w 2246117"/>
                  <a:gd name="connsiteY38" fmla="*/ 1348532 h 2183607"/>
                  <a:gd name="connsiteX39" fmla="*/ 428669 w 2246117"/>
                  <a:gd name="connsiteY39" fmla="*/ 1333660 h 2183607"/>
                  <a:gd name="connsiteX40" fmla="*/ 383109 w 2246117"/>
                  <a:gd name="connsiteY40" fmla="*/ 1287962 h 2183607"/>
                  <a:gd name="connsiteX41" fmla="*/ 0 w 2246117"/>
                  <a:gd name="connsiteY41" fmla="*/ 903685 h 2183607"/>
                  <a:gd name="connsiteX42" fmla="*/ 638919 w 2246117"/>
                  <a:gd name="connsiteY42" fmla="*/ 264319 h 2183607"/>
                  <a:gd name="connsiteX43" fmla="*/ 1278433 w 2246117"/>
                  <a:gd name="connsiteY43" fmla="*/ 0 h 218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46117" h="2183607">
                    <a:moveTo>
                      <a:pt x="1278433" y="0"/>
                    </a:moveTo>
                    <a:cubicBezTo>
                      <a:pt x="1394140" y="0"/>
                      <a:pt x="1509847" y="22027"/>
                      <a:pt x="1618713" y="66080"/>
                    </a:cubicBezTo>
                    <a:lnTo>
                      <a:pt x="1678200" y="93629"/>
                    </a:lnTo>
                    <a:lnTo>
                      <a:pt x="1700049" y="72348"/>
                    </a:lnTo>
                    <a:cubicBezTo>
                      <a:pt x="1730908" y="42501"/>
                      <a:pt x="1746325" y="28310"/>
                      <a:pt x="1752385" y="23768"/>
                    </a:cubicBezTo>
                    <a:cubicBezTo>
                      <a:pt x="1771315" y="9298"/>
                      <a:pt x="1794539" y="1570"/>
                      <a:pt x="1818366" y="1813"/>
                    </a:cubicBezTo>
                    <a:cubicBezTo>
                      <a:pt x="1843822" y="2016"/>
                      <a:pt x="1865876" y="9294"/>
                      <a:pt x="1890339" y="25852"/>
                    </a:cubicBezTo>
                    <a:lnTo>
                      <a:pt x="1908999" y="38447"/>
                    </a:lnTo>
                    <a:lnTo>
                      <a:pt x="1924250" y="25166"/>
                    </a:lnTo>
                    <a:cubicBezTo>
                      <a:pt x="1952394" y="612"/>
                      <a:pt x="1981887" y="-447"/>
                      <a:pt x="2012734" y="21988"/>
                    </a:cubicBezTo>
                    <a:cubicBezTo>
                      <a:pt x="2022063" y="28794"/>
                      <a:pt x="2030086" y="34444"/>
                      <a:pt x="2030593" y="34562"/>
                    </a:cubicBezTo>
                    <a:cubicBezTo>
                      <a:pt x="2036275" y="31876"/>
                      <a:pt x="2041789" y="28843"/>
                      <a:pt x="2047101" y="25481"/>
                    </a:cubicBezTo>
                    <a:cubicBezTo>
                      <a:pt x="2055385" y="20510"/>
                      <a:pt x="2064088" y="16266"/>
                      <a:pt x="2073106" y="12802"/>
                    </a:cubicBezTo>
                    <a:cubicBezTo>
                      <a:pt x="2087295" y="8165"/>
                      <a:pt x="2112556" y="8211"/>
                      <a:pt x="2133663" y="12928"/>
                    </a:cubicBezTo>
                    <a:cubicBezTo>
                      <a:pt x="2155978" y="18040"/>
                      <a:pt x="2204898" y="35951"/>
                      <a:pt x="2209995" y="41082"/>
                    </a:cubicBezTo>
                    <a:cubicBezTo>
                      <a:pt x="2212194" y="43296"/>
                      <a:pt x="2219743" y="62217"/>
                      <a:pt x="2226837" y="83227"/>
                    </a:cubicBezTo>
                    <a:cubicBezTo>
                      <a:pt x="2246862" y="142563"/>
                      <a:pt x="2245660" y="174886"/>
                      <a:pt x="2222130" y="206042"/>
                    </a:cubicBezTo>
                    <a:lnTo>
                      <a:pt x="2212873" y="218271"/>
                    </a:lnTo>
                    <a:lnTo>
                      <a:pt x="2222981" y="231344"/>
                    </a:lnTo>
                    <a:cubicBezTo>
                      <a:pt x="2237540" y="250193"/>
                      <a:pt x="2241878" y="260321"/>
                      <a:pt x="2242700" y="277209"/>
                    </a:cubicBezTo>
                    <a:cubicBezTo>
                      <a:pt x="2243632" y="295817"/>
                      <a:pt x="2237941" y="310810"/>
                      <a:pt x="2223180" y="328818"/>
                    </a:cubicBezTo>
                    <a:lnTo>
                      <a:pt x="2211733" y="342796"/>
                    </a:lnTo>
                    <a:lnTo>
                      <a:pt x="2223208" y="361087"/>
                    </a:lnTo>
                    <a:cubicBezTo>
                      <a:pt x="2238703" y="385814"/>
                      <a:pt x="2245411" y="405613"/>
                      <a:pt x="2246095" y="428709"/>
                    </a:cubicBezTo>
                    <a:cubicBezTo>
                      <a:pt x="2246525" y="450246"/>
                      <a:pt x="2240849" y="471465"/>
                      <a:pt x="2229724" y="489913"/>
                    </a:cubicBezTo>
                    <a:cubicBezTo>
                      <a:pt x="2227501" y="493727"/>
                      <a:pt x="2211402" y="510852"/>
                      <a:pt x="2166557" y="556187"/>
                    </a:cubicBezTo>
                    <a:lnTo>
                      <a:pt x="2127202" y="595766"/>
                    </a:lnTo>
                    <a:lnTo>
                      <a:pt x="2144936" y="646645"/>
                    </a:lnTo>
                    <a:cubicBezTo>
                      <a:pt x="2235733" y="954473"/>
                      <a:pt x="2160069" y="1301131"/>
                      <a:pt x="1917946" y="1544241"/>
                    </a:cubicBezTo>
                    <a:cubicBezTo>
                      <a:pt x="1917946" y="1544241"/>
                      <a:pt x="1917946" y="1544241"/>
                      <a:pt x="1279027" y="2183607"/>
                    </a:cubicBezTo>
                    <a:cubicBezTo>
                      <a:pt x="1279027" y="2183607"/>
                      <a:pt x="1279027" y="2183607"/>
                      <a:pt x="938679" y="1843819"/>
                    </a:cubicBezTo>
                    <a:lnTo>
                      <a:pt x="905381" y="1810576"/>
                    </a:lnTo>
                    <a:lnTo>
                      <a:pt x="860414" y="1765682"/>
                    </a:lnTo>
                    <a:cubicBezTo>
                      <a:pt x="832507" y="1737821"/>
                      <a:pt x="802739" y="1708102"/>
                      <a:pt x="770986" y="1676401"/>
                    </a:cubicBezTo>
                    <a:cubicBezTo>
                      <a:pt x="844753" y="1678782"/>
                      <a:pt x="918520" y="1651398"/>
                      <a:pt x="974440" y="1595438"/>
                    </a:cubicBezTo>
                    <a:cubicBezTo>
                      <a:pt x="1083901" y="1485901"/>
                      <a:pt x="1080332" y="1307307"/>
                      <a:pt x="966112" y="1201341"/>
                    </a:cubicBezTo>
                    <a:cubicBezTo>
                      <a:pt x="862600" y="1106091"/>
                      <a:pt x="700788" y="1104901"/>
                      <a:pt x="597276" y="1198960"/>
                    </a:cubicBezTo>
                    <a:cubicBezTo>
                      <a:pt x="534217" y="1256110"/>
                      <a:pt x="504472" y="1334691"/>
                      <a:pt x="506852" y="1412082"/>
                    </a:cubicBezTo>
                    <a:cubicBezTo>
                      <a:pt x="506852" y="1412082"/>
                      <a:pt x="506852" y="1412082"/>
                      <a:pt x="443496" y="1348532"/>
                    </a:cubicBezTo>
                    <a:lnTo>
                      <a:pt x="428669" y="1333660"/>
                    </a:lnTo>
                    <a:lnTo>
                      <a:pt x="383109" y="1287962"/>
                    </a:lnTo>
                    <a:cubicBezTo>
                      <a:pt x="308863" y="1213490"/>
                      <a:pt x="190069" y="1094334"/>
                      <a:pt x="0" y="903685"/>
                    </a:cubicBezTo>
                    <a:cubicBezTo>
                      <a:pt x="0" y="903685"/>
                      <a:pt x="0" y="903685"/>
                      <a:pt x="638919" y="264319"/>
                    </a:cubicBezTo>
                    <a:cubicBezTo>
                      <a:pt x="815603" y="88107"/>
                      <a:pt x="1047018" y="0"/>
                      <a:pt x="1278433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" name="Circle A">
                <a:extLst>
                  <a:ext uri="{FF2B5EF4-FFF2-40B4-BE49-F238E27FC236}">
                    <a16:creationId xmlns:a16="http://schemas.microsoft.com/office/drawing/2014/main" id="{69954773-21D3-C080-E628-05BA6E7E9690}"/>
                  </a:ext>
                </a:extLst>
              </p:cNvPr>
              <p:cNvSpPr/>
              <p:nvPr/>
            </p:nvSpPr>
            <p:spPr>
              <a:xfrm>
                <a:off x="725574" y="2491445"/>
                <a:ext cx="1955429" cy="1955421"/>
              </a:xfrm>
              <a:custGeom>
                <a:avLst/>
                <a:gdLst/>
                <a:ahLst/>
                <a:cxnLst/>
                <a:rect l="0" t="0" r="0" b="0"/>
                <a:pathLst>
                  <a:path w="2730004" h="2729992">
                    <a:moveTo>
                      <a:pt x="0" y="1364996"/>
                    </a:moveTo>
                    <a:cubicBezTo>
                      <a:pt x="0" y="611124"/>
                      <a:pt x="611136" y="0"/>
                      <a:pt x="1364996" y="0"/>
                    </a:cubicBezTo>
                    <a:cubicBezTo>
                      <a:pt x="2118868" y="0"/>
                      <a:pt x="2730004" y="611124"/>
                      <a:pt x="2730004" y="1364996"/>
                    </a:cubicBezTo>
                    <a:cubicBezTo>
                      <a:pt x="2730004" y="2118855"/>
                      <a:pt x="2118868" y="2729992"/>
                      <a:pt x="1364996" y="2729992"/>
                    </a:cubicBezTo>
                    <a:cubicBezTo>
                      <a:pt x="611136" y="2729992"/>
                      <a:pt x="0" y="2118855"/>
                      <a:pt x="0" y="136499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sp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oogle Shape;1326;p76">
              <a:extLst>
                <a:ext uri="{FF2B5EF4-FFF2-40B4-BE49-F238E27FC236}">
                  <a16:creationId xmlns:a16="http://schemas.microsoft.com/office/drawing/2014/main" id="{BAB842BE-7D48-D3C1-2FF4-84A91FB75FB6}"/>
                </a:ext>
              </a:extLst>
            </p:cNvPr>
            <p:cNvGrpSpPr/>
            <p:nvPr/>
          </p:nvGrpSpPr>
          <p:grpSpPr>
            <a:xfrm>
              <a:off x="1656131" y="3135282"/>
              <a:ext cx="571685" cy="727479"/>
              <a:chOff x="3297175" y="4029100"/>
              <a:chExt cx="344750" cy="438700"/>
            </a:xfrm>
            <a:solidFill>
              <a:srgbClr val="2B3781"/>
            </a:solidFill>
          </p:grpSpPr>
          <p:sp>
            <p:nvSpPr>
              <p:cNvPr id="26" name="Google Shape;1327;p76">
                <a:extLst>
                  <a:ext uri="{FF2B5EF4-FFF2-40B4-BE49-F238E27FC236}">
                    <a16:creationId xmlns:a16="http://schemas.microsoft.com/office/drawing/2014/main" id="{161C8904-0AC3-8BDB-9D55-4E74B218CB6D}"/>
                  </a:ext>
                </a:extLst>
              </p:cNvPr>
              <p:cNvSpPr/>
              <p:nvPr/>
            </p:nvSpPr>
            <p:spPr>
              <a:xfrm>
                <a:off x="3297175" y="4029100"/>
                <a:ext cx="319975" cy="438700"/>
              </a:xfrm>
              <a:custGeom>
                <a:avLst/>
                <a:gdLst/>
                <a:ahLst/>
                <a:cxnLst/>
                <a:rect l="l" t="t" r="r" b="b"/>
                <a:pathLst>
                  <a:path w="12799" h="17548" extrusionOk="0">
                    <a:moveTo>
                      <a:pt x="6897" y="510"/>
                    </a:moveTo>
                    <a:cubicBezTo>
                      <a:pt x="6997" y="510"/>
                      <a:pt x="7093" y="536"/>
                      <a:pt x="7178" y="596"/>
                    </a:cubicBezTo>
                    <a:cubicBezTo>
                      <a:pt x="7321" y="674"/>
                      <a:pt x="7412" y="804"/>
                      <a:pt x="7438" y="959"/>
                    </a:cubicBezTo>
                    <a:lnTo>
                      <a:pt x="7503" y="1349"/>
                    </a:lnTo>
                    <a:cubicBezTo>
                      <a:pt x="7528" y="1504"/>
                      <a:pt x="7490" y="1673"/>
                      <a:pt x="7386" y="1790"/>
                    </a:cubicBezTo>
                    <a:lnTo>
                      <a:pt x="6789" y="2517"/>
                    </a:lnTo>
                    <a:lnTo>
                      <a:pt x="5439" y="2751"/>
                    </a:lnTo>
                    <a:cubicBezTo>
                      <a:pt x="4738" y="2867"/>
                      <a:pt x="4699" y="3802"/>
                      <a:pt x="4699" y="4347"/>
                    </a:cubicBezTo>
                    <a:cubicBezTo>
                      <a:pt x="4699" y="4620"/>
                      <a:pt x="4556" y="4866"/>
                      <a:pt x="4322" y="5009"/>
                    </a:cubicBezTo>
                    <a:lnTo>
                      <a:pt x="4206" y="4334"/>
                    </a:lnTo>
                    <a:cubicBezTo>
                      <a:pt x="4183" y="4208"/>
                      <a:pt x="4078" y="4122"/>
                      <a:pt x="3956" y="4122"/>
                    </a:cubicBezTo>
                    <a:cubicBezTo>
                      <a:pt x="3940" y="4122"/>
                      <a:pt x="3923" y="4123"/>
                      <a:pt x="3907" y="4126"/>
                    </a:cubicBezTo>
                    <a:cubicBezTo>
                      <a:pt x="3518" y="4191"/>
                      <a:pt x="3180" y="4412"/>
                      <a:pt x="2960" y="4736"/>
                    </a:cubicBezTo>
                    <a:cubicBezTo>
                      <a:pt x="2609" y="5230"/>
                      <a:pt x="2609" y="5892"/>
                      <a:pt x="2934" y="6398"/>
                    </a:cubicBezTo>
                    <a:lnTo>
                      <a:pt x="1765" y="6606"/>
                    </a:lnTo>
                    <a:lnTo>
                      <a:pt x="688" y="3049"/>
                    </a:lnTo>
                    <a:cubicBezTo>
                      <a:pt x="649" y="2932"/>
                      <a:pt x="636" y="2815"/>
                      <a:pt x="662" y="2699"/>
                    </a:cubicBezTo>
                    <a:cubicBezTo>
                      <a:pt x="727" y="2478"/>
                      <a:pt x="896" y="2296"/>
                      <a:pt x="1116" y="2218"/>
                    </a:cubicBezTo>
                    <a:lnTo>
                      <a:pt x="6737" y="531"/>
                    </a:lnTo>
                    <a:cubicBezTo>
                      <a:pt x="6790" y="518"/>
                      <a:pt x="6844" y="510"/>
                      <a:pt x="6897" y="510"/>
                    </a:cubicBezTo>
                    <a:close/>
                    <a:moveTo>
                      <a:pt x="6711" y="3036"/>
                    </a:moveTo>
                    <a:lnTo>
                      <a:pt x="6905" y="4087"/>
                    </a:lnTo>
                    <a:lnTo>
                      <a:pt x="7425" y="6995"/>
                    </a:lnTo>
                    <a:cubicBezTo>
                      <a:pt x="7541" y="7709"/>
                      <a:pt x="7061" y="8384"/>
                      <a:pt x="6347" y="8514"/>
                    </a:cubicBezTo>
                    <a:lnTo>
                      <a:pt x="5309" y="8708"/>
                    </a:lnTo>
                    <a:cubicBezTo>
                      <a:pt x="4988" y="8758"/>
                      <a:pt x="5054" y="9218"/>
                      <a:pt x="5352" y="9218"/>
                    </a:cubicBezTo>
                    <a:cubicBezTo>
                      <a:pt x="5368" y="9218"/>
                      <a:pt x="5383" y="9217"/>
                      <a:pt x="5400" y="9214"/>
                    </a:cubicBezTo>
                    <a:lnTo>
                      <a:pt x="5607" y="9176"/>
                    </a:lnTo>
                    <a:lnTo>
                      <a:pt x="5607" y="9850"/>
                    </a:lnTo>
                    <a:cubicBezTo>
                      <a:pt x="5357" y="9835"/>
                      <a:pt x="5106" y="9829"/>
                      <a:pt x="4852" y="9829"/>
                    </a:cubicBezTo>
                    <a:cubicBezTo>
                      <a:pt x="4673" y="9829"/>
                      <a:pt x="4492" y="9832"/>
                      <a:pt x="4309" y="9837"/>
                    </a:cubicBezTo>
                    <a:lnTo>
                      <a:pt x="4309" y="9098"/>
                    </a:lnTo>
                    <a:cubicBezTo>
                      <a:pt x="4309" y="8968"/>
                      <a:pt x="4206" y="8851"/>
                      <a:pt x="4076" y="8838"/>
                    </a:cubicBezTo>
                    <a:cubicBezTo>
                      <a:pt x="3063" y="8760"/>
                      <a:pt x="2207" y="8072"/>
                      <a:pt x="1908" y="7099"/>
                    </a:cubicBezTo>
                    <a:lnTo>
                      <a:pt x="3401" y="6839"/>
                    </a:lnTo>
                    <a:cubicBezTo>
                      <a:pt x="3629" y="6978"/>
                      <a:pt x="3903" y="7056"/>
                      <a:pt x="4176" y="7056"/>
                    </a:cubicBezTo>
                    <a:cubicBezTo>
                      <a:pt x="4260" y="7056"/>
                      <a:pt x="4344" y="7049"/>
                      <a:pt x="4426" y="7034"/>
                    </a:cubicBezTo>
                    <a:cubicBezTo>
                      <a:pt x="4744" y="6973"/>
                      <a:pt x="4682" y="6522"/>
                      <a:pt x="4393" y="6522"/>
                    </a:cubicBezTo>
                    <a:cubicBezTo>
                      <a:pt x="4375" y="6522"/>
                      <a:pt x="4356" y="6524"/>
                      <a:pt x="4335" y="6528"/>
                    </a:cubicBezTo>
                    <a:cubicBezTo>
                      <a:pt x="4277" y="6538"/>
                      <a:pt x="4220" y="6542"/>
                      <a:pt x="4164" y="6542"/>
                    </a:cubicBezTo>
                    <a:cubicBezTo>
                      <a:pt x="3414" y="6542"/>
                      <a:pt x="2929" y="5687"/>
                      <a:pt x="3388" y="5022"/>
                    </a:cubicBezTo>
                    <a:cubicBezTo>
                      <a:pt x="3479" y="4892"/>
                      <a:pt x="3609" y="4775"/>
                      <a:pt x="3751" y="4697"/>
                    </a:cubicBezTo>
                    <a:lnTo>
                      <a:pt x="3881" y="5385"/>
                    </a:lnTo>
                    <a:cubicBezTo>
                      <a:pt x="3904" y="5512"/>
                      <a:pt x="4008" y="5598"/>
                      <a:pt x="4131" y="5598"/>
                    </a:cubicBezTo>
                    <a:cubicBezTo>
                      <a:pt x="4147" y="5598"/>
                      <a:pt x="4163" y="5596"/>
                      <a:pt x="4180" y="5593"/>
                    </a:cubicBezTo>
                    <a:cubicBezTo>
                      <a:pt x="4777" y="5489"/>
                      <a:pt x="5218" y="4957"/>
                      <a:pt x="5218" y="4334"/>
                    </a:cubicBezTo>
                    <a:cubicBezTo>
                      <a:pt x="5218" y="4100"/>
                      <a:pt x="5166" y="3322"/>
                      <a:pt x="5517" y="3257"/>
                    </a:cubicBezTo>
                    <a:lnTo>
                      <a:pt x="6711" y="3036"/>
                    </a:lnTo>
                    <a:close/>
                    <a:moveTo>
                      <a:pt x="7541" y="4801"/>
                    </a:moveTo>
                    <a:lnTo>
                      <a:pt x="11228" y="8475"/>
                    </a:lnTo>
                    <a:cubicBezTo>
                      <a:pt x="11799" y="9033"/>
                      <a:pt x="12448" y="9708"/>
                      <a:pt x="12162" y="10590"/>
                    </a:cubicBezTo>
                    <a:lnTo>
                      <a:pt x="12175" y="10577"/>
                    </a:lnTo>
                    <a:lnTo>
                      <a:pt x="12175" y="10577"/>
                    </a:lnTo>
                    <a:cubicBezTo>
                      <a:pt x="11955" y="11252"/>
                      <a:pt x="11357" y="11447"/>
                      <a:pt x="10812" y="11745"/>
                    </a:cubicBezTo>
                    <a:lnTo>
                      <a:pt x="8839" y="12875"/>
                    </a:lnTo>
                    <a:cubicBezTo>
                      <a:pt x="8697" y="12044"/>
                      <a:pt x="8281" y="11304"/>
                      <a:pt x="7658" y="10746"/>
                    </a:cubicBezTo>
                    <a:lnTo>
                      <a:pt x="9969" y="9565"/>
                    </a:lnTo>
                    <a:cubicBezTo>
                      <a:pt x="10226" y="9431"/>
                      <a:pt x="10098" y="9066"/>
                      <a:pt x="9859" y="9066"/>
                    </a:cubicBezTo>
                    <a:cubicBezTo>
                      <a:pt x="9820" y="9066"/>
                      <a:pt x="9779" y="9076"/>
                      <a:pt x="9735" y="9098"/>
                    </a:cubicBezTo>
                    <a:lnTo>
                      <a:pt x="9008" y="9474"/>
                    </a:lnTo>
                    <a:lnTo>
                      <a:pt x="8450" y="8825"/>
                    </a:lnTo>
                    <a:cubicBezTo>
                      <a:pt x="8395" y="8774"/>
                      <a:pt x="8334" y="8752"/>
                      <a:pt x="8276" y="8752"/>
                    </a:cubicBezTo>
                    <a:cubicBezTo>
                      <a:pt x="8098" y="8752"/>
                      <a:pt x="7943" y="8954"/>
                      <a:pt x="8061" y="9150"/>
                    </a:cubicBezTo>
                    <a:lnTo>
                      <a:pt x="8541" y="9708"/>
                    </a:lnTo>
                    <a:lnTo>
                      <a:pt x="7204" y="10409"/>
                    </a:lnTo>
                    <a:cubicBezTo>
                      <a:pt x="6879" y="10201"/>
                      <a:pt x="6516" y="10045"/>
                      <a:pt x="6140" y="9941"/>
                    </a:cubicBezTo>
                    <a:lnTo>
                      <a:pt x="6140" y="9085"/>
                    </a:lnTo>
                    <a:cubicBezTo>
                      <a:pt x="6568" y="9007"/>
                      <a:pt x="6970" y="8903"/>
                      <a:pt x="7321" y="8617"/>
                    </a:cubicBezTo>
                    <a:cubicBezTo>
                      <a:pt x="7801" y="8189"/>
                      <a:pt x="8035" y="7540"/>
                      <a:pt x="7931" y="6904"/>
                    </a:cubicBezTo>
                    <a:lnTo>
                      <a:pt x="7866" y="6554"/>
                    </a:lnTo>
                    <a:lnTo>
                      <a:pt x="8009" y="6696"/>
                    </a:lnTo>
                    <a:cubicBezTo>
                      <a:pt x="8054" y="6748"/>
                      <a:pt x="8119" y="6774"/>
                      <a:pt x="8186" y="6774"/>
                    </a:cubicBezTo>
                    <a:cubicBezTo>
                      <a:pt x="8252" y="6774"/>
                      <a:pt x="8320" y="6748"/>
                      <a:pt x="8372" y="6696"/>
                    </a:cubicBezTo>
                    <a:cubicBezTo>
                      <a:pt x="8463" y="6593"/>
                      <a:pt x="8463" y="6437"/>
                      <a:pt x="8372" y="6333"/>
                    </a:cubicBezTo>
                    <a:lnTo>
                      <a:pt x="7697" y="5658"/>
                    </a:lnTo>
                    <a:lnTo>
                      <a:pt x="7541" y="4801"/>
                    </a:lnTo>
                    <a:close/>
                    <a:moveTo>
                      <a:pt x="4762" y="10320"/>
                    </a:moveTo>
                    <a:cubicBezTo>
                      <a:pt x="5115" y="10320"/>
                      <a:pt x="5472" y="10348"/>
                      <a:pt x="5828" y="10396"/>
                    </a:cubicBezTo>
                    <a:cubicBezTo>
                      <a:pt x="7295" y="10681"/>
                      <a:pt x="8372" y="11966"/>
                      <a:pt x="8372" y="13472"/>
                    </a:cubicBezTo>
                    <a:lnTo>
                      <a:pt x="8372" y="16730"/>
                    </a:lnTo>
                    <a:cubicBezTo>
                      <a:pt x="8372" y="16898"/>
                      <a:pt x="8229" y="17041"/>
                      <a:pt x="8061" y="17041"/>
                    </a:cubicBezTo>
                    <a:lnTo>
                      <a:pt x="6763" y="17041"/>
                    </a:lnTo>
                    <a:lnTo>
                      <a:pt x="6763" y="12836"/>
                    </a:lnTo>
                    <a:cubicBezTo>
                      <a:pt x="6841" y="11797"/>
                      <a:pt x="6023" y="10915"/>
                      <a:pt x="4984" y="10915"/>
                    </a:cubicBezTo>
                    <a:cubicBezTo>
                      <a:pt x="3946" y="10915"/>
                      <a:pt x="3115" y="11797"/>
                      <a:pt x="3206" y="12836"/>
                    </a:cubicBezTo>
                    <a:lnTo>
                      <a:pt x="3206" y="15081"/>
                    </a:lnTo>
                    <a:cubicBezTo>
                      <a:pt x="3187" y="15263"/>
                      <a:pt x="3323" y="15354"/>
                      <a:pt x="3459" y="15354"/>
                    </a:cubicBezTo>
                    <a:cubicBezTo>
                      <a:pt x="3596" y="15354"/>
                      <a:pt x="3732" y="15263"/>
                      <a:pt x="3712" y="15081"/>
                    </a:cubicBezTo>
                    <a:lnTo>
                      <a:pt x="3712" y="12836"/>
                    </a:lnTo>
                    <a:cubicBezTo>
                      <a:pt x="3686" y="12122"/>
                      <a:pt x="4271" y="11525"/>
                      <a:pt x="4984" y="11525"/>
                    </a:cubicBezTo>
                    <a:cubicBezTo>
                      <a:pt x="5698" y="11525"/>
                      <a:pt x="6269" y="12122"/>
                      <a:pt x="6243" y="12836"/>
                    </a:cubicBezTo>
                    <a:lnTo>
                      <a:pt x="6243" y="17041"/>
                    </a:lnTo>
                    <a:lnTo>
                      <a:pt x="3699" y="17041"/>
                    </a:lnTo>
                    <a:lnTo>
                      <a:pt x="3699" y="16301"/>
                    </a:lnTo>
                    <a:cubicBezTo>
                      <a:pt x="3719" y="16113"/>
                      <a:pt x="3583" y="16019"/>
                      <a:pt x="3446" y="16019"/>
                    </a:cubicBezTo>
                    <a:cubicBezTo>
                      <a:pt x="3310" y="16019"/>
                      <a:pt x="3174" y="16113"/>
                      <a:pt x="3193" y="16301"/>
                    </a:cubicBezTo>
                    <a:lnTo>
                      <a:pt x="3193" y="17041"/>
                    </a:lnTo>
                    <a:lnTo>
                      <a:pt x="1324" y="17041"/>
                    </a:lnTo>
                    <a:cubicBezTo>
                      <a:pt x="1142" y="17028"/>
                      <a:pt x="1000" y="16872"/>
                      <a:pt x="1000" y="16704"/>
                    </a:cubicBezTo>
                    <a:lnTo>
                      <a:pt x="1324" y="13018"/>
                    </a:lnTo>
                    <a:cubicBezTo>
                      <a:pt x="1441" y="11564"/>
                      <a:pt x="2622" y="10422"/>
                      <a:pt x="4089" y="10357"/>
                    </a:cubicBezTo>
                    <a:cubicBezTo>
                      <a:pt x="4311" y="10331"/>
                      <a:pt x="4536" y="10320"/>
                      <a:pt x="4762" y="10320"/>
                    </a:cubicBezTo>
                    <a:close/>
                    <a:moveTo>
                      <a:pt x="6911" y="0"/>
                    </a:moveTo>
                    <a:cubicBezTo>
                      <a:pt x="6806" y="0"/>
                      <a:pt x="6699" y="16"/>
                      <a:pt x="6594" y="51"/>
                    </a:cubicBezTo>
                    <a:lnTo>
                      <a:pt x="961" y="1738"/>
                    </a:lnTo>
                    <a:cubicBezTo>
                      <a:pt x="351" y="1933"/>
                      <a:pt x="0" y="2582"/>
                      <a:pt x="195" y="3192"/>
                    </a:cubicBezTo>
                    <a:lnTo>
                      <a:pt x="1324" y="6969"/>
                    </a:lnTo>
                    <a:cubicBezTo>
                      <a:pt x="1584" y="8189"/>
                      <a:pt x="2570" y="9137"/>
                      <a:pt x="3816" y="9331"/>
                    </a:cubicBezTo>
                    <a:lnTo>
                      <a:pt x="3816" y="9863"/>
                    </a:lnTo>
                    <a:cubicBezTo>
                      <a:pt x="2194" y="10058"/>
                      <a:pt x="948" y="11356"/>
                      <a:pt x="805" y="12979"/>
                    </a:cubicBezTo>
                    <a:lnTo>
                      <a:pt x="480" y="16652"/>
                    </a:lnTo>
                    <a:cubicBezTo>
                      <a:pt x="454" y="17132"/>
                      <a:pt x="831" y="17547"/>
                      <a:pt x="1311" y="17547"/>
                    </a:cubicBezTo>
                    <a:lnTo>
                      <a:pt x="8048" y="17547"/>
                    </a:lnTo>
                    <a:cubicBezTo>
                      <a:pt x="8502" y="17547"/>
                      <a:pt x="8878" y="17171"/>
                      <a:pt x="8878" y="16717"/>
                    </a:cubicBezTo>
                    <a:lnTo>
                      <a:pt x="8878" y="13433"/>
                    </a:lnTo>
                    <a:lnTo>
                      <a:pt x="11059" y="12200"/>
                    </a:lnTo>
                    <a:cubicBezTo>
                      <a:pt x="11500" y="11966"/>
                      <a:pt x="11968" y="11771"/>
                      <a:pt x="12292" y="11395"/>
                    </a:cubicBezTo>
                    <a:cubicBezTo>
                      <a:pt x="12655" y="10941"/>
                      <a:pt x="12798" y="10357"/>
                      <a:pt x="12694" y="9799"/>
                    </a:cubicBezTo>
                    <a:cubicBezTo>
                      <a:pt x="12578" y="9188"/>
                      <a:pt x="12162" y="8643"/>
                      <a:pt x="11721" y="8241"/>
                    </a:cubicBezTo>
                    <a:lnTo>
                      <a:pt x="11734" y="8241"/>
                    </a:lnTo>
                    <a:lnTo>
                      <a:pt x="7386" y="3919"/>
                    </a:lnTo>
                    <a:lnTo>
                      <a:pt x="7191" y="2828"/>
                    </a:lnTo>
                    <a:lnTo>
                      <a:pt x="7788" y="2128"/>
                    </a:lnTo>
                    <a:cubicBezTo>
                      <a:pt x="7983" y="1881"/>
                      <a:pt x="8074" y="1569"/>
                      <a:pt x="8022" y="1258"/>
                    </a:cubicBezTo>
                    <a:lnTo>
                      <a:pt x="7944" y="868"/>
                    </a:lnTo>
                    <a:cubicBezTo>
                      <a:pt x="7858" y="355"/>
                      <a:pt x="7402" y="0"/>
                      <a:pt x="6911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328;p76">
                <a:extLst>
                  <a:ext uri="{FF2B5EF4-FFF2-40B4-BE49-F238E27FC236}">
                    <a16:creationId xmlns:a16="http://schemas.microsoft.com/office/drawing/2014/main" id="{84846443-049F-4CBB-66DB-7F9F2CE79AEE}"/>
                  </a:ext>
                </a:extLst>
              </p:cNvPr>
              <p:cNvSpPr/>
              <p:nvPr/>
            </p:nvSpPr>
            <p:spPr>
              <a:xfrm>
                <a:off x="3584050" y="4106825"/>
                <a:ext cx="44950" cy="40375"/>
              </a:xfrm>
              <a:custGeom>
                <a:avLst/>
                <a:gdLst/>
                <a:ahLst/>
                <a:cxnLst/>
                <a:rect l="l" t="t" r="r" b="b"/>
                <a:pathLst>
                  <a:path w="1798" h="1615" extrusionOk="0">
                    <a:moveTo>
                      <a:pt x="1429" y="1"/>
                    </a:moveTo>
                    <a:cubicBezTo>
                      <a:pt x="1368" y="1"/>
                      <a:pt x="1303" y="25"/>
                      <a:pt x="1245" y="83"/>
                    </a:cubicBezTo>
                    <a:lnTo>
                      <a:pt x="168" y="1173"/>
                    </a:lnTo>
                    <a:cubicBezTo>
                      <a:pt x="1" y="1340"/>
                      <a:pt x="114" y="1609"/>
                      <a:pt x="343" y="1614"/>
                    </a:cubicBezTo>
                    <a:lnTo>
                      <a:pt x="343" y="1614"/>
                    </a:lnTo>
                    <a:cubicBezTo>
                      <a:pt x="406" y="1613"/>
                      <a:pt x="468" y="1587"/>
                      <a:pt x="519" y="1537"/>
                    </a:cubicBezTo>
                    <a:lnTo>
                      <a:pt x="1609" y="446"/>
                    </a:lnTo>
                    <a:cubicBezTo>
                      <a:pt x="1797" y="258"/>
                      <a:pt x="1629" y="1"/>
                      <a:pt x="1429" y="1"/>
                    </a:cubicBezTo>
                    <a:close/>
                    <a:moveTo>
                      <a:pt x="343" y="1614"/>
                    </a:moveTo>
                    <a:lnTo>
                      <a:pt x="343" y="1614"/>
                    </a:lnTo>
                    <a:cubicBezTo>
                      <a:pt x="341" y="1614"/>
                      <a:pt x="339" y="1614"/>
                      <a:pt x="337" y="1614"/>
                    </a:cubicBezTo>
                    <a:lnTo>
                      <a:pt x="350" y="1614"/>
                    </a:lnTo>
                    <a:cubicBezTo>
                      <a:pt x="347" y="1614"/>
                      <a:pt x="345" y="1614"/>
                      <a:pt x="343" y="1614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329;p76">
                <a:extLst>
                  <a:ext uri="{FF2B5EF4-FFF2-40B4-BE49-F238E27FC236}">
                    <a16:creationId xmlns:a16="http://schemas.microsoft.com/office/drawing/2014/main" id="{6AB51998-FA43-C660-9A90-114B13503619}"/>
                  </a:ext>
                </a:extLst>
              </p:cNvPr>
              <p:cNvSpPr/>
              <p:nvPr/>
            </p:nvSpPr>
            <p:spPr>
              <a:xfrm>
                <a:off x="3540225" y="4094375"/>
                <a:ext cx="13000" cy="31725"/>
              </a:xfrm>
              <a:custGeom>
                <a:avLst/>
                <a:gdLst/>
                <a:ahLst/>
                <a:cxnLst/>
                <a:rect l="l" t="t" r="r" b="b"/>
                <a:pathLst>
                  <a:path w="520" h="1269" extrusionOk="0">
                    <a:moveTo>
                      <a:pt x="260" y="0"/>
                    </a:moveTo>
                    <a:cubicBezTo>
                      <a:pt x="136" y="0"/>
                      <a:pt x="13" y="81"/>
                      <a:pt x="0" y="243"/>
                    </a:cubicBezTo>
                    <a:lnTo>
                      <a:pt x="0" y="1009"/>
                    </a:lnTo>
                    <a:cubicBezTo>
                      <a:pt x="0" y="1152"/>
                      <a:pt x="117" y="1269"/>
                      <a:pt x="260" y="1269"/>
                    </a:cubicBezTo>
                    <a:cubicBezTo>
                      <a:pt x="402" y="1269"/>
                      <a:pt x="519" y="1152"/>
                      <a:pt x="519" y="1009"/>
                    </a:cubicBezTo>
                    <a:lnTo>
                      <a:pt x="519" y="243"/>
                    </a:lnTo>
                    <a:cubicBezTo>
                      <a:pt x="506" y="81"/>
                      <a:pt x="383" y="0"/>
                      <a:pt x="26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330;p76">
                <a:extLst>
                  <a:ext uri="{FF2B5EF4-FFF2-40B4-BE49-F238E27FC236}">
                    <a16:creationId xmlns:a16="http://schemas.microsoft.com/office/drawing/2014/main" id="{4CF04128-3F64-29CA-D5AB-8F4104217678}"/>
                  </a:ext>
                </a:extLst>
              </p:cNvPr>
              <p:cNvSpPr/>
              <p:nvPr/>
            </p:nvSpPr>
            <p:spPr>
              <a:xfrm>
                <a:off x="3604025" y="4178600"/>
                <a:ext cx="37900" cy="1275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10" extrusionOk="0">
                    <a:moveTo>
                      <a:pt x="332" y="1"/>
                    </a:moveTo>
                    <a:cubicBezTo>
                      <a:pt x="0" y="1"/>
                      <a:pt x="4" y="510"/>
                      <a:pt x="344" y="510"/>
                    </a:cubicBezTo>
                    <a:cubicBezTo>
                      <a:pt x="352" y="510"/>
                      <a:pt x="360" y="509"/>
                      <a:pt x="368" y="509"/>
                    </a:cubicBezTo>
                    <a:lnTo>
                      <a:pt x="1147" y="509"/>
                    </a:lnTo>
                    <a:cubicBezTo>
                      <a:pt x="1156" y="509"/>
                      <a:pt x="1164" y="510"/>
                      <a:pt x="1172" y="510"/>
                    </a:cubicBezTo>
                    <a:cubicBezTo>
                      <a:pt x="1512" y="510"/>
                      <a:pt x="1515" y="1"/>
                      <a:pt x="1183" y="1"/>
                    </a:cubicBezTo>
                    <a:cubicBezTo>
                      <a:pt x="1172" y="1"/>
                      <a:pt x="1160" y="1"/>
                      <a:pt x="1147" y="2"/>
                    </a:cubicBezTo>
                    <a:lnTo>
                      <a:pt x="368" y="2"/>
                    </a:lnTo>
                    <a:cubicBezTo>
                      <a:pt x="356" y="1"/>
                      <a:pt x="344" y="1"/>
                      <a:pt x="332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99B2597-9C71-973F-DC92-EE8BA153A197}"/>
              </a:ext>
            </a:extLst>
          </p:cNvPr>
          <p:cNvGrpSpPr/>
          <p:nvPr/>
        </p:nvGrpSpPr>
        <p:grpSpPr>
          <a:xfrm>
            <a:off x="7331014" y="2850223"/>
            <a:ext cx="1576192" cy="1388497"/>
            <a:chOff x="7331014" y="2850223"/>
            <a:chExt cx="1576192" cy="138849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BF5B436-8CBE-0869-42A6-99857639DCED}"/>
                </a:ext>
              </a:extLst>
            </p:cNvPr>
            <p:cNvGrpSpPr/>
            <p:nvPr/>
          </p:nvGrpSpPr>
          <p:grpSpPr>
            <a:xfrm>
              <a:off x="7331014" y="2850223"/>
              <a:ext cx="1576192" cy="1388497"/>
              <a:chOff x="725574" y="2377353"/>
              <a:chExt cx="2478784" cy="2183607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B1EC9F5-DB6D-7CEA-3B1D-F6CBE97B4B45}"/>
                  </a:ext>
                </a:extLst>
              </p:cNvPr>
              <p:cNvSpPr>
                <a:spLocks/>
              </p:cNvSpPr>
              <p:nvPr/>
            </p:nvSpPr>
            <p:spPr bwMode="auto">
              <a:xfrm rot="2669891">
                <a:off x="958241" y="2377353"/>
                <a:ext cx="2246117" cy="2183607"/>
              </a:xfrm>
              <a:custGeom>
                <a:avLst/>
                <a:gdLst>
                  <a:gd name="connsiteX0" fmla="*/ 1278433 w 2246117"/>
                  <a:gd name="connsiteY0" fmla="*/ 0 h 2183607"/>
                  <a:gd name="connsiteX1" fmla="*/ 1618713 w 2246117"/>
                  <a:gd name="connsiteY1" fmla="*/ 66080 h 2183607"/>
                  <a:gd name="connsiteX2" fmla="*/ 1678200 w 2246117"/>
                  <a:gd name="connsiteY2" fmla="*/ 93629 h 2183607"/>
                  <a:gd name="connsiteX3" fmla="*/ 1700049 w 2246117"/>
                  <a:gd name="connsiteY3" fmla="*/ 72348 h 2183607"/>
                  <a:gd name="connsiteX4" fmla="*/ 1752385 w 2246117"/>
                  <a:gd name="connsiteY4" fmla="*/ 23768 h 2183607"/>
                  <a:gd name="connsiteX5" fmla="*/ 1818366 w 2246117"/>
                  <a:gd name="connsiteY5" fmla="*/ 1813 h 2183607"/>
                  <a:gd name="connsiteX6" fmla="*/ 1890339 w 2246117"/>
                  <a:gd name="connsiteY6" fmla="*/ 25852 h 2183607"/>
                  <a:gd name="connsiteX7" fmla="*/ 1908999 w 2246117"/>
                  <a:gd name="connsiteY7" fmla="*/ 38447 h 2183607"/>
                  <a:gd name="connsiteX8" fmla="*/ 1924250 w 2246117"/>
                  <a:gd name="connsiteY8" fmla="*/ 25166 h 2183607"/>
                  <a:gd name="connsiteX9" fmla="*/ 2012734 w 2246117"/>
                  <a:gd name="connsiteY9" fmla="*/ 21988 h 2183607"/>
                  <a:gd name="connsiteX10" fmla="*/ 2030593 w 2246117"/>
                  <a:gd name="connsiteY10" fmla="*/ 34562 h 2183607"/>
                  <a:gd name="connsiteX11" fmla="*/ 2047101 w 2246117"/>
                  <a:gd name="connsiteY11" fmla="*/ 25481 h 2183607"/>
                  <a:gd name="connsiteX12" fmla="*/ 2073106 w 2246117"/>
                  <a:gd name="connsiteY12" fmla="*/ 12802 h 2183607"/>
                  <a:gd name="connsiteX13" fmla="*/ 2133663 w 2246117"/>
                  <a:gd name="connsiteY13" fmla="*/ 12928 h 2183607"/>
                  <a:gd name="connsiteX14" fmla="*/ 2209995 w 2246117"/>
                  <a:gd name="connsiteY14" fmla="*/ 41082 h 2183607"/>
                  <a:gd name="connsiteX15" fmla="*/ 2226837 w 2246117"/>
                  <a:gd name="connsiteY15" fmla="*/ 83227 h 2183607"/>
                  <a:gd name="connsiteX16" fmla="*/ 2222130 w 2246117"/>
                  <a:gd name="connsiteY16" fmla="*/ 206042 h 2183607"/>
                  <a:gd name="connsiteX17" fmla="*/ 2212873 w 2246117"/>
                  <a:gd name="connsiteY17" fmla="*/ 218271 h 2183607"/>
                  <a:gd name="connsiteX18" fmla="*/ 2222981 w 2246117"/>
                  <a:gd name="connsiteY18" fmla="*/ 231344 h 2183607"/>
                  <a:gd name="connsiteX19" fmla="*/ 2242700 w 2246117"/>
                  <a:gd name="connsiteY19" fmla="*/ 277209 h 2183607"/>
                  <a:gd name="connsiteX20" fmla="*/ 2223180 w 2246117"/>
                  <a:gd name="connsiteY20" fmla="*/ 328818 h 2183607"/>
                  <a:gd name="connsiteX21" fmla="*/ 2211733 w 2246117"/>
                  <a:gd name="connsiteY21" fmla="*/ 342796 h 2183607"/>
                  <a:gd name="connsiteX22" fmla="*/ 2223208 w 2246117"/>
                  <a:gd name="connsiteY22" fmla="*/ 361087 h 2183607"/>
                  <a:gd name="connsiteX23" fmla="*/ 2246095 w 2246117"/>
                  <a:gd name="connsiteY23" fmla="*/ 428709 h 2183607"/>
                  <a:gd name="connsiteX24" fmla="*/ 2229724 w 2246117"/>
                  <a:gd name="connsiteY24" fmla="*/ 489913 h 2183607"/>
                  <a:gd name="connsiteX25" fmla="*/ 2166557 w 2246117"/>
                  <a:gd name="connsiteY25" fmla="*/ 556187 h 2183607"/>
                  <a:gd name="connsiteX26" fmla="*/ 2127202 w 2246117"/>
                  <a:gd name="connsiteY26" fmla="*/ 595766 h 2183607"/>
                  <a:gd name="connsiteX27" fmla="*/ 2144936 w 2246117"/>
                  <a:gd name="connsiteY27" fmla="*/ 646645 h 2183607"/>
                  <a:gd name="connsiteX28" fmla="*/ 1917946 w 2246117"/>
                  <a:gd name="connsiteY28" fmla="*/ 1544241 h 2183607"/>
                  <a:gd name="connsiteX29" fmla="*/ 1279027 w 2246117"/>
                  <a:gd name="connsiteY29" fmla="*/ 2183607 h 2183607"/>
                  <a:gd name="connsiteX30" fmla="*/ 938679 w 2246117"/>
                  <a:gd name="connsiteY30" fmla="*/ 1843819 h 2183607"/>
                  <a:gd name="connsiteX31" fmla="*/ 905381 w 2246117"/>
                  <a:gd name="connsiteY31" fmla="*/ 1810576 h 2183607"/>
                  <a:gd name="connsiteX32" fmla="*/ 860414 w 2246117"/>
                  <a:gd name="connsiteY32" fmla="*/ 1765682 h 2183607"/>
                  <a:gd name="connsiteX33" fmla="*/ 770986 w 2246117"/>
                  <a:gd name="connsiteY33" fmla="*/ 1676401 h 2183607"/>
                  <a:gd name="connsiteX34" fmla="*/ 974440 w 2246117"/>
                  <a:gd name="connsiteY34" fmla="*/ 1595438 h 2183607"/>
                  <a:gd name="connsiteX35" fmla="*/ 966112 w 2246117"/>
                  <a:gd name="connsiteY35" fmla="*/ 1201341 h 2183607"/>
                  <a:gd name="connsiteX36" fmla="*/ 597276 w 2246117"/>
                  <a:gd name="connsiteY36" fmla="*/ 1198960 h 2183607"/>
                  <a:gd name="connsiteX37" fmla="*/ 506852 w 2246117"/>
                  <a:gd name="connsiteY37" fmla="*/ 1412082 h 2183607"/>
                  <a:gd name="connsiteX38" fmla="*/ 443496 w 2246117"/>
                  <a:gd name="connsiteY38" fmla="*/ 1348532 h 2183607"/>
                  <a:gd name="connsiteX39" fmla="*/ 428669 w 2246117"/>
                  <a:gd name="connsiteY39" fmla="*/ 1333660 h 2183607"/>
                  <a:gd name="connsiteX40" fmla="*/ 383109 w 2246117"/>
                  <a:gd name="connsiteY40" fmla="*/ 1287962 h 2183607"/>
                  <a:gd name="connsiteX41" fmla="*/ 0 w 2246117"/>
                  <a:gd name="connsiteY41" fmla="*/ 903685 h 2183607"/>
                  <a:gd name="connsiteX42" fmla="*/ 638919 w 2246117"/>
                  <a:gd name="connsiteY42" fmla="*/ 264319 h 2183607"/>
                  <a:gd name="connsiteX43" fmla="*/ 1278433 w 2246117"/>
                  <a:gd name="connsiteY43" fmla="*/ 0 h 218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46117" h="2183607">
                    <a:moveTo>
                      <a:pt x="1278433" y="0"/>
                    </a:moveTo>
                    <a:cubicBezTo>
                      <a:pt x="1394140" y="0"/>
                      <a:pt x="1509847" y="22027"/>
                      <a:pt x="1618713" y="66080"/>
                    </a:cubicBezTo>
                    <a:lnTo>
                      <a:pt x="1678200" y="93629"/>
                    </a:lnTo>
                    <a:lnTo>
                      <a:pt x="1700049" y="72348"/>
                    </a:lnTo>
                    <a:cubicBezTo>
                      <a:pt x="1730908" y="42501"/>
                      <a:pt x="1746325" y="28310"/>
                      <a:pt x="1752385" y="23768"/>
                    </a:cubicBezTo>
                    <a:cubicBezTo>
                      <a:pt x="1771315" y="9298"/>
                      <a:pt x="1794539" y="1570"/>
                      <a:pt x="1818366" y="1813"/>
                    </a:cubicBezTo>
                    <a:cubicBezTo>
                      <a:pt x="1843822" y="2016"/>
                      <a:pt x="1865876" y="9294"/>
                      <a:pt x="1890339" y="25852"/>
                    </a:cubicBezTo>
                    <a:lnTo>
                      <a:pt x="1908999" y="38447"/>
                    </a:lnTo>
                    <a:lnTo>
                      <a:pt x="1924250" y="25166"/>
                    </a:lnTo>
                    <a:cubicBezTo>
                      <a:pt x="1952394" y="612"/>
                      <a:pt x="1981887" y="-447"/>
                      <a:pt x="2012734" y="21988"/>
                    </a:cubicBezTo>
                    <a:cubicBezTo>
                      <a:pt x="2022063" y="28794"/>
                      <a:pt x="2030086" y="34444"/>
                      <a:pt x="2030593" y="34562"/>
                    </a:cubicBezTo>
                    <a:cubicBezTo>
                      <a:pt x="2036275" y="31876"/>
                      <a:pt x="2041789" y="28843"/>
                      <a:pt x="2047101" y="25481"/>
                    </a:cubicBezTo>
                    <a:cubicBezTo>
                      <a:pt x="2055385" y="20510"/>
                      <a:pt x="2064088" y="16266"/>
                      <a:pt x="2073106" y="12802"/>
                    </a:cubicBezTo>
                    <a:cubicBezTo>
                      <a:pt x="2087295" y="8165"/>
                      <a:pt x="2112556" y="8211"/>
                      <a:pt x="2133663" y="12928"/>
                    </a:cubicBezTo>
                    <a:cubicBezTo>
                      <a:pt x="2155978" y="18040"/>
                      <a:pt x="2204898" y="35951"/>
                      <a:pt x="2209995" y="41082"/>
                    </a:cubicBezTo>
                    <a:cubicBezTo>
                      <a:pt x="2212194" y="43296"/>
                      <a:pt x="2219743" y="62217"/>
                      <a:pt x="2226837" y="83227"/>
                    </a:cubicBezTo>
                    <a:cubicBezTo>
                      <a:pt x="2246862" y="142563"/>
                      <a:pt x="2245660" y="174886"/>
                      <a:pt x="2222130" y="206042"/>
                    </a:cubicBezTo>
                    <a:lnTo>
                      <a:pt x="2212873" y="218271"/>
                    </a:lnTo>
                    <a:lnTo>
                      <a:pt x="2222981" y="231344"/>
                    </a:lnTo>
                    <a:cubicBezTo>
                      <a:pt x="2237540" y="250193"/>
                      <a:pt x="2241878" y="260321"/>
                      <a:pt x="2242700" y="277209"/>
                    </a:cubicBezTo>
                    <a:cubicBezTo>
                      <a:pt x="2243632" y="295817"/>
                      <a:pt x="2237941" y="310810"/>
                      <a:pt x="2223180" y="328818"/>
                    </a:cubicBezTo>
                    <a:lnTo>
                      <a:pt x="2211733" y="342796"/>
                    </a:lnTo>
                    <a:lnTo>
                      <a:pt x="2223208" y="361087"/>
                    </a:lnTo>
                    <a:cubicBezTo>
                      <a:pt x="2238703" y="385814"/>
                      <a:pt x="2245411" y="405613"/>
                      <a:pt x="2246095" y="428709"/>
                    </a:cubicBezTo>
                    <a:cubicBezTo>
                      <a:pt x="2246525" y="450246"/>
                      <a:pt x="2240849" y="471465"/>
                      <a:pt x="2229724" y="489913"/>
                    </a:cubicBezTo>
                    <a:cubicBezTo>
                      <a:pt x="2227501" y="493727"/>
                      <a:pt x="2211402" y="510852"/>
                      <a:pt x="2166557" y="556187"/>
                    </a:cubicBezTo>
                    <a:lnTo>
                      <a:pt x="2127202" y="595766"/>
                    </a:lnTo>
                    <a:lnTo>
                      <a:pt x="2144936" y="646645"/>
                    </a:lnTo>
                    <a:cubicBezTo>
                      <a:pt x="2235733" y="954473"/>
                      <a:pt x="2160069" y="1301131"/>
                      <a:pt x="1917946" y="1544241"/>
                    </a:cubicBezTo>
                    <a:cubicBezTo>
                      <a:pt x="1917946" y="1544241"/>
                      <a:pt x="1917946" y="1544241"/>
                      <a:pt x="1279027" y="2183607"/>
                    </a:cubicBezTo>
                    <a:cubicBezTo>
                      <a:pt x="1279027" y="2183607"/>
                      <a:pt x="1279027" y="2183607"/>
                      <a:pt x="938679" y="1843819"/>
                    </a:cubicBezTo>
                    <a:lnTo>
                      <a:pt x="905381" y="1810576"/>
                    </a:lnTo>
                    <a:lnTo>
                      <a:pt x="860414" y="1765682"/>
                    </a:lnTo>
                    <a:cubicBezTo>
                      <a:pt x="832507" y="1737821"/>
                      <a:pt x="802739" y="1708102"/>
                      <a:pt x="770986" y="1676401"/>
                    </a:cubicBezTo>
                    <a:cubicBezTo>
                      <a:pt x="844753" y="1678782"/>
                      <a:pt x="918520" y="1651398"/>
                      <a:pt x="974440" y="1595438"/>
                    </a:cubicBezTo>
                    <a:cubicBezTo>
                      <a:pt x="1083901" y="1485901"/>
                      <a:pt x="1080332" y="1307307"/>
                      <a:pt x="966112" y="1201341"/>
                    </a:cubicBezTo>
                    <a:cubicBezTo>
                      <a:pt x="862600" y="1106091"/>
                      <a:pt x="700788" y="1104901"/>
                      <a:pt x="597276" y="1198960"/>
                    </a:cubicBezTo>
                    <a:cubicBezTo>
                      <a:pt x="534217" y="1256110"/>
                      <a:pt x="504472" y="1334691"/>
                      <a:pt x="506852" y="1412082"/>
                    </a:cubicBezTo>
                    <a:cubicBezTo>
                      <a:pt x="506852" y="1412082"/>
                      <a:pt x="506852" y="1412082"/>
                      <a:pt x="443496" y="1348532"/>
                    </a:cubicBezTo>
                    <a:lnTo>
                      <a:pt x="428669" y="1333660"/>
                    </a:lnTo>
                    <a:lnTo>
                      <a:pt x="383109" y="1287962"/>
                    </a:lnTo>
                    <a:cubicBezTo>
                      <a:pt x="308863" y="1213490"/>
                      <a:pt x="190069" y="1094334"/>
                      <a:pt x="0" y="903685"/>
                    </a:cubicBezTo>
                    <a:cubicBezTo>
                      <a:pt x="0" y="903685"/>
                      <a:pt x="0" y="903685"/>
                      <a:pt x="638919" y="264319"/>
                    </a:cubicBezTo>
                    <a:cubicBezTo>
                      <a:pt x="815603" y="88107"/>
                      <a:pt x="1047018" y="0"/>
                      <a:pt x="1278433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" name="Circle A">
                <a:extLst>
                  <a:ext uri="{FF2B5EF4-FFF2-40B4-BE49-F238E27FC236}">
                    <a16:creationId xmlns:a16="http://schemas.microsoft.com/office/drawing/2014/main" id="{D2AE5037-F4BC-3D30-7091-F550C07E53C1}"/>
                  </a:ext>
                </a:extLst>
              </p:cNvPr>
              <p:cNvSpPr/>
              <p:nvPr/>
            </p:nvSpPr>
            <p:spPr>
              <a:xfrm>
                <a:off x="725574" y="2491445"/>
                <a:ext cx="1955429" cy="1955421"/>
              </a:xfrm>
              <a:custGeom>
                <a:avLst/>
                <a:gdLst/>
                <a:ahLst/>
                <a:cxnLst/>
                <a:rect l="0" t="0" r="0" b="0"/>
                <a:pathLst>
                  <a:path w="2730004" h="2729992">
                    <a:moveTo>
                      <a:pt x="0" y="1364996"/>
                    </a:moveTo>
                    <a:cubicBezTo>
                      <a:pt x="0" y="611124"/>
                      <a:pt x="611136" y="0"/>
                      <a:pt x="1364996" y="0"/>
                    </a:cubicBezTo>
                    <a:cubicBezTo>
                      <a:pt x="2118868" y="0"/>
                      <a:pt x="2730004" y="611124"/>
                      <a:pt x="2730004" y="1364996"/>
                    </a:cubicBezTo>
                    <a:cubicBezTo>
                      <a:pt x="2730004" y="2118855"/>
                      <a:pt x="2118868" y="2729992"/>
                      <a:pt x="1364996" y="2729992"/>
                    </a:cubicBezTo>
                    <a:cubicBezTo>
                      <a:pt x="611136" y="2729992"/>
                      <a:pt x="0" y="2118855"/>
                      <a:pt x="0" y="136499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sp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oogle Shape;1288;p76">
              <a:extLst>
                <a:ext uri="{FF2B5EF4-FFF2-40B4-BE49-F238E27FC236}">
                  <a16:creationId xmlns:a16="http://schemas.microsoft.com/office/drawing/2014/main" id="{DBEE8510-78B1-6D75-969C-5E9B9385339B}"/>
                </a:ext>
              </a:extLst>
            </p:cNvPr>
            <p:cNvGrpSpPr/>
            <p:nvPr/>
          </p:nvGrpSpPr>
          <p:grpSpPr>
            <a:xfrm>
              <a:off x="7629936" y="3130915"/>
              <a:ext cx="586568" cy="727687"/>
              <a:chOff x="3182250" y="4028975"/>
              <a:chExt cx="353725" cy="438825"/>
            </a:xfrm>
            <a:solidFill>
              <a:srgbClr val="2B3781"/>
            </a:solidFill>
          </p:grpSpPr>
          <p:sp>
            <p:nvSpPr>
              <p:cNvPr id="31" name="Google Shape;1289;p76">
                <a:extLst>
                  <a:ext uri="{FF2B5EF4-FFF2-40B4-BE49-F238E27FC236}">
                    <a16:creationId xmlns:a16="http://schemas.microsoft.com/office/drawing/2014/main" id="{7AC95AA2-767B-C81D-68B3-E00F4DAB340E}"/>
                  </a:ext>
                </a:extLst>
              </p:cNvPr>
              <p:cNvSpPr/>
              <p:nvPr/>
            </p:nvSpPr>
            <p:spPr>
              <a:xfrm>
                <a:off x="3182250" y="4028975"/>
                <a:ext cx="353725" cy="438825"/>
              </a:xfrm>
              <a:custGeom>
                <a:avLst/>
                <a:gdLst/>
                <a:ahLst/>
                <a:cxnLst/>
                <a:rect l="l" t="t" r="r" b="b"/>
                <a:pathLst>
                  <a:path w="14149" h="17553" extrusionOk="0">
                    <a:moveTo>
                      <a:pt x="7088" y="2756"/>
                    </a:moveTo>
                    <a:cubicBezTo>
                      <a:pt x="7529" y="2756"/>
                      <a:pt x="7892" y="3119"/>
                      <a:pt x="7892" y="3560"/>
                    </a:cubicBezTo>
                    <a:lnTo>
                      <a:pt x="7892" y="3807"/>
                    </a:lnTo>
                    <a:lnTo>
                      <a:pt x="5880" y="3807"/>
                    </a:lnTo>
                    <a:lnTo>
                      <a:pt x="5880" y="3560"/>
                    </a:lnTo>
                    <a:cubicBezTo>
                      <a:pt x="5880" y="3119"/>
                      <a:pt x="6231" y="2756"/>
                      <a:pt x="6672" y="2756"/>
                    </a:cubicBezTo>
                    <a:close/>
                    <a:moveTo>
                      <a:pt x="11020" y="4547"/>
                    </a:moveTo>
                    <a:lnTo>
                      <a:pt x="11020" y="5092"/>
                    </a:lnTo>
                    <a:lnTo>
                      <a:pt x="10475" y="5092"/>
                    </a:lnTo>
                    <a:lnTo>
                      <a:pt x="10475" y="4547"/>
                    </a:lnTo>
                    <a:close/>
                    <a:moveTo>
                      <a:pt x="7892" y="4313"/>
                    </a:moveTo>
                    <a:lnTo>
                      <a:pt x="7892" y="5403"/>
                    </a:lnTo>
                    <a:cubicBezTo>
                      <a:pt x="7892" y="5702"/>
                      <a:pt x="7646" y="5949"/>
                      <a:pt x="7347" y="5949"/>
                    </a:cubicBezTo>
                    <a:lnTo>
                      <a:pt x="6413" y="5949"/>
                    </a:lnTo>
                    <a:cubicBezTo>
                      <a:pt x="6114" y="5949"/>
                      <a:pt x="5880" y="5702"/>
                      <a:pt x="5880" y="5403"/>
                    </a:cubicBezTo>
                    <a:lnTo>
                      <a:pt x="5880" y="4313"/>
                    </a:lnTo>
                    <a:close/>
                    <a:moveTo>
                      <a:pt x="11215" y="5598"/>
                    </a:moveTo>
                    <a:lnTo>
                      <a:pt x="11215" y="8532"/>
                    </a:lnTo>
                    <a:cubicBezTo>
                      <a:pt x="11215" y="8700"/>
                      <a:pt x="11072" y="8830"/>
                      <a:pt x="10917" y="8830"/>
                    </a:cubicBezTo>
                    <a:lnTo>
                      <a:pt x="9073" y="8830"/>
                    </a:lnTo>
                    <a:lnTo>
                      <a:pt x="9073" y="7221"/>
                    </a:lnTo>
                    <a:lnTo>
                      <a:pt x="10358" y="8064"/>
                    </a:lnTo>
                    <a:cubicBezTo>
                      <a:pt x="10407" y="8099"/>
                      <a:pt x="10456" y="8114"/>
                      <a:pt x="10502" y="8114"/>
                    </a:cubicBezTo>
                    <a:cubicBezTo>
                      <a:pt x="10715" y="8114"/>
                      <a:pt x="10868" y="7796"/>
                      <a:pt x="10644" y="7636"/>
                    </a:cubicBezTo>
                    <a:lnTo>
                      <a:pt x="10294" y="7415"/>
                    </a:lnTo>
                    <a:lnTo>
                      <a:pt x="10294" y="5598"/>
                    </a:lnTo>
                    <a:close/>
                    <a:moveTo>
                      <a:pt x="7814" y="6455"/>
                    </a:moveTo>
                    <a:lnTo>
                      <a:pt x="8567" y="6883"/>
                    </a:lnTo>
                    <a:lnTo>
                      <a:pt x="8567" y="11725"/>
                    </a:lnTo>
                    <a:lnTo>
                      <a:pt x="8554" y="11725"/>
                    </a:lnTo>
                    <a:cubicBezTo>
                      <a:pt x="8197" y="11205"/>
                      <a:pt x="7636" y="10946"/>
                      <a:pt x="7075" y="10946"/>
                    </a:cubicBezTo>
                    <a:cubicBezTo>
                      <a:pt x="6513" y="10946"/>
                      <a:pt x="5952" y="11205"/>
                      <a:pt x="5595" y="11725"/>
                    </a:cubicBezTo>
                    <a:lnTo>
                      <a:pt x="5335" y="11725"/>
                    </a:lnTo>
                    <a:lnTo>
                      <a:pt x="5335" y="8220"/>
                    </a:lnTo>
                    <a:cubicBezTo>
                      <a:pt x="5348" y="8038"/>
                      <a:pt x="5212" y="7947"/>
                      <a:pt x="5076" y="7947"/>
                    </a:cubicBezTo>
                    <a:cubicBezTo>
                      <a:pt x="4939" y="7947"/>
                      <a:pt x="4803" y="8038"/>
                      <a:pt x="4816" y="8220"/>
                    </a:cubicBezTo>
                    <a:lnTo>
                      <a:pt x="4816" y="11725"/>
                    </a:lnTo>
                    <a:lnTo>
                      <a:pt x="3908" y="11725"/>
                    </a:lnTo>
                    <a:lnTo>
                      <a:pt x="3908" y="8947"/>
                    </a:lnTo>
                    <a:cubicBezTo>
                      <a:pt x="3908" y="8246"/>
                      <a:pt x="4258" y="7584"/>
                      <a:pt x="4842" y="7195"/>
                    </a:cubicBezTo>
                    <a:lnTo>
                      <a:pt x="6075" y="6455"/>
                    </a:lnTo>
                    <a:lnTo>
                      <a:pt x="6698" y="6455"/>
                    </a:lnTo>
                    <a:lnTo>
                      <a:pt x="6698" y="8272"/>
                    </a:lnTo>
                    <a:cubicBezTo>
                      <a:pt x="6705" y="8434"/>
                      <a:pt x="6825" y="8515"/>
                      <a:pt x="6946" y="8515"/>
                    </a:cubicBezTo>
                    <a:cubicBezTo>
                      <a:pt x="7068" y="8515"/>
                      <a:pt x="7191" y="8434"/>
                      <a:pt x="7204" y="8272"/>
                    </a:cubicBezTo>
                    <a:lnTo>
                      <a:pt x="7204" y="6455"/>
                    </a:lnTo>
                    <a:close/>
                    <a:moveTo>
                      <a:pt x="5348" y="12231"/>
                    </a:moveTo>
                    <a:cubicBezTo>
                      <a:pt x="5244" y="12581"/>
                      <a:pt x="5257" y="12958"/>
                      <a:pt x="5374" y="13308"/>
                    </a:cubicBezTo>
                    <a:lnTo>
                      <a:pt x="987" y="13308"/>
                    </a:lnTo>
                    <a:cubicBezTo>
                      <a:pt x="740" y="13308"/>
                      <a:pt x="533" y="13100"/>
                      <a:pt x="533" y="12854"/>
                    </a:cubicBezTo>
                    <a:cubicBezTo>
                      <a:pt x="507" y="12555"/>
                      <a:pt x="637" y="12231"/>
                      <a:pt x="987" y="12231"/>
                    </a:cubicBezTo>
                    <a:close/>
                    <a:moveTo>
                      <a:pt x="13175" y="12231"/>
                    </a:moveTo>
                    <a:cubicBezTo>
                      <a:pt x="13526" y="12231"/>
                      <a:pt x="13655" y="12555"/>
                      <a:pt x="13629" y="12854"/>
                    </a:cubicBezTo>
                    <a:lnTo>
                      <a:pt x="13616" y="12854"/>
                    </a:lnTo>
                    <a:cubicBezTo>
                      <a:pt x="13616" y="13100"/>
                      <a:pt x="13422" y="13308"/>
                      <a:pt x="13162" y="13308"/>
                    </a:cubicBezTo>
                    <a:lnTo>
                      <a:pt x="8775" y="13308"/>
                    </a:lnTo>
                    <a:cubicBezTo>
                      <a:pt x="8905" y="12932"/>
                      <a:pt x="8814" y="12568"/>
                      <a:pt x="8827" y="12231"/>
                    </a:cubicBezTo>
                    <a:close/>
                    <a:moveTo>
                      <a:pt x="7087" y="11452"/>
                    </a:moveTo>
                    <a:cubicBezTo>
                      <a:pt x="7402" y="11452"/>
                      <a:pt x="7723" y="11568"/>
                      <a:pt x="7983" y="11828"/>
                    </a:cubicBezTo>
                    <a:cubicBezTo>
                      <a:pt x="8788" y="12633"/>
                      <a:pt x="8217" y="14022"/>
                      <a:pt x="7075" y="14022"/>
                    </a:cubicBezTo>
                    <a:cubicBezTo>
                      <a:pt x="6374" y="14022"/>
                      <a:pt x="5790" y="13451"/>
                      <a:pt x="5790" y="12737"/>
                    </a:cubicBezTo>
                    <a:cubicBezTo>
                      <a:pt x="5790" y="11964"/>
                      <a:pt x="6426" y="11452"/>
                      <a:pt x="7087" y="11452"/>
                    </a:cubicBezTo>
                    <a:close/>
                    <a:moveTo>
                      <a:pt x="1701" y="13827"/>
                    </a:moveTo>
                    <a:lnTo>
                      <a:pt x="2571" y="15398"/>
                    </a:lnTo>
                    <a:lnTo>
                      <a:pt x="2571" y="17033"/>
                    </a:lnTo>
                    <a:lnTo>
                      <a:pt x="1558" y="17033"/>
                    </a:lnTo>
                    <a:cubicBezTo>
                      <a:pt x="1402" y="17033"/>
                      <a:pt x="1273" y="16903"/>
                      <a:pt x="1273" y="16748"/>
                    </a:cubicBezTo>
                    <a:lnTo>
                      <a:pt x="1286" y="16748"/>
                    </a:lnTo>
                    <a:lnTo>
                      <a:pt x="1286" y="13827"/>
                    </a:lnTo>
                    <a:close/>
                    <a:moveTo>
                      <a:pt x="3959" y="15580"/>
                    </a:moveTo>
                    <a:lnTo>
                      <a:pt x="3959" y="17033"/>
                    </a:lnTo>
                    <a:lnTo>
                      <a:pt x="3077" y="17033"/>
                    </a:lnTo>
                    <a:lnTo>
                      <a:pt x="3077" y="15580"/>
                    </a:lnTo>
                    <a:close/>
                    <a:moveTo>
                      <a:pt x="11864" y="13814"/>
                    </a:moveTo>
                    <a:lnTo>
                      <a:pt x="11176" y="15060"/>
                    </a:lnTo>
                    <a:lnTo>
                      <a:pt x="8957" y="15060"/>
                    </a:lnTo>
                    <a:cubicBezTo>
                      <a:pt x="8948" y="15060"/>
                      <a:pt x="8940" y="15059"/>
                      <a:pt x="8932" y="15059"/>
                    </a:cubicBezTo>
                    <a:cubicBezTo>
                      <a:pt x="8588" y="15059"/>
                      <a:pt x="8588" y="15580"/>
                      <a:pt x="8932" y="15580"/>
                    </a:cubicBezTo>
                    <a:cubicBezTo>
                      <a:pt x="8940" y="15580"/>
                      <a:pt x="8948" y="15580"/>
                      <a:pt x="8957" y="15580"/>
                    </a:cubicBezTo>
                    <a:lnTo>
                      <a:pt x="9671" y="15580"/>
                    </a:lnTo>
                    <a:lnTo>
                      <a:pt x="9671" y="17033"/>
                    </a:lnTo>
                    <a:lnTo>
                      <a:pt x="4479" y="17033"/>
                    </a:lnTo>
                    <a:lnTo>
                      <a:pt x="4479" y="15580"/>
                    </a:lnTo>
                    <a:lnTo>
                      <a:pt x="7698" y="15580"/>
                    </a:lnTo>
                    <a:cubicBezTo>
                      <a:pt x="8009" y="15554"/>
                      <a:pt x="8009" y="15086"/>
                      <a:pt x="7698" y="15060"/>
                    </a:cubicBezTo>
                    <a:lnTo>
                      <a:pt x="2973" y="15060"/>
                    </a:lnTo>
                    <a:lnTo>
                      <a:pt x="2298" y="13814"/>
                    </a:lnTo>
                    <a:lnTo>
                      <a:pt x="5647" y="13814"/>
                    </a:lnTo>
                    <a:cubicBezTo>
                      <a:pt x="6004" y="14288"/>
                      <a:pt x="6539" y="14525"/>
                      <a:pt x="7075" y="14525"/>
                    </a:cubicBezTo>
                    <a:cubicBezTo>
                      <a:pt x="7610" y="14525"/>
                      <a:pt x="8145" y="14288"/>
                      <a:pt x="8502" y="13814"/>
                    </a:cubicBezTo>
                    <a:close/>
                    <a:moveTo>
                      <a:pt x="11085" y="15580"/>
                    </a:moveTo>
                    <a:lnTo>
                      <a:pt x="11098" y="17033"/>
                    </a:lnTo>
                    <a:lnTo>
                      <a:pt x="10190" y="17033"/>
                    </a:lnTo>
                    <a:lnTo>
                      <a:pt x="10190" y="15580"/>
                    </a:lnTo>
                    <a:close/>
                    <a:moveTo>
                      <a:pt x="12877" y="13827"/>
                    </a:moveTo>
                    <a:lnTo>
                      <a:pt x="12877" y="16748"/>
                    </a:lnTo>
                    <a:cubicBezTo>
                      <a:pt x="12877" y="16903"/>
                      <a:pt x="12747" y="17033"/>
                      <a:pt x="12591" y="17033"/>
                    </a:cubicBezTo>
                    <a:lnTo>
                      <a:pt x="11605" y="17033"/>
                    </a:lnTo>
                    <a:lnTo>
                      <a:pt x="11592" y="15398"/>
                    </a:lnTo>
                    <a:lnTo>
                      <a:pt x="12448" y="13827"/>
                    </a:lnTo>
                    <a:close/>
                    <a:moveTo>
                      <a:pt x="7075" y="1"/>
                    </a:moveTo>
                    <a:cubicBezTo>
                      <a:pt x="6776" y="1"/>
                      <a:pt x="6478" y="75"/>
                      <a:pt x="6205" y="224"/>
                    </a:cubicBezTo>
                    <a:lnTo>
                      <a:pt x="3064" y="1964"/>
                    </a:lnTo>
                    <a:cubicBezTo>
                      <a:pt x="1636" y="2756"/>
                      <a:pt x="766" y="4092"/>
                      <a:pt x="766" y="5520"/>
                    </a:cubicBezTo>
                    <a:lnTo>
                      <a:pt x="766" y="6104"/>
                    </a:lnTo>
                    <a:cubicBezTo>
                      <a:pt x="766" y="6182"/>
                      <a:pt x="805" y="6247"/>
                      <a:pt x="857" y="6299"/>
                    </a:cubicBezTo>
                    <a:cubicBezTo>
                      <a:pt x="1571" y="6896"/>
                      <a:pt x="1571" y="8012"/>
                      <a:pt x="857" y="8609"/>
                    </a:cubicBezTo>
                    <a:cubicBezTo>
                      <a:pt x="805" y="8661"/>
                      <a:pt x="766" y="8726"/>
                      <a:pt x="766" y="8804"/>
                    </a:cubicBezTo>
                    <a:lnTo>
                      <a:pt x="766" y="10764"/>
                    </a:lnTo>
                    <a:cubicBezTo>
                      <a:pt x="779" y="10920"/>
                      <a:pt x="903" y="10998"/>
                      <a:pt x="1026" y="10998"/>
                    </a:cubicBezTo>
                    <a:cubicBezTo>
                      <a:pt x="1149" y="10998"/>
                      <a:pt x="1273" y="10920"/>
                      <a:pt x="1286" y="10764"/>
                    </a:cubicBezTo>
                    <a:lnTo>
                      <a:pt x="1286" y="8908"/>
                    </a:lnTo>
                    <a:cubicBezTo>
                      <a:pt x="2116" y="8116"/>
                      <a:pt x="2116" y="6792"/>
                      <a:pt x="1286" y="6000"/>
                    </a:cubicBezTo>
                    <a:lnTo>
                      <a:pt x="1286" y="5520"/>
                    </a:lnTo>
                    <a:cubicBezTo>
                      <a:pt x="1286" y="4274"/>
                      <a:pt x="2051" y="3106"/>
                      <a:pt x="3323" y="2405"/>
                    </a:cubicBezTo>
                    <a:lnTo>
                      <a:pt x="6452" y="666"/>
                    </a:lnTo>
                    <a:cubicBezTo>
                      <a:pt x="6646" y="562"/>
                      <a:pt x="6860" y="510"/>
                      <a:pt x="7075" y="510"/>
                    </a:cubicBezTo>
                    <a:cubicBezTo>
                      <a:pt x="7289" y="510"/>
                      <a:pt x="7503" y="562"/>
                      <a:pt x="7698" y="666"/>
                    </a:cubicBezTo>
                    <a:lnTo>
                      <a:pt x="10826" y="2405"/>
                    </a:lnTo>
                    <a:cubicBezTo>
                      <a:pt x="12111" y="3106"/>
                      <a:pt x="12864" y="4274"/>
                      <a:pt x="12864" y="5520"/>
                    </a:cubicBezTo>
                    <a:lnTo>
                      <a:pt x="12864" y="6000"/>
                    </a:lnTo>
                    <a:cubicBezTo>
                      <a:pt x="12046" y="6792"/>
                      <a:pt x="12046" y="8116"/>
                      <a:pt x="12864" y="8908"/>
                    </a:cubicBezTo>
                    <a:lnTo>
                      <a:pt x="12864" y="11725"/>
                    </a:lnTo>
                    <a:lnTo>
                      <a:pt x="11423" y="11725"/>
                    </a:lnTo>
                    <a:lnTo>
                      <a:pt x="11423" y="10777"/>
                    </a:lnTo>
                    <a:cubicBezTo>
                      <a:pt x="11423" y="10712"/>
                      <a:pt x="11397" y="10634"/>
                      <a:pt x="11345" y="10595"/>
                    </a:cubicBezTo>
                    <a:lnTo>
                      <a:pt x="10670" y="9920"/>
                    </a:lnTo>
                    <a:cubicBezTo>
                      <a:pt x="10615" y="9862"/>
                      <a:pt x="10553" y="9838"/>
                      <a:pt x="10493" y="9838"/>
                    </a:cubicBezTo>
                    <a:cubicBezTo>
                      <a:pt x="10299" y="9838"/>
                      <a:pt x="10128" y="10095"/>
                      <a:pt x="10307" y="10284"/>
                    </a:cubicBezTo>
                    <a:lnTo>
                      <a:pt x="10917" y="10881"/>
                    </a:lnTo>
                    <a:lnTo>
                      <a:pt x="10917" y="11725"/>
                    </a:lnTo>
                    <a:lnTo>
                      <a:pt x="9073" y="11725"/>
                    </a:lnTo>
                    <a:lnTo>
                      <a:pt x="9073" y="9349"/>
                    </a:lnTo>
                    <a:lnTo>
                      <a:pt x="10917" y="9349"/>
                    </a:lnTo>
                    <a:cubicBezTo>
                      <a:pt x="11358" y="9349"/>
                      <a:pt x="11721" y="8986"/>
                      <a:pt x="11721" y="8532"/>
                    </a:cubicBezTo>
                    <a:lnTo>
                      <a:pt x="11721" y="5546"/>
                    </a:lnTo>
                    <a:cubicBezTo>
                      <a:pt x="11721" y="5403"/>
                      <a:pt x="11656" y="5261"/>
                      <a:pt x="11527" y="5170"/>
                    </a:cubicBezTo>
                    <a:lnTo>
                      <a:pt x="11527" y="4521"/>
                    </a:lnTo>
                    <a:cubicBezTo>
                      <a:pt x="11527" y="4261"/>
                      <a:pt x="11306" y="4041"/>
                      <a:pt x="11046" y="4041"/>
                    </a:cubicBezTo>
                    <a:lnTo>
                      <a:pt x="10475" y="4041"/>
                    </a:lnTo>
                    <a:lnTo>
                      <a:pt x="10475" y="3599"/>
                    </a:lnTo>
                    <a:cubicBezTo>
                      <a:pt x="10488" y="3411"/>
                      <a:pt x="10352" y="3317"/>
                      <a:pt x="10216" y="3317"/>
                    </a:cubicBezTo>
                    <a:cubicBezTo>
                      <a:pt x="10079" y="3317"/>
                      <a:pt x="9943" y="3411"/>
                      <a:pt x="9956" y="3599"/>
                    </a:cubicBezTo>
                    <a:lnTo>
                      <a:pt x="9956" y="5196"/>
                    </a:lnTo>
                    <a:cubicBezTo>
                      <a:pt x="9852" y="5287"/>
                      <a:pt x="9787" y="5416"/>
                      <a:pt x="9787" y="5559"/>
                    </a:cubicBezTo>
                    <a:lnTo>
                      <a:pt x="9787" y="7078"/>
                    </a:lnTo>
                    <a:lnTo>
                      <a:pt x="8165" y="6078"/>
                    </a:lnTo>
                    <a:cubicBezTo>
                      <a:pt x="8321" y="5897"/>
                      <a:pt x="8399" y="5650"/>
                      <a:pt x="8399" y="5416"/>
                    </a:cubicBezTo>
                    <a:lnTo>
                      <a:pt x="8399" y="3560"/>
                    </a:lnTo>
                    <a:cubicBezTo>
                      <a:pt x="8399" y="2833"/>
                      <a:pt x="7814" y="2236"/>
                      <a:pt x="7088" y="2236"/>
                    </a:cubicBezTo>
                    <a:lnTo>
                      <a:pt x="6685" y="2236"/>
                    </a:lnTo>
                    <a:cubicBezTo>
                      <a:pt x="5945" y="2236"/>
                      <a:pt x="5361" y="2833"/>
                      <a:pt x="5361" y="3560"/>
                    </a:cubicBezTo>
                    <a:lnTo>
                      <a:pt x="5361" y="5403"/>
                    </a:lnTo>
                    <a:cubicBezTo>
                      <a:pt x="5361" y="5663"/>
                      <a:pt x="5465" y="5923"/>
                      <a:pt x="5647" y="6117"/>
                    </a:cubicBezTo>
                    <a:lnTo>
                      <a:pt x="4569" y="6766"/>
                    </a:lnTo>
                    <a:cubicBezTo>
                      <a:pt x="3830" y="7247"/>
                      <a:pt x="3388" y="8064"/>
                      <a:pt x="3401" y="8947"/>
                    </a:cubicBezTo>
                    <a:lnTo>
                      <a:pt x="3401" y="11712"/>
                    </a:lnTo>
                    <a:lnTo>
                      <a:pt x="987" y="11712"/>
                    </a:lnTo>
                    <a:cubicBezTo>
                      <a:pt x="351" y="11712"/>
                      <a:pt x="1" y="12270"/>
                      <a:pt x="14" y="12854"/>
                    </a:cubicBezTo>
                    <a:cubicBezTo>
                      <a:pt x="14" y="13308"/>
                      <a:pt x="325" y="13697"/>
                      <a:pt x="779" y="13801"/>
                    </a:cubicBezTo>
                    <a:lnTo>
                      <a:pt x="779" y="16761"/>
                    </a:lnTo>
                    <a:cubicBezTo>
                      <a:pt x="779" y="17202"/>
                      <a:pt x="1130" y="17552"/>
                      <a:pt x="1571" y="17552"/>
                    </a:cubicBezTo>
                    <a:lnTo>
                      <a:pt x="12578" y="17552"/>
                    </a:lnTo>
                    <a:cubicBezTo>
                      <a:pt x="13019" y="17552"/>
                      <a:pt x="13383" y="17202"/>
                      <a:pt x="13383" y="16761"/>
                    </a:cubicBezTo>
                    <a:lnTo>
                      <a:pt x="13383" y="13801"/>
                    </a:lnTo>
                    <a:cubicBezTo>
                      <a:pt x="13824" y="13697"/>
                      <a:pt x="14136" y="13308"/>
                      <a:pt x="14136" y="12854"/>
                    </a:cubicBezTo>
                    <a:cubicBezTo>
                      <a:pt x="14149" y="12348"/>
                      <a:pt x="13915" y="11867"/>
                      <a:pt x="13383" y="11750"/>
                    </a:cubicBezTo>
                    <a:lnTo>
                      <a:pt x="13383" y="8804"/>
                    </a:lnTo>
                    <a:cubicBezTo>
                      <a:pt x="13383" y="8726"/>
                      <a:pt x="13344" y="8661"/>
                      <a:pt x="13305" y="8609"/>
                    </a:cubicBezTo>
                    <a:cubicBezTo>
                      <a:pt x="12578" y="7999"/>
                      <a:pt x="12578" y="6896"/>
                      <a:pt x="13305" y="6299"/>
                    </a:cubicBezTo>
                    <a:cubicBezTo>
                      <a:pt x="13344" y="6247"/>
                      <a:pt x="13383" y="6182"/>
                      <a:pt x="13383" y="6104"/>
                    </a:cubicBezTo>
                    <a:lnTo>
                      <a:pt x="13383" y="5520"/>
                    </a:lnTo>
                    <a:cubicBezTo>
                      <a:pt x="13383" y="4092"/>
                      <a:pt x="12526" y="2769"/>
                      <a:pt x="11085" y="1964"/>
                    </a:cubicBezTo>
                    <a:lnTo>
                      <a:pt x="7944" y="224"/>
                    </a:lnTo>
                    <a:cubicBezTo>
                      <a:pt x="7672" y="75"/>
                      <a:pt x="7373" y="1"/>
                      <a:pt x="7075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290;p76">
                <a:extLst>
                  <a:ext uri="{FF2B5EF4-FFF2-40B4-BE49-F238E27FC236}">
                    <a16:creationId xmlns:a16="http://schemas.microsoft.com/office/drawing/2014/main" id="{5979741B-7114-C246-744C-A4E4B33F0966}"/>
                  </a:ext>
                </a:extLst>
              </p:cNvPr>
              <p:cNvSpPr/>
              <p:nvPr/>
            </p:nvSpPr>
            <p:spPr>
              <a:xfrm>
                <a:off x="3342100" y="4341175"/>
                <a:ext cx="32925" cy="12750"/>
              </a:xfrm>
              <a:custGeom>
                <a:avLst/>
                <a:gdLst/>
                <a:ahLst/>
                <a:cxnLst/>
                <a:rect l="l" t="t" r="r" b="b"/>
                <a:pathLst>
                  <a:path w="1317" h="510" extrusionOk="0">
                    <a:moveTo>
                      <a:pt x="333" y="0"/>
                    </a:moveTo>
                    <a:cubicBezTo>
                      <a:pt x="1" y="0"/>
                      <a:pt x="5" y="509"/>
                      <a:pt x="345" y="509"/>
                    </a:cubicBezTo>
                    <a:cubicBezTo>
                      <a:pt x="353" y="509"/>
                      <a:pt x="361" y="509"/>
                      <a:pt x="369" y="509"/>
                    </a:cubicBezTo>
                    <a:lnTo>
                      <a:pt x="1005" y="509"/>
                    </a:lnTo>
                    <a:cubicBezTo>
                      <a:pt x="1317" y="483"/>
                      <a:pt x="1317" y="15"/>
                      <a:pt x="1005" y="2"/>
                    </a:cubicBezTo>
                    <a:lnTo>
                      <a:pt x="369" y="2"/>
                    </a:lnTo>
                    <a:cubicBezTo>
                      <a:pt x="357" y="1"/>
                      <a:pt x="345" y="0"/>
                      <a:pt x="333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105815A3-7578-9DD1-F8CA-6C98FF73CBFC}"/>
              </a:ext>
            </a:extLst>
          </p:cNvPr>
          <p:cNvSpPr txBox="1"/>
          <p:nvPr/>
        </p:nvSpPr>
        <p:spPr>
          <a:xfrm>
            <a:off x="6714316" y="4126809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4750B7A-CABA-E9D3-6724-7BCF354FDDD1}"/>
              </a:ext>
            </a:extLst>
          </p:cNvPr>
          <p:cNvSpPr txBox="1"/>
          <p:nvPr/>
        </p:nvSpPr>
        <p:spPr>
          <a:xfrm>
            <a:off x="3777275" y="971171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EF85338-EFCC-0C32-7C39-D07C5B471BAA}"/>
              </a:ext>
            </a:extLst>
          </p:cNvPr>
          <p:cNvSpPr txBox="1"/>
          <p:nvPr/>
        </p:nvSpPr>
        <p:spPr>
          <a:xfrm>
            <a:off x="672657" y="4126809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216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988DDF-CF8D-832B-8871-FAF2A14914B2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EBD77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8" name="Google Shape;4827;p50">
            <a:extLst>
              <a:ext uri="{FF2B5EF4-FFF2-40B4-BE49-F238E27FC236}">
                <a16:creationId xmlns:a16="http://schemas.microsoft.com/office/drawing/2014/main" id="{53CDFAE9-D7D2-46E8-A43F-946E0B4194EA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39" name="Google Shape;4828;p50">
              <a:extLst>
                <a:ext uri="{FF2B5EF4-FFF2-40B4-BE49-F238E27FC236}">
                  <a16:creationId xmlns:a16="http://schemas.microsoft.com/office/drawing/2014/main" id="{E36D7C1D-5C7D-77A0-0D6D-3F5F781D5BC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829;p50">
              <a:extLst>
                <a:ext uri="{FF2B5EF4-FFF2-40B4-BE49-F238E27FC236}">
                  <a16:creationId xmlns:a16="http://schemas.microsoft.com/office/drawing/2014/main" id="{C97B1754-9617-E7A0-E500-8CD18BD13DD7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830;p50">
              <a:extLst>
                <a:ext uri="{FF2B5EF4-FFF2-40B4-BE49-F238E27FC236}">
                  <a16:creationId xmlns:a16="http://schemas.microsoft.com/office/drawing/2014/main" id="{582A36A5-7156-5A9B-25E4-717D17D0765C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831;p50">
              <a:extLst>
                <a:ext uri="{FF2B5EF4-FFF2-40B4-BE49-F238E27FC236}">
                  <a16:creationId xmlns:a16="http://schemas.microsoft.com/office/drawing/2014/main" id="{2F4089F6-12C1-AE63-5C1A-17686831FD4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832;p50">
              <a:extLst>
                <a:ext uri="{FF2B5EF4-FFF2-40B4-BE49-F238E27FC236}">
                  <a16:creationId xmlns:a16="http://schemas.microsoft.com/office/drawing/2014/main" id="{27B03D7A-AC59-E543-A32F-8266004B453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833;p50">
              <a:extLst>
                <a:ext uri="{FF2B5EF4-FFF2-40B4-BE49-F238E27FC236}">
                  <a16:creationId xmlns:a16="http://schemas.microsoft.com/office/drawing/2014/main" id="{764EF08C-8D2C-F41B-0536-23A8805AF0FC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834;p50">
              <a:extLst>
                <a:ext uri="{FF2B5EF4-FFF2-40B4-BE49-F238E27FC236}">
                  <a16:creationId xmlns:a16="http://schemas.microsoft.com/office/drawing/2014/main" id="{D11CDFD8-F839-D8B9-2C81-F53CDDFC8478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4835;p50">
            <a:extLst>
              <a:ext uri="{FF2B5EF4-FFF2-40B4-BE49-F238E27FC236}">
                <a16:creationId xmlns:a16="http://schemas.microsoft.com/office/drawing/2014/main" id="{5F58C70E-84A5-387F-B6D1-21F47C017C53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47" name="Google Shape;4836;p50">
              <a:extLst>
                <a:ext uri="{FF2B5EF4-FFF2-40B4-BE49-F238E27FC236}">
                  <a16:creationId xmlns:a16="http://schemas.microsoft.com/office/drawing/2014/main" id="{8CB4206D-803A-2CF4-6676-D93C19C94CD0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37;p50">
              <a:extLst>
                <a:ext uri="{FF2B5EF4-FFF2-40B4-BE49-F238E27FC236}">
                  <a16:creationId xmlns:a16="http://schemas.microsoft.com/office/drawing/2014/main" id="{F49CC2F9-4F92-E7B0-BB05-281A3E895043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838;p50">
              <a:extLst>
                <a:ext uri="{FF2B5EF4-FFF2-40B4-BE49-F238E27FC236}">
                  <a16:creationId xmlns:a16="http://schemas.microsoft.com/office/drawing/2014/main" id="{08F008BF-BD00-7B8F-8E90-25AB685F5829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4839;p50">
              <a:extLst>
                <a:ext uri="{FF2B5EF4-FFF2-40B4-BE49-F238E27FC236}">
                  <a16:creationId xmlns:a16="http://schemas.microsoft.com/office/drawing/2014/main" id="{14A0E05D-2B47-60CF-1ECD-C68EE982E6B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4840;p50">
              <a:extLst>
                <a:ext uri="{FF2B5EF4-FFF2-40B4-BE49-F238E27FC236}">
                  <a16:creationId xmlns:a16="http://schemas.microsoft.com/office/drawing/2014/main" id="{A673D914-DEE8-358A-9EB6-2DE9AB08345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4841;p50">
              <a:extLst>
                <a:ext uri="{FF2B5EF4-FFF2-40B4-BE49-F238E27FC236}">
                  <a16:creationId xmlns:a16="http://schemas.microsoft.com/office/drawing/2014/main" id="{9322789C-C1E8-00E9-A8FC-6B7D1A4C7B2E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4842;p50">
              <a:extLst>
                <a:ext uri="{FF2B5EF4-FFF2-40B4-BE49-F238E27FC236}">
                  <a16:creationId xmlns:a16="http://schemas.microsoft.com/office/drawing/2014/main" id="{3B6D6758-1C08-9C49-BB71-47E827076BD5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" name="Google Shape;4853;p50">
            <a:extLst>
              <a:ext uri="{FF2B5EF4-FFF2-40B4-BE49-F238E27FC236}">
                <a16:creationId xmlns:a16="http://schemas.microsoft.com/office/drawing/2014/main" id="{E2A3098C-73FA-2298-56B2-459CC11CA83E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55" name="Google Shape;4854;p50">
              <a:extLst>
                <a:ext uri="{FF2B5EF4-FFF2-40B4-BE49-F238E27FC236}">
                  <a16:creationId xmlns:a16="http://schemas.microsoft.com/office/drawing/2014/main" id="{3573743A-7262-DA7D-B31E-285B4CBC1BC9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4855;p50">
              <a:extLst>
                <a:ext uri="{FF2B5EF4-FFF2-40B4-BE49-F238E27FC236}">
                  <a16:creationId xmlns:a16="http://schemas.microsoft.com/office/drawing/2014/main" id="{0CB9EEB2-EA83-F5E7-19E2-9A39055A6DCB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" name="Google Shape;4978;p50">
            <a:extLst>
              <a:ext uri="{FF2B5EF4-FFF2-40B4-BE49-F238E27FC236}">
                <a16:creationId xmlns:a16="http://schemas.microsoft.com/office/drawing/2014/main" id="{8F5C5B66-48C4-C2CB-2160-B592E6366FDD}"/>
              </a:ext>
            </a:extLst>
          </p:cNvPr>
          <p:cNvGrpSpPr/>
          <p:nvPr/>
        </p:nvGrpSpPr>
        <p:grpSpPr>
          <a:xfrm>
            <a:off x="11513341" y="1917166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58" name="Google Shape;4979;p50">
              <a:extLst>
                <a:ext uri="{FF2B5EF4-FFF2-40B4-BE49-F238E27FC236}">
                  <a16:creationId xmlns:a16="http://schemas.microsoft.com/office/drawing/2014/main" id="{0560E038-CA3E-D4E5-88EF-CC3343C9649E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4980;p50">
              <a:extLst>
                <a:ext uri="{FF2B5EF4-FFF2-40B4-BE49-F238E27FC236}">
                  <a16:creationId xmlns:a16="http://schemas.microsoft.com/office/drawing/2014/main" id="{B58C5B68-F481-3839-CCB9-2F49AFE39788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4981;p50">
              <a:extLst>
                <a:ext uri="{FF2B5EF4-FFF2-40B4-BE49-F238E27FC236}">
                  <a16:creationId xmlns:a16="http://schemas.microsoft.com/office/drawing/2014/main" id="{BDD17A02-7054-3C49-6B5A-431B26D29789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4982;p50">
              <a:extLst>
                <a:ext uri="{FF2B5EF4-FFF2-40B4-BE49-F238E27FC236}">
                  <a16:creationId xmlns:a16="http://schemas.microsoft.com/office/drawing/2014/main" id="{3590DC3D-8D4D-68A0-D4AE-23672012EF37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4983;p50">
              <a:extLst>
                <a:ext uri="{FF2B5EF4-FFF2-40B4-BE49-F238E27FC236}">
                  <a16:creationId xmlns:a16="http://schemas.microsoft.com/office/drawing/2014/main" id="{5697F521-A6D8-ECBF-0030-D0F2454E3B59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4984;p50">
              <a:extLst>
                <a:ext uri="{FF2B5EF4-FFF2-40B4-BE49-F238E27FC236}">
                  <a16:creationId xmlns:a16="http://schemas.microsoft.com/office/drawing/2014/main" id="{FB5E826C-24CE-8879-8886-BB7503ED8E84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4985;p50">
              <a:extLst>
                <a:ext uri="{FF2B5EF4-FFF2-40B4-BE49-F238E27FC236}">
                  <a16:creationId xmlns:a16="http://schemas.microsoft.com/office/drawing/2014/main" id="{5E643114-9B6B-129A-3935-F8CA54985AF2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4986;p50">
              <a:extLst>
                <a:ext uri="{FF2B5EF4-FFF2-40B4-BE49-F238E27FC236}">
                  <a16:creationId xmlns:a16="http://schemas.microsoft.com/office/drawing/2014/main" id="{68BEF5BA-F57D-2C0C-7B6F-9677F52A9DFD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4987;p50">
              <a:extLst>
                <a:ext uri="{FF2B5EF4-FFF2-40B4-BE49-F238E27FC236}">
                  <a16:creationId xmlns:a16="http://schemas.microsoft.com/office/drawing/2014/main" id="{05C31DE9-F0B4-89A5-66E1-D739BA9BC8F4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4988;p50">
              <a:extLst>
                <a:ext uri="{FF2B5EF4-FFF2-40B4-BE49-F238E27FC236}">
                  <a16:creationId xmlns:a16="http://schemas.microsoft.com/office/drawing/2014/main" id="{9668E861-2D45-43DF-CEFA-C3E9C8D3AC61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4989;p50">
              <a:extLst>
                <a:ext uri="{FF2B5EF4-FFF2-40B4-BE49-F238E27FC236}">
                  <a16:creationId xmlns:a16="http://schemas.microsoft.com/office/drawing/2014/main" id="{9D8609C5-F4D0-8D21-143C-C9DC269D5980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4990;p50">
              <a:extLst>
                <a:ext uri="{FF2B5EF4-FFF2-40B4-BE49-F238E27FC236}">
                  <a16:creationId xmlns:a16="http://schemas.microsoft.com/office/drawing/2014/main" id="{CFC92473-898C-B6BE-9A7B-7560213518D4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" name="Google Shape;5005;p50">
            <a:extLst>
              <a:ext uri="{FF2B5EF4-FFF2-40B4-BE49-F238E27FC236}">
                <a16:creationId xmlns:a16="http://schemas.microsoft.com/office/drawing/2014/main" id="{4F247594-3AEB-F065-6F76-0DF4B37ED50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9FB645E-9221-D239-8934-B58A50CE0DF0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D0363A3-35F2-0192-2AC7-8E7DAA7E60CB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1" name="Graphic 80">
            <a:extLst>
              <a:ext uri="{FF2B5EF4-FFF2-40B4-BE49-F238E27FC236}">
                <a16:creationId xmlns:a16="http://schemas.microsoft.com/office/drawing/2014/main" id="{F36A1F87-72DC-EC38-0F4C-860C222AE1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5EFE48E-11F4-068F-D8FE-E587EE6A9DB2}"/>
              </a:ext>
            </a:extLst>
          </p:cNvPr>
          <p:cNvSpPr/>
          <p:nvPr/>
        </p:nvSpPr>
        <p:spPr>
          <a:xfrm rot="19368776" flipH="1">
            <a:off x="3923462" y="2194002"/>
            <a:ext cx="3174574" cy="2469995"/>
          </a:xfrm>
          <a:custGeom>
            <a:avLst/>
            <a:gdLst>
              <a:gd name="connsiteX0" fmla="*/ 58639 w 1594282"/>
              <a:gd name="connsiteY0" fmla="*/ 574029 h 1240440"/>
              <a:gd name="connsiteX1" fmla="*/ 54876 w 1594282"/>
              <a:gd name="connsiteY1" fmla="*/ 574029 h 1240440"/>
              <a:gd name="connsiteX2" fmla="*/ 46094 w 1594282"/>
              <a:gd name="connsiteY2" fmla="*/ 576350 h 1240440"/>
              <a:gd name="connsiteX3" fmla="*/ 46057 w 1594282"/>
              <a:gd name="connsiteY3" fmla="*/ 576375 h 1240440"/>
              <a:gd name="connsiteX4" fmla="*/ 33511 w 1594282"/>
              <a:gd name="connsiteY4" fmla="*/ 590853 h 1240440"/>
              <a:gd name="connsiteX5" fmla="*/ 25344 w 1594282"/>
              <a:gd name="connsiteY5" fmla="*/ 596522 h 1240440"/>
              <a:gd name="connsiteX6" fmla="*/ 4694 w 1594282"/>
              <a:gd name="connsiteY6" fmla="*/ 612392 h 1240440"/>
              <a:gd name="connsiteX7" fmla="*/ 7705 w 1594282"/>
              <a:gd name="connsiteY7" fmla="*/ 632653 h 1240440"/>
              <a:gd name="connsiteX8" fmla="*/ 25470 w 1594282"/>
              <a:gd name="connsiteY8" fmla="*/ 644722 h 1240440"/>
              <a:gd name="connsiteX9" fmla="*/ 35845 w 1594282"/>
              <a:gd name="connsiteY9" fmla="*/ 654257 h 1240440"/>
              <a:gd name="connsiteX10" fmla="*/ 53847 w 1594282"/>
              <a:gd name="connsiteY10" fmla="*/ 667217 h 1240440"/>
              <a:gd name="connsiteX11" fmla="*/ 59067 w 1594282"/>
              <a:gd name="connsiteY11" fmla="*/ 667844 h 1240440"/>
              <a:gd name="connsiteX12" fmla="*/ 58953 w 1594282"/>
              <a:gd name="connsiteY12" fmla="*/ 659513 h 1240440"/>
              <a:gd name="connsiteX13" fmla="*/ 77194 w 1594282"/>
              <a:gd name="connsiteY13" fmla="*/ 628451 h 1240440"/>
              <a:gd name="connsiteX14" fmla="*/ 85976 w 1594282"/>
              <a:gd name="connsiteY14" fmla="*/ 621726 h 1240440"/>
              <a:gd name="connsiteX15" fmla="*/ 76278 w 1594282"/>
              <a:gd name="connsiteY15" fmla="*/ 611904 h 1240440"/>
              <a:gd name="connsiteX16" fmla="*/ 58715 w 1594282"/>
              <a:gd name="connsiteY16" fmla="*/ 581857 h 1240440"/>
              <a:gd name="connsiteX17" fmla="*/ 1539406 w 1594282"/>
              <a:gd name="connsiteY17" fmla="*/ 574029 h 1240440"/>
              <a:gd name="connsiteX18" fmla="*/ 1535643 w 1594282"/>
              <a:gd name="connsiteY18" fmla="*/ 574029 h 1240440"/>
              <a:gd name="connsiteX19" fmla="*/ 1535567 w 1594282"/>
              <a:gd name="connsiteY19" fmla="*/ 581857 h 1240440"/>
              <a:gd name="connsiteX20" fmla="*/ 1518004 w 1594282"/>
              <a:gd name="connsiteY20" fmla="*/ 611904 h 1240440"/>
              <a:gd name="connsiteX21" fmla="*/ 1508306 w 1594282"/>
              <a:gd name="connsiteY21" fmla="*/ 621726 h 1240440"/>
              <a:gd name="connsiteX22" fmla="*/ 1517088 w 1594282"/>
              <a:gd name="connsiteY22" fmla="*/ 628451 h 1240440"/>
              <a:gd name="connsiteX23" fmla="*/ 1535329 w 1594282"/>
              <a:gd name="connsiteY23" fmla="*/ 659513 h 1240440"/>
              <a:gd name="connsiteX24" fmla="*/ 1535215 w 1594282"/>
              <a:gd name="connsiteY24" fmla="*/ 667844 h 1240440"/>
              <a:gd name="connsiteX25" fmla="*/ 1540435 w 1594282"/>
              <a:gd name="connsiteY25" fmla="*/ 667217 h 1240440"/>
              <a:gd name="connsiteX26" fmla="*/ 1558437 w 1594282"/>
              <a:gd name="connsiteY26" fmla="*/ 654257 h 1240440"/>
              <a:gd name="connsiteX27" fmla="*/ 1568812 w 1594282"/>
              <a:gd name="connsiteY27" fmla="*/ 644722 h 1240440"/>
              <a:gd name="connsiteX28" fmla="*/ 1586577 w 1594282"/>
              <a:gd name="connsiteY28" fmla="*/ 632653 h 1240440"/>
              <a:gd name="connsiteX29" fmla="*/ 1589588 w 1594282"/>
              <a:gd name="connsiteY29" fmla="*/ 612392 h 1240440"/>
              <a:gd name="connsiteX30" fmla="*/ 1568938 w 1594282"/>
              <a:gd name="connsiteY30" fmla="*/ 596522 h 1240440"/>
              <a:gd name="connsiteX31" fmla="*/ 1560771 w 1594282"/>
              <a:gd name="connsiteY31" fmla="*/ 590853 h 1240440"/>
              <a:gd name="connsiteX32" fmla="*/ 1548225 w 1594282"/>
              <a:gd name="connsiteY32" fmla="*/ 576375 h 1240440"/>
              <a:gd name="connsiteX33" fmla="*/ 1548188 w 1594282"/>
              <a:gd name="connsiteY33" fmla="*/ 576350 h 1240440"/>
              <a:gd name="connsiteX34" fmla="*/ 1539406 w 1594282"/>
              <a:gd name="connsiteY34" fmla="*/ 574029 h 1240440"/>
              <a:gd name="connsiteX35" fmla="*/ 1150961 w 1594282"/>
              <a:gd name="connsiteY35" fmla="*/ 0 h 1240440"/>
              <a:gd name="connsiteX36" fmla="*/ 797141 w 1594282"/>
              <a:gd name="connsiteY36" fmla="*/ 0 h 1240440"/>
              <a:gd name="connsiteX37" fmla="*/ 443321 w 1594282"/>
              <a:gd name="connsiteY37" fmla="*/ 0 h 1240440"/>
              <a:gd name="connsiteX38" fmla="*/ 282536 w 1594282"/>
              <a:gd name="connsiteY38" fmla="*/ 160786 h 1240440"/>
              <a:gd name="connsiteX39" fmla="*/ 282536 w 1594282"/>
              <a:gd name="connsiteY39" fmla="*/ 467919 h 1240440"/>
              <a:gd name="connsiteX40" fmla="*/ 245579 w 1594282"/>
              <a:gd name="connsiteY40" fmla="*/ 467994 h 1240440"/>
              <a:gd name="connsiteX41" fmla="*/ 237776 w 1594282"/>
              <a:gd name="connsiteY41" fmla="*/ 470680 h 1240440"/>
              <a:gd name="connsiteX42" fmla="*/ 202800 w 1594282"/>
              <a:gd name="connsiteY42" fmla="*/ 511377 h 1240440"/>
              <a:gd name="connsiteX43" fmla="*/ 200366 w 1594282"/>
              <a:gd name="connsiteY43" fmla="*/ 522065 h 1240440"/>
              <a:gd name="connsiteX44" fmla="*/ 190618 w 1594282"/>
              <a:gd name="connsiteY44" fmla="*/ 524060 h 1240440"/>
              <a:gd name="connsiteX45" fmla="*/ 160684 w 1594282"/>
              <a:gd name="connsiteY45" fmla="*/ 553592 h 1240440"/>
              <a:gd name="connsiteX46" fmla="*/ 156394 w 1594282"/>
              <a:gd name="connsiteY46" fmla="*/ 562688 h 1240440"/>
              <a:gd name="connsiteX47" fmla="*/ 145667 w 1594282"/>
              <a:gd name="connsiteY47" fmla="*/ 565197 h 1240440"/>
              <a:gd name="connsiteX48" fmla="*/ 108847 w 1594282"/>
              <a:gd name="connsiteY48" fmla="*/ 607537 h 1240440"/>
              <a:gd name="connsiteX49" fmla="*/ 102825 w 1594282"/>
              <a:gd name="connsiteY49" fmla="*/ 620384 h 1240440"/>
              <a:gd name="connsiteX50" fmla="*/ 107479 w 1594282"/>
              <a:gd name="connsiteY50" fmla="*/ 630747 h 1240440"/>
              <a:gd name="connsiteX51" fmla="*/ 126510 w 1594282"/>
              <a:gd name="connsiteY51" fmla="*/ 662914 h 1240440"/>
              <a:gd name="connsiteX52" fmla="*/ 150974 w 1594282"/>
              <a:gd name="connsiteY52" fmla="*/ 677315 h 1240440"/>
              <a:gd name="connsiteX53" fmla="*/ 158815 w 1594282"/>
              <a:gd name="connsiteY53" fmla="*/ 678909 h 1240440"/>
              <a:gd name="connsiteX54" fmla="*/ 160847 w 1594282"/>
              <a:gd name="connsiteY54" fmla="*/ 689146 h 1240440"/>
              <a:gd name="connsiteX55" fmla="*/ 177156 w 1594282"/>
              <a:gd name="connsiteY55" fmla="*/ 713546 h 1240440"/>
              <a:gd name="connsiteX56" fmla="*/ 191759 w 1594282"/>
              <a:gd name="connsiteY56" fmla="*/ 717786 h 1240440"/>
              <a:gd name="connsiteX57" fmla="*/ 199450 w 1594282"/>
              <a:gd name="connsiteY57" fmla="*/ 718578 h 1240440"/>
              <a:gd name="connsiteX58" fmla="*/ 202247 w 1594282"/>
              <a:gd name="connsiteY58" fmla="*/ 729153 h 1240440"/>
              <a:gd name="connsiteX59" fmla="*/ 228267 w 1594282"/>
              <a:gd name="connsiteY59" fmla="*/ 766789 h 1240440"/>
              <a:gd name="connsiteX60" fmla="*/ 277352 w 1594282"/>
              <a:gd name="connsiteY60" fmla="*/ 772762 h 1240440"/>
              <a:gd name="connsiteX61" fmla="*/ 282536 w 1594282"/>
              <a:gd name="connsiteY61" fmla="*/ 772829 h 1240440"/>
              <a:gd name="connsiteX62" fmla="*/ 282536 w 1594282"/>
              <a:gd name="connsiteY62" fmla="*/ 1079655 h 1240440"/>
              <a:gd name="connsiteX63" fmla="*/ 443321 w 1594282"/>
              <a:gd name="connsiteY63" fmla="*/ 1240440 h 1240440"/>
              <a:gd name="connsiteX64" fmla="*/ 797141 w 1594282"/>
              <a:gd name="connsiteY64" fmla="*/ 1240440 h 1240440"/>
              <a:gd name="connsiteX65" fmla="*/ 1150961 w 1594282"/>
              <a:gd name="connsiteY65" fmla="*/ 1240440 h 1240440"/>
              <a:gd name="connsiteX66" fmla="*/ 1311746 w 1594282"/>
              <a:gd name="connsiteY66" fmla="*/ 1079655 h 1240440"/>
              <a:gd name="connsiteX67" fmla="*/ 1311746 w 1594282"/>
              <a:gd name="connsiteY67" fmla="*/ 772829 h 1240440"/>
              <a:gd name="connsiteX68" fmla="*/ 1316930 w 1594282"/>
              <a:gd name="connsiteY68" fmla="*/ 772762 h 1240440"/>
              <a:gd name="connsiteX69" fmla="*/ 1366015 w 1594282"/>
              <a:gd name="connsiteY69" fmla="*/ 766789 h 1240440"/>
              <a:gd name="connsiteX70" fmla="*/ 1392035 w 1594282"/>
              <a:gd name="connsiteY70" fmla="*/ 729153 h 1240440"/>
              <a:gd name="connsiteX71" fmla="*/ 1394832 w 1594282"/>
              <a:gd name="connsiteY71" fmla="*/ 718578 h 1240440"/>
              <a:gd name="connsiteX72" fmla="*/ 1402523 w 1594282"/>
              <a:gd name="connsiteY72" fmla="*/ 717786 h 1240440"/>
              <a:gd name="connsiteX73" fmla="*/ 1417126 w 1594282"/>
              <a:gd name="connsiteY73" fmla="*/ 713546 h 1240440"/>
              <a:gd name="connsiteX74" fmla="*/ 1433435 w 1594282"/>
              <a:gd name="connsiteY74" fmla="*/ 689146 h 1240440"/>
              <a:gd name="connsiteX75" fmla="*/ 1435467 w 1594282"/>
              <a:gd name="connsiteY75" fmla="*/ 678909 h 1240440"/>
              <a:gd name="connsiteX76" fmla="*/ 1443308 w 1594282"/>
              <a:gd name="connsiteY76" fmla="*/ 677315 h 1240440"/>
              <a:gd name="connsiteX77" fmla="*/ 1467772 w 1594282"/>
              <a:gd name="connsiteY77" fmla="*/ 662914 h 1240440"/>
              <a:gd name="connsiteX78" fmla="*/ 1486803 w 1594282"/>
              <a:gd name="connsiteY78" fmla="*/ 630747 h 1240440"/>
              <a:gd name="connsiteX79" fmla="*/ 1491457 w 1594282"/>
              <a:gd name="connsiteY79" fmla="*/ 620384 h 1240440"/>
              <a:gd name="connsiteX80" fmla="*/ 1485435 w 1594282"/>
              <a:gd name="connsiteY80" fmla="*/ 607537 h 1240440"/>
              <a:gd name="connsiteX81" fmla="*/ 1448615 w 1594282"/>
              <a:gd name="connsiteY81" fmla="*/ 565197 h 1240440"/>
              <a:gd name="connsiteX82" fmla="*/ 1437888 w 1594282"/>
              <a:gd name="connsiteY82" fmla="*/ 562688 h 1240440"/>
              <a:gd name="connsiteX83" fmla="*/ 1433598 w 1594282"/>
              <a:gd name="connsiteY83" fmla="*/ 553592 h 1240440"/>
              <a:gd name="connsiteX84" fmla="*/ 1403664 w 1594282"/>
              <a:gd name="connsiteY84" fmla="*/ 524060 h 1240440"/>
              <a:gd name="connsiteX85" fmla="*/ 1393916 w 1594282"/>
              <a:gd name="connsiteY85" fmla="*/ 522065 h 1240440"/>
              <a:gd name="connsiteX86" fmla="*/ 1391482 w 1594282"/>
              <a:gd name="connsiteY86" fmla="*/ 511377 h 1240440"/>
              <a:gd name="connsiteX87" fmla="*/ 1356506 w 1594282"/>
              <a:gd name="connsiteY87" fmla="*/ 470680 h 1240440"/>
              <a:gd name="connsiteX88" fmla="*/ 1348703 w 1594282"/>
              <a:gd name="connsiteY88" fmla="*/ 467994 h 1240440"/>
              <a:gd name="connsiteX89" fmla="*/ 1311746 w 1594282"/>
              <a:gd name="connsiteY89" fmla="*/ 467919 h 1240440"/>
              <a:gd name="connsiteX90" fmla="*/ 1311746 w 1594282"/>
              <a:gd name="connsiteY90" fmla="*/ 160786 h 1240440"/>
              <a:gd name="connsiteX91" fmla="*/ 1150961 w 1594282"/>
              <a:gd name="connsiteY91" fmla="*/ 0 h 124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594282" h="1240440">
                <a:moveTo>
                  <a:pt x="58639" y="574029"/>
                </a:moveTo>
                <a:lnTo>
                  <a:pt x="54876" y="574029"/>
                </a:lnTo>
                <a:cubicBezTo>
                  <a:pt x="51839" y="574299"/>
                  <a:pt x="48869" y="575085"/>
                  <a:pt x="46094" y="576350"/>
                </a:cubicBezTo>
                <a:lnTo>
                  <a:pt x="46057" y="576375"/>
                </a:lnTo>
                <a:cubicBezTo>
                  <a:pt x="39784" y="579223"/>
                  <a:pt x="34552" y="585269"/>
                  <a:pt x="33511" y="590853"/>
                </a:cubicBezTo>
                <a:cubicBezTo>
                  <a:pt x="32771" y="594842"/>
                  <a:pt x="32332" y="595142"/>
                  <a:pt x="25344" y="596522"/>
                </a:cubicBezTo>
                <a:cubicBezTo>
                  <a:pt x="16562" y="598241"/>
                  <a:pt x="12635" y="601252"/>
                  <a:pt x="4694" y="612392"/>
                </a:cubicBezTo>
                <a:cubicBezTo>
                  <a:pt x="-1906" y="621626"/>
                  <a:pt x="-2106" y="620272"/>
                  <a:pt x="7705" y="632653"/>
                </a:cubicBezTo>
                <a:cubicBezTo>
                  <a:pt x="14078" y="640695"/>
                  <a:pt x="17277" y="642865"/>
                  <a:pt x="25470" y="644722"/>
                </a:cubicBezTo>
                <a:cubicBezTo>
                  <a:pt x="31654" y="646114"/>
                  <a:pt x="31955" y="646403"/>
                  <a:pt x="35845" y="654257"/>
                </a:cubicBezTo>
                <a:cubicBezTo>
                  <a:pt x="40248" y="663164"/>
                  <a:pt x="44287" y="666074"/>
                  <a:pt x="53847" y="667217"/>
                </a:cubicBezTo>
                <a:lnTo>
                  <a:pt x="59067" y="667844"/>
                </a:lnTo>
                <a:lnTo>
                  <a:pt x="58953" y="659513"/>
                </a:lnTo>
                <a:cubicBezTo>
                  <a:pt x="58803" y="647081"/>
                  <a:pt x="63796" y="638562"/>
                  <a:pt x="77194" y="628451"/>
                </a:cubicBezTo>
                <a:cubicBezTo>
                  <a:pt x="81498" y="625202"/>
                  <a:pt x="85436" y="622178"/>
                  <a:pt x="85976" y="621726"/>
                </a:cubicBezTo>
                <a:cubicBezTo>
                  <a:pt x="86515" y="621275"/>
                  <a:pt x="82137" y="616859"/>
                  <a:pt x="76278" y="611904"/>
                </a:cubicBezTo>
                <a:cubicBezTo>
                  <a:pt x="63030" y="600688"/>
                  <a:pt x="58853" y="593524"/>
                  <a:pt x="58715" y="581857"/>
                </a:cubicBezTo>
                <a:close/>
                <a:moveTo>
                  <a:pt x="1539406" y="574029"/>
                </a:moveTo>
                <a:lnTo>
                  <a:pt x="1535643" y="574029"/>
                </a:lnTo>
                <a:lnTo>
                  <a:pt x="1535567" y="581857"/>
                </a:lnTo>
                <a:cubicBezTo>
                  <a:pt x="1535429" y="593524"/>
                  <a:pt x="1531252" y="600688"/>
                  <a:pt x="1518004" y="611904"/>
                </a:cubicBezTo>
                <a:cubicBezTo>
                  <a:pt x="1512145" y="616859"/>
                  <a:pt x="1507767" y="621275"/>
                  <a:pt x="1508306" y="621726"/>
                </a:cubicBezTo>
                <a:cubicBezTo>
                  <a:pt x="1508846" y="622178"/>
                  <a:pt x="1512784" y="625202"/>
                  <a:pt x="1517088" y="628451"/>
                </a:cubicBezTo>
                <a:cubicBezTo>
                  <a:pt x="1530486" y="638562"/>
                  <a:pt x="1535479" y="647081"/>
                  <a:pt x="1535329" y="659513"/>
                </a:cubicBezTo>
                <a:lnTo>
                  <a:pt x="1535215" y="667844"/>
                </a:lnTo>
                <a:lnTo>
                  <a:pt x="1540435" y="667217"/>
                </a:lnTo>
                <a:cubicBezTo>
                  <a:pt x="1549995" y="666074"/>
                  <a:pt x="1554034" y="663164"/>
                  <a:pt x="1558437" y="654257"/>
                </a:cubicBezTo>
                <a:cubicBezTo>
                  <a:pt x="1562327" y="646403"/>
                  <a:pt x="1562628" y="646114"/>
                  <a:pt x="1568812" y="644722"/>
                </a:cubicBezTo>
                <a:cubicBezTo>
                  <a:pt x="1577005" y="642865"/>
                  <a:pt x="1580204" y="640695"/>
                  <a:pt x="1586577" y="632653"/>
                </a:cubicBezTo>
                <a:cubicBezTo>
                  <a:pt x="1596388" y="620272"/>
                  <a:pt x="1596188" y="621626"/>
                  <a:pt x="1589588" y="612392"/>
                </a:cubicBezTo>
                <a:cubicBezTo>
                  <a:pt x="1581647" y="601252"/>
                  <a:pt x="1577720" y="598241"/>
                  <a:pt x="1568938" y="596522"/>
                </a:cubicBezTo>
                <a:cubicBezTo>
                  <a:pt x="1561950" y="595142"/>
                  <a:pt x="1561511" y="594842"/>
                  <a:pt x="1560771" y="590853"/>
                </a:cubicBezTo>
                <a:cubicBezTo>
                  <a:pt x="1559730" y="585269"/>
                  <a:pt x="1554498" y="579223"/>
                  <a:pt x="1548225" y="576375"/>
                </a:cubicBezTo>
                <a:lnTo>
                  <a:pt x="1548188" y="576350"/>
                </a:lnTo>
                <a:cubicBezTo>
                  <a:pt x="1545413" y="575085"/>
                  <a:pt x="1542443" y="574299"/>
                  <a:pt x="1539406" y="574029"/>
                </a:cubicBezTo>
                <a:close/>
                <a:moveTo>
                  <a:pt x="1150961" y="0"/>
                </a:moveTo>
                <a:lnTo>
                  <a:pt x="797141" y="0"/>
                </a:lnTo>
                <a:lnTo>
                  <a:pt x="443321" y="0"/>
                </a:lnTo>
                <a:cubicBezTo>
                  <a:pt x="354522" y="0"/>
                  <a:pt x="282536" y="71986"/>
                  <a:pt x="282536" y="160786"/>
                </a:cubicBezTo>
                <a:lnTo>
                  <a:pt x="282536" y="467919"/>
                </a:lnTo>
                <a:lnTo>
                  <a:pt x="245579" y="467994"/>
                </a:lnTo>
                <a:lnTo>
                  <a:pt x="237776" y="470680"/>
                </a:lnTo>
                <a:cubicBezTo>
                  <a:pt x="218519" y="477265"/>
                  <a:pt x="207541" y="490075"/>
                  <a:pt x="202800" y="511377"/>
                </a:cubicBezTo>
                <a:cubicBezTo>
                  <a:pt x="201658" y="516482"/>
                  <a:pt x="200566" y="521288"/>
                  <a:pt x="200366" y="522065"/>
                </a:cubicBezTo>
                <a:cubicBezTo>
                  <a:pt x="200165" y="522843"/>
                  <a:pt x="195974" y="523683"/>
                  <a:pt x="190618" y="524060"/>
                </a:cubicBezTo>
                <a:cubicBezTo>
                  <a:pt x="173192" y="525177"/>
                  <a:pt x="163921" y="534323"/>
                  <a:pt x="160684" y="553592"/>
                </a:cubicBezTo>
                <a:cubicBezTo>
                  <a:pt x="159329" y="561671"/>
                  <a:pt x="158852" y="562688"/>
                  <a:pt x="156394" y="562688"/>
                </a:cubicBezTo>
                <a:cubicBezTo>
                  <a:pt x="152746" y="563175"/>
                  <a:pt x="149153" y="564016"/>
                  <a:pt x="145667" y="565197"/>
                </a:cubicBezTo>
                <a:cubicBezTo>
                  <a:pt x="131140" y="569688"/>
                  <a:pt x="121342" y="580903"/>
                  <a:pt x="108847" y="607537"/>
                </a:cubicBezTo>
                <a:lnTo>
                  <a:pt x="102825" y="620384"/>
                </a:lnTo>
                <a:lnTo>
                  <a:pt x="107479" y="630747"/>
                </a:lnTo>
                <a:cubicBezTo>
                  <a:pt x="114479" y="646316"/>
                  <a:pt x="120024" y="655713"/>
                  <a:pt x="126510" y="662914"/>
                </a:cubicBezTo>
                <a:cubicBezTo>
                  <a:pt x="133849" y="671080"/>
                  <a:pt x="140988" y="675283"/>
                  <a:pt x="150974" y="677315"/>
                </a:cubicBezTo>
                <a:lnTo>
                  <a:pt x="158815" y="678909"/>
                </a:lnTo>
                <a:lnTo>
                  <a:pt x="160847" y="689146"/>
                </a:lnTo>
                <a:cubicBezTo>
                  <a:pt x="163494" y="702381"/>
                  <a:pt x="167847" y="708868"/>
                  <a:pt x="177156" y="713546"/>
                </a:cubicBezTo>
                <a:cubicBezTo>
                  <a:pt x="181769" y="715724"/>
                  <a:pt x="186698" y="717156"/>
                  <a:pt x="191759" y="717786"/>
                </a:cubicBezTo>
                <a:lnTo>
                  <a:pt x="199450" y="718578"/>
                </a:lnTo>
                <a:lnTo>
                  <a:pt x="202247" y="729153"/>
                </a:lnTo>
                <a:cubicBezTo>
                  <a:pt x="207441" y="748824"/>
                  <a:pt x="214040" y="758371"/>
                  <a:pt x="228267" y="766789"/>
                </a:cubicBezTo>
                <a:cubicBezTo>
                  <a:pt x="234257" y="770321"/>
                  <a:pt x="231027" y="771983"/>
                  <a:pt x="277352" y="772762"/>
                </a:cubicBezTo>
                <a:lnTo>
                  <a:pt x="282536" y="772829"/>
                </a:lnTo>
                <a:lnTo>
                  <a:pt x="282536" y="1079655"/>
                </a:lnTo>
                <a:cubicBezTo>
                  <a:pt x="282536" y="1168454"/>
                  <a:pt x="354522" y="1240440"/>
                  <a:pt x="443321" y="1240440"/>
                </a:cubicBezTo>
                <a:lnTo>
                  <a:pt x="797141" y="1240440"/>
                </a:lnTo>
                <a:lnTo>
                  <a:pt x="1150961" y="1240440"/>
                </a:lnTo>
                <a:cubicBezTo>
                  <a:pt x="1239760" y="1240440"/>
                  <a:pt x="1311746" y="1168454"/>
                  <a:pt x="1311746" y="1079655"/>
                </a:cubicBezTo>
                <a:lnTo>
                  <a:pt x="1311746" y="772829"/>
                </a:lnTo>
                <a:lnTo>
                  <a:pt x="1316930" y="772762"/>
                </a:lnTo>
                <a:cubicBezTo>
                  <a:pt x="1363255" y="771983"/>
                  <a:pt x="1360025" y="770321"/>
                  <a:pt x="1366015" y="766789"/>
                </a:cubicBezTo>
                <a:cubicBezTo>
                  <a:pt x="1380242" y="758371"/>
                  <a:pt x="1386841" y="748824"/>
                  <a:pt x="1392035" y="729153"/>
                </a:cubicBezTo>
                <a:lnTo>
                  <a:pt x="1394832" y="718578"/>
                </a:lnTo>
                <a:lnTo>
                  <a:pt x="1402523" y="717786"/>
                </a:lnTo>
                <a:cubicBezTo>
                  <a:pt x="1407584" y="717156"/>
                  <a:pt x="1412513" y="715724"/>
                  <a:pt x="1417126" y="713546"/>
                </a:cubicBezTo>
                <a:cubicBezTo>
                  <a:pt x="1426435" y="708868"/>
                  <a:pt x="1430788" y="702381"/>
                  <a:pt x="1433435" y="689146"/>
                </a:cubicBezTo>
                <a:lnTo>
                  <a:pt x="1435467" y="678909"/>
                </a:lnTo>
                <a:lnTo>
                  <a:pt x="1443308" y="677315"/>
                </a:lnTo>
                <a:cubicBezTo>
                  <a:pt x="1453294" y="675283"/>
                  <a:pt x="1460433" y="671080"/>
                  <a:pt x="1467772" y="662914"/>
                </a:cubicBezTo>
                <a:cubicBezTo>
                  <a:pt x="1474258" y="655713"/>
                  <a:pt x="1479803" y="646316"/>
                  <a:pt x="1486803" y="630747"/>
                </a:cubicBezTo>
                <a:lnTo>
                  <a:pt x="1491457" y="620384"/>
                </a:lnTo>
                <a:lnTo>
                  <a:pt x="1485435" y="607537"/>
                </a:lnTo>
                <a:cubicBezTo>
                  <a:pt x="1472940" y="580903"/>
                  <a:pt x="1463142" y="569688"/>
                  <a:pt x="1448615" y="565197"/>
                </a:cubicBezTo>
                <a:cubicBezTo>
                  <a:pt x="1445129" y="564016"/>
                  <a:pt x="1441536" y="563175"/>
                  <a:pt x="1437888" y="562688"/>
                </a:cubicBezTo>
                <a:cubicBezTo>
                  <a:pt x="1435430" y="562688"/>
                  <a:pt x="1434953" y="561671"/>
                  <a:pt x="1433598" y="553592"/>
                </a:cubicBezTo>
                <a:cubicBezTo>
                  <a:pt x="1430361" y="534323"/>
                  <a:pt x="1421090" y="525177"/>
                  <a:pt x="1403664" y="524060"/>
                </a:cubicBezTo>
                <a:cubicBezTo>
                  <a:pt x="1398308" y="523683"/>
                  <a:pt x="1394117" y="522843"/>
                  <a:pt x="1393916" y="522065"/>
                </a:cubicBezTo>
                <a:cubicBezTo>
                  <a:pt x="1393716" y="521288"/>
                  <a:pt x="1392624" y="516482"/>
                  <a:pt x="1391482" y="511377"/>
                </a:cubicBezTo>
                <a:cubicBezTo>
                  <a:pt x="1386741" y="490075"/>
                  <a:pt x="1375763" y="477265"/>
                  <a:pt x="1356506" y="470680"/>
                </a:cubicBezTo>
                <a:lnTo>
                  <a:pt x="1348703" y="467994"/>
                </a:lnTo>
                <a:lnTo>
                  <a:pt x="1311746" y="467919"/>
                </a:lnTo>
                <a:lnTo>
                  <a:pt x="1311746" y="160786"/>
                </a:lnTo>
                <a:cubicBezTo>
                  <a:pt x="1311746" y="71986"/>
                  <a:pt x="1239760" y="0"/>
                  <a:pt x="1150961" y="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endParaRPr lang="fa-I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6E4032E-2C2F-3608-D226-620E97F31EA7}"/>
              </a:ext>
            </a:extLst>
          </p:cNvPr>
          <p:cNvGrpSpPr/>
          <p:nvPr/>
        </p:nvGrpSpPr>
        <p:grpSpPr>
          <a:xfrm>
            <a:off x="6671129" y="1983121"/>
            <a:ext cx="514781" cy="3316535"/>
            <a:chOff x="7496766" y="1770732"/>
            <a:chExt cx="514781" cy="3316535"/>
          </a:xfrm>
        </p:grpSpPr>
        <p:sp>
          <p:nvSpPr>
            <p:cNvPr id="9" name="Freeform 42">
              <a:extLst>
                <a:ext uri="{FF2B5EF4-FFF2-40B4-BE49-F238E27FC236}">
                  <a16:creationId xmlns:a16="http://schemas.microsoft.com/office/drawing/2014/main" id="{A10B9BFC-88E0-57E9-09B1-32AFE4E552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6766" y="3693141"/>
              <a:ext cx="514781" cy="1394126"/>
            </a:xfrm>
            <a:custGeom>
              <a:avLst/>
              <a:gdLst>
                <a:gd name="T0" fmla="*/ 123 w 127"/>
                <a:gd name="T1" fmla="*/ 336 h 344"/>
                <a:gd name="T2" fmla="*/ 127 w 127"/>
                <a:gd name="T3" fmla="*/ 340 h 344"/>
                <a:gd name="T4" fmla="*/ 102 w 127"/>
                <a:gd name="T5" fmla="*/ 336 h 344"/>
                <a:gd name="T6" fmla="*/ 108 w 127"/>
                <a:gd name="T7" fmla="*/ 330 h 344"/>
                <a:gd name="T8" fmla="*/ 108 w 127"/>
                <a:gd name="T9" fmla="*/ 336 h 344"/>
                <a:gd name="T10" fmla="*/ 90 w 127"/>
                <a:gd name="T11" fmla="*/ 319 h 344"/>
                <a:gd name="T12" fmla="*/ 97 w 127"/>
                <a:gd name="T13" fmla="*/ 315 h 344"/>
                <a:gd name="T14" fmla="*/ 94 w 127"/>
                <a:gd name="T15" fmla="*/ 321 h 344"/>
                <a:gd name="T16" fmla="*/ 85 w 127"/>
                <a:gd name="T17" fmla="*/ 294 h 344"/>
                <a:gd name="T18" fmla="*/ 90 w 127"/>
                <a:gd name="T19" fmla="*/ 297 h 344"/>
                <a:gd name="T20" fmla="*/ 87 w 127"/>
                <a:gd name="T21" fmla="*/ 302 h 344"/>
                <a:gd name="T22" fmla="*/ 81 w 127"/>
                <a:gd name="T23" fmla="*/ 275 h 344"/>
                <a:gd name="T24" fmla="*/ 83 w 127"/>
                <a:gd name="T25" fmla="*/ 283 h 344"/>
                <a:gd name="T26" fmla="*/ 78 w 127"/>
                <a:gd name="T27" fmla="*/ 280 h 344"/>
                <a:gd name="T28" fmla="*/ 82 w 127"/>
                <a:gd name="T29" fmla="*/ 258 h 344"/>
                <a:gd name="T30" fmla="*/ 78 w 127"/>
                <a:gd name="T31" fmla="*/ 263 h 344"/>
                <a:gd name="T32" fmla="*/ 71 w 127"/>
                <a:gd name="T33" fmla="*/ 240 h 344"/>
                <a:gd name="T34" fmla="*/ 79 w 127"/>
                <a:gd name="T35" fmla="*/ 239 h 344"/>
                <a:gd name="T36" fmla="*/ 76 w 127"/>
                <a:gd name="T37" fmla="*/ 243 h 344"/>
                <a:gd name="T38" fmla="*/ 69 w 127"/>
                <a:gd name="T39" fmla="*/ 220 h 344"/>
                <a:gd name="T40" fmla="*/ 77 w 127"/>
                <a:gd name="T41" fmla="*/ 219 h 344"/>
                <a:gd name="T42" fmla="*/ 73 w 127"/>
                <a:gd name="T43" fmla="*/ 223 h 344"/>
                <a:gd name="T44" fmla="*/ 71 w 127"/>
                <a:gd name="T45" fmla="*/ 195 h 344"/>
                <a:gd name="T46" fmla="*/ 75 w 127"/>
                <a:gd name="T47" fmla="*/ 199 h 344"/>
                <a:gd name="T48" fmla="*/ 71 w 127"/>
                <a:gd name="T49" fmla="*/ 203 h 344"/>
                <a:gd name="T50" fmla="*/ 69 w 127"/>
                <a:gd name="T51" fmla="*/ 175 h 344"/>
                <a:gd name="T52" fmla="*/ 69 w 127"/>
                <a:gd name="T53" fmla="*/ 183 h 344"/>
                <a:gd name="T54" fmla="*/ 63 w 127"/>
                <a:gd name="T55" fmla="*/ 160 h 344"/>
                <a:gd name="T56" fmla="*/ 71 w 127"/>
                <a:gd name="T57" fmla="*/ 159 h 344"/>
                <a:gd name="T58" fmla="*/ 67 w 127"/>
                <a:gd name="T59" fmla="*/ 163 h 344"/>
                <a:gd name="T60" fmla="*/ 65 w 127"/>
                <a:gd name="T61" fmla="*/ 135 h 344"/>
                <a:gd name="T62" fmla="*/ 69 w 127"/>
                <a:gd name="T63" fmla="*/ 139 h 344"/>
                <a:gd name="T64" fmla="*/ 65 w 127"/>
                <a:gd name="T65" fmla="*/ 143 h 344"/>
                <a:gd name="T66" fmla="*/ 62 w 127"/>
                <a:gd name="T67" fmla="*/ 116 h 344"/>
                <a:gd name="T68" fmla="*/ 67 w 127"/>
                <a:gd name="T69" fmla="*/ 119 h 344"/>
                <a:gd name="T70" fmla="*/ 63 w 127"/>
                <a:gd name="T71" fmla="*/ 123 h 344"/>
                <a:gd name="T72" fmla="*/ 56 w 127"/>
                <a:gd name="T73" fmla="*/ 100 h 344"/>
                <a:gd name="T74" fmla="*/ 64 w 127"/>
                <a:gd name="T75" fmla="*/ 99 h 344"/>
                <a:gd name="T76" fmla="*/ 60 w 127"/>
                <a:gd name="T77" fmla="*/ 104 h 344"/>
                <a:gd name="T78" fmla="*/ 55 w 127"/>
                <a:gd name="T79" fmla="*/ 76 h 344"/>
                <a:gd name="T80" fmla="*/ 57 w 127"/>
                <a:gd name="T81" fmla="*/ 84 h 344"/>
                <a:gd name="T82" fmla="*/ 48 w 127"/>
                <a:gd name="T83" fmla="*/ 61 h 344"/>
                <a:gd name="T84" fmla="*/ 55 w 127"/>
                <a:gd name="T85" fmla="*/ 59 h 344"/>
                <a:gd name="T86" fmla="*/ 52 w 127"/>
                <a:gd name="T87" fmla="*/ 64 h 344"/>
                <a:gd name="T88" fmla="*/ 44 w 127"/>
                <a:gd name="T89" fmla="*/ 38 h 344"/>
                <a:gd name="T90" fmla="*/ 49 w 127"/>
                <a:gd name="T91" fmla="*/ 40 h 344"/>
                <a:gd name="T92" fmla="*/ 45 w 127"/>
                <a:gd name="T93" fmla="*/ 45 h 344"/>
                <a:gd name="T94" fmla="*/ 34 w 127"/>
                <a:gd name="T95" fmla="*/ 20 h 344"/>
                <a:gd name="T96" fmla="*/ 40 w 127"/>
                <a:gd name="T97" fmla="*/ 21 h 344"/>
                <a:gd name="T98" fmla="*/ 36 w 127"/>
                <a:gd name="T99" fmla="*/ 28 h 344"/>
                <a:gd name="T100" fmla="*/ 19 w 127"/>
                <a:gd name="T101" fmla="*/ 7 h 344"/>
                <a:gd name="T102" fmla="*/ 25 w 127"/>
                <a:gd name="T103" fmla="*/ 6 h 344"/>
                <a:gd name="T104" fmla="*/ 23 w 127"/>
                <a:gd name="T105" fmla="*/ 13 h 344"/>
                <a:gd name="T106" fmla="*/ 4 w 127"/>
                <a:gd name="T107" fmla="*/ 0 h 344"/>
                <a:gd name="T108" fmla="*/ 8 w 127"/>
                <a:gd name="T109" fmla="*/ 4 h 344"/>
                <a:gd name="T110" fmla="*/ 0 w 127"/>
                <a:gd name="T111" fmla="*/ 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344">
                  <a:moveTo>
                    <a:pt x="123" y="344"/>
                  </a:moveTo>
                  <a:cubicBezTo>
                    <a:pt x="121" y="344"/>
                    <a:pt x="119" y="342"/>
                    <a:pt x="119" y="340"/>
                  </a:cubicBezTo>
                  <a:cubicBezTo>
                    <a:pt x="119" y="340"/>
                    <a:pt x="119" y="340"/>
                    <a:pt x="119" y="340"/>
                  </a:cubicBezTo>
                  <a:cubicBezTo>
                    <a:pt x="119" y="338"/>
                    <a:pt x="121" y="336"/>
                    <a:pt x="123" y="336"/>
                  </a:cubicBezTo>
                  <a:cubicBezTo>
                    <a:pt x="123" y="336"/>
                    <a:pt x="123" y="336"/>
                    <a:pt x="123" y="336"/>
                  </a:cubicBezTo>
                  <a:cubicBezTo>
                    <a:pt x="123" y="336"/>
                    <a:pt x="123" y="336"/>
                    <a:pt x="123" y="336"/>
                  </a:cubicBezTo>
                  <a:cubicBezTo>
                    <a:pt x="123" y="336"/>
                    <a:pt x="123" y="336"/>
                    <a:pt x="123" y="336"/>
                  </a:cubicBezTo>
                  <a:cubicBezTo>
                    <a:pt x="125" y="336"/>
                    <a:pt x="127" y="338"/>
                    <a:pt x="127" y="340"/>
                  </a:cubicBezTo>
                  <a:cubicBezTo>
                    <a:pt x="127" y="340"/>
                    <a:pt x="127" y="340"/>
                    <a:pt x="127" y="340"/>
                  </a:cubicBezTo>
                  <a:cubicBezTo>
                    <a:pt x="127" y="342"/>
                    <a:pt x="125" y="344"/>
                    <a:pt x="123" y="344"/>
                  </a:cubicBezTo>
                  <a:cubicBezTo>
                    <a:pt x="123" y="344"/>
                    <a:pt x="123" y="344"/>
                    <a:pt x="123" y="344"/>
                  </a:cubicBezTo>
                  <a:close/>
                  <a:moveTo>
                    <a:pt x="102" y="336"/>
                  </a:moveTo>
                  <a:cubicBezTo>
                    <a:pt x="101" y="335"/>
                    <a:pt x="101" y="332"/>
                    <a:pt x="102" y="330"/>
                  </a:cubicBezTo>
                  <a:cubicBezTo>
                    <a:pt x="102" y="330"/>
                    <a:pt x="102" y="330"/>
                    <a:pt x="102" y="330"/>
                  </a:cubicBezTo>
                  <a:cubicBezTo>
                    <a:pt x="104" y="329"/>
                    <a:pt x="106" y="329"/>
                    <a:pt x="108" y="330"/>
                  </a:cubicBezTo>
                  <a:cubicBezTo>
                    <a:pt x="108" y="330"/>
                    <a:pt x="108" y="330"/>
                    <a:pt x="108" y="330"/>
                  </a:cubicBezTo>
                  <a:cubicBezTo>
                    <a:pt x="108" y="330"/>
                    <a:pt x="108" y="330"/>
                    <a:pt x="108" y="330"/>
                  </a:cubicBezTo>
                  <a:cubicBezTo>
                    <a:pt x="108" y="330"/>
                    <a:pt x="108" y="330"/>
                    <a:pt x="108" y="330"/>
                  </a:cubicBezTo>
                  <a:cubicBezTo>
                    <a:pt x="109" y="332"/>
                    <a:pt x="109" y="334"/>
                    <a:pt x="108" y="336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07" y="337"/>
                    <a:pt x="106" y="337"/>
                    <a:pt x="105" y="337"/>
                  </a:cubicBezTo>
                  <a:cubicBezTo>
                    <a:pt x="105" y="337"/>
                    <a:pt x="105" y="337"/>
                    <a:pt x="105" y="337"/>
                  </a:cubicBezTo>
                  <a:cubicBezTo>
                    <a:pt x="104" y="337"/>
                    <a:pt x="103" y="337"/>
                    <a:pt x="102" y="336"/>
                  </a:cubicBezTo>
                  <a:close/>
                  <a:moveTo>
                    <a:pt x="90" y="319"/>
                  </a:moveTo>
                  <a:cubicBezTo>
                    <a:pt x="89" y="317"/>
                    <a:pt x="90" y="314"/>
                    <a:pt x="92" y="313"/>
                  </a:cubicBezTo>
                  <a:cubicBezTo>
                    <a:pt x="92" y="313"/>
                    <a:pt x="92" y="313"/>
                    <a:pt x="92" y="313"/>
                  </a:cubicBezTo>
                  <a:cubicBezTo>
                    <a:pt x="94" y="312"/>
                    <a:pt x="96" y="313"/>
                    <a:pt x="97" y="315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8" y="317"/>
                    <a:pt x="97" y="320"/>
                    <a:pt x="95" y="320"/>
                  </a:cubicBezTo>
                  <a:cubicBezTo>
                    <a:pt x="95" y="320"/>
                    <a:pt x="95" y="320"/>
                    <a:pt x="95" y="320"/>
                  </a:cubicBezTo>
                  <a:cubicBezTo>
                    <a:pt x="95" y="321"/>
                    <a:pt x="94" y="321"/>
                    <a:pt x="94" y="321"/>
                  </a:cubicBezTo>
                  <a:cubicBezTo>
                    <a:pt x="94" y="321"/>
                    <a:pt x="94" y="321"/>
                    <a:pt x="94" y="321"/>
                  </a:cubicBezTo>
                  <a:cubicBezTo>
                    <a:pt x="92" y="321"/>
                    <a:pt x="91" y="320"/>
                    <a:pt x="90" y="319"/>
                  </a:cubicBezTo>
                  <a:close/>
                  <a:moveTo>
                    <a:pt x="83" y="299"/>
                  </a:moveTo>
                  <a:cubicBezTo>
                    <a:pt x="82" y="297"/>
                    <a:pt x="83" y="295"/>
                    <a:pt x="85" y="294"/>
                  </a:cubicBezTo>
                  <a:cubicBezTo>
                    <a:pt x="85" y="294"/>
                    <a:pt x="85" y="294"/>
                    <a:pt x="85" y="294"/>
                  </a:cubicBezTo>
                  <a:cubicBezTo>
                    <a:pt x="88" y="294"/>
                    <a:pt x="90" y="295"/>
                    <a:pt x="90" y="297"/>
                  </a:cubicBezTo>
                  <a:cubicBezTo>
                    <a:pt x="90" y="297"/>
                    <a:pt x="90" y="297"/>
                    <a:pt x="90" y="297"/>
                  </a:cubicBezTo>
                  <a:cubicBezTo>
                    <a:pt x="90" y="297"/>
                    <a:pt x="90" y="297"/>
                    <a:pt x="90" y="297"/>
                  </a:cubicBezTo>
                  <a:cubicBezTo>
                    <a:pt x="90" y="297"/>
                    <a:pt x="90" y="297"/>
                    <a:pt x="90" y="297"/>
                  </a:cubicBezTo>
                  <a:cubicBezTo>
                    <a:pt x="91" y="299"/>
                    <a:pt x="90" y="301"/>
                    <a:pt x="88" y="302"/>
                  </a:cubicBezTo>
                  <a:cubicBezTo>
                    <a:pt x="88" y="302"/>
                    <a:pt x="88" y="302"/>
                    <a:pt x="88" y="302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5" y="302"/>
                    <a:pt x="83" y="301"/>
                    <a:pt x="83" y="299"/>
                  </a:cubicBezTo>
                  <a:close/>
                  <a:moveTo>
                    <a:pt x="78" y="280"/>
                  </a:moveTo>
                  <a:cubicBezTo>
                    <a:pt x="78" y="280"/>
                    <a:pt x="78" y="280"/>
                    <a:pt x="78" y="280"/>
                  </a:cubicBezTo>
                  <a:cubicBezTo>
                    <a:pt x="77" y="277"/>
                    <a:pt x="79" y="275"/>
                    <a:pt x="81" y="275"/>
                  </a:cubicBezTo>
                  <a:cubicBezTo>
                    <a:pt x="81" y="275"/>
                    <a:pt x="81" y="275"/>
                    <a:pt x="81" y="275"/>
                  </a:cubicBezTo>
                  <a:cubicBezTo>
                    <a:pt x="83" y="274"/>
                    <a:pt x="85" y="276"/>
                    <a:pt x="86" y="278"/>
                  </a:cubicBezTo>
                  <a:cubicBezTo>
                    <a:pt x="86" y="278"/>
                    <a:pt x="86" y="278"/>
                    <a:pt x="86" y="278"/>
                  </a:cubicBezTo>
                  <a:cubicBezTo>
                    <a:pt x="86" y="280"/>
                    <a:pt x="85" y="282"/>
                    <a:pt x="83" y="283"/>
                  </a:cubicBezTo>
                  <a:cubicBezTo>
                    <a:pt x="83" y="283"/>
                    <a:pt x="83" y="283"/>
                    <a:pt x="83" y="283"/>
                  </a:cubicBezTo>
                  <a:cubicBezTo>
                    <a:pt x="82" y="283"/>
                    <a:pt x="82" y="283"/>
                    <a:pt x="82" y="283"/>
                  </a:cubicBezTo>
                  <a:cubicBezTo>
                    <a:pt x="82" y="283"/>
                    <a:pt x="82" y="283"/>
                    <a:pt x="82" y="283"/>
                  </a:cubicBezTo>
                  <a:cubicBezTo>
                    <a:pt x="80" y="283"/>
                    <a:pt x="78" y="281"/>
                    <a:pt x="78" y="280"/>
                  </a:cubicBezTo>
                  <a:close/>
                  <a:moveTo>
                    <a:pt x="74" y="260"/>
                  </a:moveTo>
                  <a:cubicBezTo>
                    <a:pt x="74" y="257"/>
                    <a:pt x="75" y="255"/>
                    <a:pt x="78" y="255"/>
                  </a:cubicBezTo>
                  <a:cubicBezTo>
                    <a:pt x="78" y="255"/>
                    <a:pt x="78" y="255"/>
                    <a:pt x="78" y="255"/>
                  </a:cubicBezTo>
                  <a:cubicBezTo>
                    <a:pt x="80" y="255"/>
                    <a:pt x="82" y="256"/>
                    <a:pt x="82" y="258"/>
                  </a:cubicBezTo>
                  <a:cubicBezTo>
                    <a:pt x="82" y="258"/>
                    <a:pt x="82" y="258"/>
                    <a:pt x="82" y="258"/>
                  </a:cubicBezTo>
                  <a:cubicBezTo>
                    <a:pt x="82" y="261"/>
                    <a:pt x="81" y="263"/>
                    <a:pt x="79" y="263"/>
                  </a:cubicBezTo>
                  <a:cubicBezTo>
                    <a:pt x="79" y="263"/>
                    <a:pt x="79" y="263"/>
                    <a:pt x="79" y="263"/>
                  </a:cubicBezTo>
                  <a:cubicBezTo>
                    <a:pt x="79" y="263"/>
                    <a:pt x="78" y="263"/>
                    <a:pt x="78" y="263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76" y="263"/>
                    <a:pt x="75" y="262"/>
                    <a:pt x="74" y="260"/>
                  </a:cubicBezTo>
                  <a:close/>
                  <a:moveTo>
                    <a:pt x="71" y="240"/>
                  </a:moveTo>
                  <a:cubicBezTo>
                    <a:pt x="71" y="240"/>
                    <a:pt x="71" y="240"/>
                    <a:pt x="71" y="240"/>
                  </a:cubicBezTo>
                  <a:cubicBezTo>
                    <a:pt x="71" y="237"/>
                    <a:pt x="73" y="235"/>
                    <a:pt x="75" y="235"/>
                  </a:cubicBezTo>
                  <a:cubicBezTo>
                    <a:pt x="75" y="235"/>
                    <a:pt x="75" y="235"/>
                    <a:pt x="75" y="235"/>
                  </a:cubicBezTo>
                  <a:cubicBezTo>
                    <a:pt x="77" y="235"/>
                    <a:pt x="79" y="236"/>
                    <a:pt x="79" y="239"/>
                  </a:cubicBezTo>
                  <a:cubicBezTo>
                    <a:pt x="79" y="239"/>
                    <a:pt x="79" y="239"/>
                    <a:pt x="79" y="239"/>
                  </a:cubicBezTo>
                  <a:cubicBezTo>
                    <a:pt x="79" y="239"/>
                    <a:pt x="79" y="239"/>
                    <a:pt x="79" y="239"/>
                  </a:cubicBezTo>
                  <a:cubicBezTo>
                    <a:pt x="79" y="239"/>
                    <a:pt x="79" y="239"/>
                    <a:pt x="79" y="239"/>
                  </a:cubicBezTo>
                  <a:cubicBezTo>
                    <a:pt x="80" y="241"/>
                    <a:pt x="78" y="243"/>
                    <a:pt x="76" y="243"/>
                  </a:cubicBezTo>
                  <a:cubicBezTo>
                    <a:pt x="76" y="243"/>
                    <a:pt x="76" y="243"/>
                    <a:pt x="76" y="243"/>
                  </a:cubicBezTo>
                  <a:cubicBezTo>
                    <a:pt x="76" y="243"/>
                    <a:pt x="76" y="243"/>
                    <a:pt x="75" y="243"/>
                  </a:cubicBezTo>
                  <a:cubicBezTo>
                    <a:pt x="75" y="243"/>
                    <a:pt x="75" y="243"/>
                    <a:pt x="75" y="243"/>
                  </a:cubicBezTo>
                  <a:cubicBezTo>
                    <a:pt x="73" y="243"/>
                    <a:pt x="72" y="242"/>
                    <a:pt x="71" y="240"/>
                  </a:cubicBezTo>
                  <a:close/>
                  <a:moveTo>
                    <a:pt x="69" y="220"/>
                  </a:moveTo>
                  <a:cubicBezTo>
                    <a:pt x="69" y="217"/>
                    <a:pt x="70" y="215"/>
                    <a:pt x="73" y="215"/>
                  </a:cubicBezTo>
                  <a:cubicBezTo>
                    <a:pt x="73" y="215"/>
                    <a:pt x="73" y="215"/>
                    <a:pt x="73" y="215"/>
                  </a:cubicBezTo>
                  <a:cubicBezTo>
                    <a:pt x="75" y="215"/>
                    <a:pt x="77" y="217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1"/>
                    <a:pt x="76" y="223"/>
                    <a:pt x="73" y="223"/>
                  </a:cubicBezTo>
                  <a:cubicBezTo>
                    <a:pt x="73" y="223"/>
                    <a:pt x="73" y="223"/>
                    <a:pt x="73" y="223"/>
                  </a:cubicBezTo>
                  <a:cubicBezTo>
                    <a:pt x="73" y="223"/>
                    <a:pt x="73" y="223"/>
                    <a:pt x="73" y="223"/>
                  </a:cubicBezTo>
                  <a:cubicBezTo>
                    <a:pt x="73" y="223"/>
                    <a:pt x="73" y="223"/>
                    <a:pt x="73" y="223"/>
                  </a:cubicBezTo>
                  <a:cubicBezTo>
                    <a:pt x="71" y="223"/>
                    <a:pt x="69" y="222"/>
                    <a:pt x="69" y="220"/>
                  </a:cubicBezTo>
                  <a:close/>
                  <a:moveTo>
                    <a:pt x="67" y="200"/>
                  </a:moveTo>
                  <a:cubicBezTo>
                    <a:pt x="67" y="197"/>
                    <a:pt x="68" y="195"/>
                    <a:pt x="71" y="195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3" y="195"/>
                    <a:pt x="75" y="197"/>
                    <a:pt x="75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5" y="201"/>
                    <a:pt x="74" y="203"/>
                    <a:pt x="71" y="203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69" y="203"/>
                    <a:pt x="67" y="202"/>
                    <a:pt x="67" y="200"/>
                  </a:cubicBezTo>
                  <a:close/>
                  <a:moveTo>
                    <a:pt x="65" y="180"/>
                  </a:moveTo>
                  <a:cubicBezTo>
                    <a:pt x="65" y="177"/>
                    <a:pt x="66" y="176"/>
                    <a:pt x="69" y="175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71" y="175"/>
                    <a:pt x="73" y="177"/>
                    <a:pt x="73" y="179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73" y="181"/>
                    <a:pt x="72" y="183"/>
                    <a:pt x="69" y="183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67" y="183"/>
                    <a:pt x="65" y="182"/>
                    <a:pt x="65" y="180"/>
                  </a:cubicBezTo>
                  <a:close/>
                  <a:moveTo>
                    <a:pt x="63" y="160"/>
                  </a:moveTo>
                  <a:cubicBezTo>
                    <a:pt x="63" y="160"/>
                    <a:pt x="63" y="160"/>
                    <a:pt x="63" y="160"/>
                  </a:cubicBezTo>
                  <a:cubicBezTo>
                    <a:pt x="63" y="158"/>
                    <a:pt x="64" y="156"/>
                    <a:pt x="67" y="155"/>
                  </a:cubicBezTo>
                  <a:cubicBezTo>
                    <a:pt x="67" y="155"/>
                    <a:pt x="67" y="155"/>
                    <a:pt x="67" y="155"/>
                  </a:cubicBezTo>
                  <a:cubicBezTo>
                    <a:pt x="69" y="155"/>
                    <a:pt x="71" y="157"/>
                    <a:pt x="71" y="159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71" y="161"/>
                    <a:pt x="70" y="163"/>
                    <a:pt x="67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5" y="163"/>
                    <a:pt x="63" y="162"/>
                    <a:pt x="63" y="160"/>
                  </a:cubicBezTo>
                  <a:close/>
                  <a:moveTo>
                    <a:pt x="61" y="140"/>
                  </a:moveTo>
                  <a:cubicBezTo>
                    <a:pt x="61" y="138"/>
                    <a:pt x="62" y="136"/>
                    <a:pt x="65" y="135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67" y="135"/>
                    <a:pt x="69" y="137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41"/>
                    <a:pt x="68" y="143"/>
                    <a:pt x="65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3" y="143"/>
                    <a:pt x="61" y="142"/>
                    <a:pt x="61" y="140"/>
                  </a:cubicBezTo>
                  <a:close/>
                  <a:moveTo>
                    <a:pt x="59" y="120"/>
                  </a:moveTo>
                  <a:cubicBezTo>
                    <a:pt x="58" y="118"/>
                    <a:pt x="60" y="116"/>
                    <a:pt x="62" y="116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4" y="115"/>
                    <a:pt x="66" y="117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21"/>
                    <a:pt x="65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1" y="123"/>
                    <a:pt x="59" y="122"/>
                    <a:pt x="59" y="120"/>
                  </a:cubicBezTo>
                  <a:close/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5" y="98"/>
                    <a:pt x="57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61" y="95"/>
                    <a:pt x="63" y="97"/>
                    <a:pt x="64" y="99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64" y="101"/>
                    <a:pt x="63" y="103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58" y="104"/>
                    <a:pt x="56" y="102"/>
                    <a:pt x="56" y="100"/>
                  </a:cubicBezTo>
                  <a:close/>
                  <a:moveTo>
                    <a:pt x="52" y="81"/>
                  </a:moveTo>
                  <a:cubicBezTo>
                    <a:pt x="52" y="79"/>
                    <a:pt x="53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8" y="76"/>
                    <a:pt x="60" y="77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59" y="83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4" y="84"/>
                    <a:pt x="53" y="83"/>
                    <a:pt x="52" y="81"/>
                  </a:cubicBezTo>
                  <a:close/>
                  <a:moveTo>
                    <a:pt x="48" y="61"/>
                  </a:moveTo>
                  <a:cubicBezTo>
                    <a:pt x="47" y="59"/>
                    <a:pt x="48" y="57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3" y="56"/>
                    <a:pt x="55" y="57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6" y="61"/>
                    <a:pt x="55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0" y="64"/>
                    <a:pt x="48" y="63"/>
                    <a:pt x="48" y="61"/>
                  </a:cubicBezTo>
                  <a:close/>
                  <a:moveTo>
                    <a:pt x="42" y="43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1" y="41"/>
                    <a:pt x="42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6" y="37"/>
                    <a:pt x="48" y="38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2"/>
                    <a:pt x="49" y="44"/>
                    <a:pt x="47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6" y="45"/>
                    <a:pt x="46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4" y="45"/>
                    <a:pt x="42" y="44"/>
                    <a:pt x="42" y="43"/>
                  </a:cubicBezTo>
                  <a:close/>
                  <a:moveTo>
                    <a:pt x="33" y="26"/>
                  </a:moveTo>
                  <a:cubicBezTo>
                    <a:pt x="32" y="24"/>
                    <a:pt x="32" y="21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6" y="19"/>
                    <a:pt x="38" y="20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23"/>
                    <a:pt x="40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7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4" y="27"/>
                    <a:pt x="33" y="26"/>
                  </a:cubicBezTo>
                  <a:close/>
                  <a:moveTo>
                    <a:pt x="20" y="13"/>
                  </a:moveTo>
                  <a:cubicBezTo>
                    <a:pt x="19" y="12"/>
                    <a:pt x="18" y="9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5"/>
                    <a:pt x="23" y="5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7"/>
                    <a:pt x="27" y="10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3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3"/>
                    <a:pt x="21" y="13"/>
                    <a:pt x="20" y="13"/>
                  </a:cubicBezTo>
                  <a:close/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0" name="Freeform 44">
              <a:extLst>
                <a:ext uri="{FF2B5EF4-FFF2-40B4-BE49-F238E27FC236}">
                  <a16:creationId xmlns:a16="http://schemas.microsoft.com/office/drawing/2014/main" id="{6953652C-2BA8-3BC6-8391-C85631CD3D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6766" y="1770732"/>
              <a:ext cx="514781" cy="1394126"/>
            </a:xfrm>
            <a:custGeom>
              <a:avLst/>
              <a:gdLst>
                <a:gd name="T0" fmla="*/ 8 w 127"/>
                <a:gd name="T1" fmla="*/ 340 h 344"/>
                <a:gd name="T2" fmla="*/ 0 w 127"/>
                <a:gd name="T3" fmla="*/ 340 h 344"/>
                <a:gd name="T4" fmla="*/ 26 w 127"/>
                <a:gd name="T5" fmla="*/ 332 h 344"/>
                <a:gd name="T6" fmla="*/ 23 w 127"/>
                <a:gd name="T7" fmla="*/ 339 h 344"/>
                <a:gd name="T8" fmla="*/ 33 w 127"/>
                <a:gd name="T9" fmla="*/ 318 h 344"/>
                <a:gd name="T10" fmla="*/ 40 w 127"/>
                <a:gd name="T11" fmla="*/ 323 h 344"/>
                <a:gd name="T12" fmla="*/ 34 w 127"/>
                <a:gd name="T13" fmla="*/ 324 h 344"/>
                <a:gd name="T14" fmla="*/ 47 w 127"/>
                <a:gd name="T15" fmla="*/ 299 h 344"/>
                <a:gd name="T16" fmla="*/ 45 w 127"/>
                <a:gd name="T17" fmla="*/ 307 h 344"/>
                <a:gd name="T18" fmla="*/ 48 w 127"/>
                <a:gd name="T19" fmla="*/ 282 h 344"/>
                <a:gd name="T20" fmla="*/ 55 w 127"/>
                <a:gd name="T21" fmla="*/ 285 h 344"/>
                <a:gd name="T22" fmla="*/ 50 w 127"/>
                <a:gd name="T23" fmla="*/ 287 h 344"/>
                <a:gd name="T24" fmla="*/ 52 w 127"/>
                <a:gd name="T25" fmla="*/ 263 h 344"/>
                <a:gd name="T26" fmla="*/ 60 w 127"/>
                <a:gd name="T27" fmla="*/ 265 h 344"/>
                <a:gd name="T28" fmla="*/ 55 w 127"/>
                <a:gd name="T29" fmla="*/ 268 h 344"/>
                <a:gd name="T30" fmla="*/ 56 w 127"/>
                <a:gd name="T31" fmla="*/ 244 h 344"/>
                <a:gd name="T32" fmla="*/ 64 w 127"/>
                <a:gd name="T33" fmla="*/ 245 h 344"/>
                <a:gd name="T34" fmla="*/ 59 w 127"/>
                <a:gd name="T35" fmla="*/ 248 h 344"/>
                <a:gd name="T36" fmla="*/ 63 w 127"/>
                <a:gd name="T37" fmla="*/ 221 h 344"/>
                <a:gd name="T38" fmla="*/ 63 w 127"/>
                <a:gd name="T39" fmla="*/ 228 h 344"/>
                <a:gd name="T40" fmla="*/ 61 w 127"/>
                <a:gd name="T41" fmla="*/ 204 h 344"/>
                <a:gd name="T42" fmla="*/ 65 w 127"/>
                <a:gd name="T43" fmla="*/ 201 h 344"/>
                <a:gd name="T44" fmla="*/ 65 w 127"/>
                <a:gd name="T45" fmla="*/ 209 h 344"/>
                <a:gd name="T46" fmla="*/ 63 w 127"/>
                <a:gd name="T47" fmla="*/ 184 h 344"/>
                <a:gd name="T48" fmla="*/ 71 w 127"/>
                <a:gd name="T49" fmla="*/ 185 h 344"/>
                <a:gd name="T50" fmla="*/ 67 w 127"/>
                <a:gd name="T51" fmla="*/ 189 h 344"/>
                <a:gd name="T52" fmla="*/ 69 w 127"/>
                <a:gd name="T53" fmla="*/ 161 h 344"/>
                <a:gd name="T54" fmla="*/ 69 w 127"/>
                <a:gd name="T55" fmla="*/ 169 h 344"/>
                <a:gd name="T56" fmla="*/ 67 w 127"/>
                <a:gd name="T57" fmla="*/ 144 h 344"/>
                <a:gd name="T58" fmla="*/ 75 w 127"/>
                <a:gd name="T59" fmla="*/ 145 h 344"/>
                <a:gd name="T60" fmla="*/ 71 w 127"/>
                <a:gd name="T61" fmla="*/ 149 h 344"/>
                <a:gd name="T62" fmla="*/ 73 w 127"/>
                <a:gd name="T63" fmla="*/ 121 h 344"/>
                <a:gd name="T64" fmla="*/ 73 w 127"/>
                <a:gd name="T65" fmla="*/ 129 h 344"/>
                <a:gd name="T66" fmla="*/ 71 w 127"/>
                <a:gd name="T67" fmla="*/ 104 h 344"/>
                <a:gd name="T68" fmla="*/ 79 w 127"/>
                <a:gd name="T69" fmla="*/ 105 h 344"/>
                <a:gd name="T70" fmla="*/ 75 w 127"/>
                <a:gd name="T71" fmla="*/ 109 h 344"/>
                <a:gd name="T72" fmla="*/ 79 w 127"/>
                <a:gd name="T73" fmla="*/ 81 h 344"/>
                <a:gd name="T74" fmla="*/ 78 w 127"/>
                <a:gd name="T75" fmla="*/ 89 h 344"/>
                <a:gd name="T76" fmla="*/ 78 w 127"/>
                <a:gd name="T77" fmla="*/ 64 h 344"/>
                <a:gd name="T78" fmla="*/ 83 w 127"/>
                <a:gd name="T79" fmla="*/ 61 h 344"/>
                <a:gd name="T80" fmla="*/ 82 w 127"/>
                <a:gd name="T81" fmla="*/ 69 h 344"/>
                <a:gd name="T82" fmla="*/ 83 w 127"/>
                <a:gd name="T83" fmla="*/ 45 h 344"/>
                <a:gd name="T84" fmla="*/ 90 w 127"/>
                <a:gd name="T85" fmla="*/ 47 h 344"/>
                <a:gd name="T86" fmla="*/ 85 w 127"/>
                <a:gd name="T87" fmla="*/ 50 h 344"/>
                <a:gd name="T88" fmla="*/ 95 w 127"/>
                <a:gd name="T89" fmla="*/ 23 h 344"/>
                <a:gd name="T90" fmla="*/ 94 w 127"/>
                <a:gd name="T91" fmla="*/ 31 h 344"/>
                <a:gd name="T92" fmla="*/ 102 w 127"/>
                <a:gd name="T93" fmla="*/ 8 h 344"/>
                <a:gd name="T94" fmla="*/ 108 w 127"/>
                <a:gd name="T95" fmla="*/ 14 h 344"/>
                <a:gd name="T96" fmla="*/ 102 w 127"/>
                <a:gd name="T97" fmla="*/ 14 h 344"/>
                <a:gd name="T98" fmla="*/ 127 w 127"/>
                <a:gd name="T99" fmla="*/ 4 h 344"/>
                <a:gd name="T100" fmla="*/ 123 w 127"/>
                <a:gd name="T101" fmla="*/ 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" h="344">
                  <a:moveTo>
                    <a:pt x="0" y="340"/>
                  </a:moveTo>
                  <a:cubicBezTo>
                    <a:pt x="0" y="338"/>
                    <a:pt x="2" y="336"/>
                    <a:pt x="4" y="336"/>
                  </a:cubicBezTo>
                  <a:cubicBezTo>
                    <a:pt x="4" y="336"/>
                    <a:pt x="4" y="336"/>
                    <a:pt x="4" y="336"/>
                  </a:cubicBezTo>
                  <a:cubicBezTo>
                    <a:pt x="6" y="336"/>
                    <a:pt x="8" y="338"/>
                    <a:pt x="8" y="340"/>
                  </a:cubicBezTo>
                  <a:cubicBezTo>
                    <a:pt x="8" y="340"/>
                    <a:pt x="8" y="340"/>
                    <a:pt x="8" y="340"/>
                  </a:cubicBezTo>
                  <a:cubicBezTo>
                    <a:pt x="8" y="342"/>
                    <a:pt x="6" y="344"/>
                    <a:pt x="4" y="344"/>
                  </a:cubicBezTo>
                  <a:cubicBezTo>
                    <a:pt x="4" y="344"/>
                    <a:pt x="4" y="344"/>
                    <a:pt x="4" y="344"/>
                  </a:cubicBezTo>
                  <a:cubicBezTo>
                    <a:pt x="2" y="344"/>
                    <a:pt x="0" y="342"/>
                    <a:pt x="0" y="340"/>
                  </a:cubicBezTo>
                  <a:close/>
                  <a:moveTo>
                    <a:pt x="19" y="337"/>
                  </a:moveTo>
                  <a:cubicBezTo>
                    <a:pt x="18" y="335"/>
                    <a:pt x="19" y="332"/>
                    <a:pt x="20" y="331"/>
                  </a:cubicBezTo>
                  <a:cubicBezTo>
                    <a:pt x="20" y="331"/>
                    <a:pt x="20" y="331"/>
                    <a:pt x="20" y="331"/>
                  </a:cubicBezTo>
                  <a:cubicBezTo>
                    <a:pt x="22" y="330"/>
                    <a:pt x="25" y="330"/>
                    <a:pt x="26" y="332"/>
                  </a:cubicBezTo>
                  <a:cubicBezTo>
                    <a:pt x="26" y="332"/>
                    <a:pt x="26" y="332"/>
                    <a:pt x="26" y="332"/>
                  </a:cubicBezTo>
                  <a:cubicBezTo>
                    <a:pt x="27" y="334"/>
                    <a:pt x="27" y="337"/>
                    <a:pt x="25" y="338"/>
                  </a:cubicBezTo>
                  <a:cubicBezTo>
                    <a:pt x="25" y="338"/>
                    <a:pt x="25" y="338"/>
                    <a:pt x="25" y="338"/>
                  </a:cubicBezTo>
                  <a:cubicBezTo>
                    <a:pt x="24" y="338"/>
                    <a:pt x="23" y="339"/>
                    <a:pt x="23" y="339"/>
                  </a:cubicBezTo>
                  <a:cubicBezTo>
                    <a:pt x="23" y="339"/>
                    <a:pt x="23" y="339"/>
                    <a:pt x="23" y="339"/>
                  </a:cubicBezTo>
                  <a:cubicBezTo>
                    <a:pt x="21" y="339"/>
                    <a:pt x="20" y="338"/>
                    <a:pt x="19" y="337"/>
                  </a:cubicBezTo>
                  <a:close/>
                  <a:moveTo>
                    <a:pt x="34" y="324"/>
                  </a:moveTo>
                  <a:cubicBezTo>
                    <a:pt x="32" y="322"/>
                    <a:pt x="32" y="320"/>
                    <a:pt x="33" y="318"/>
                  </a:cubicBezTo>
                  <a:cubicBezTo>
                    <a:pt x="33" y="318"/>
                    <a:pt x="33" y="318"/>
                    <a:pt x="33" y="318"/>
                  </a:cubicBezTo>
                  <a:cubicBezTo>
                    <a:pt x="34" y="316"/>
                    <a:pt x="37" y="316"/>
                    <a:pt x="38" y="317"/>
                  </a:cubicBezTo>
                  <a:cubicBezTo>
                    <a:pt x="38" y="317"/>
                    <a:pt x="38" y="317"/>
                    <a:pt x="38" y="317"/>
                  </a:cubicBezTo>
                  <a:cubicBezTo>
                    <a:pt x="40" y="318"/>
                    <a:pt x="41" y="321"/>
                    <a:pt x="40" y="323"/>
                  </a:cubicBezTo>
                  <a:cubicBezTo>
                    <a:pt x="40" y="323"/>
                    <a:pt x="40" y="323"/>
                    <a:pt x="40" y="323"/>
                  </a:cubicBezTo>
                  <a:cubicBezTo>
                    <a:pt x="39" y="324"/>
                    <a:pt x="38" y="324"/>
                    <a:pt x="36" y="324"/>
                  </a:cubicBezTo>
                  <a:cubicBezTo>
                    <a:pt x="36" y="324"/>
                    <a:pt x="36" y="324"/>
                    <a:pt x="36" y="324"/>
                  </a:cubicBezTo>
                  <a:cubicBezTo>
                    <a:pt x="35" y="324"/>
                    <a:pt x="35" y="324"/>
                    <a:pt x="34" y="324"/>
                  </a:cubicBezTo>
                  <a:close/>
                  <a:moveTo>
                    <a:pt x="44" y="306"/>
                  </a:moveTo>
                  <a:cubicBezTo>
                    <a:pt x="42" y="305"/>
                    <a:pt x="41" y="303"/>
                    <a:pt x="42" y="301"/>
                  </a:cubicBezTo>
                  <a:cubicBezTo>
                    <a:pt x="42" y="301"/>
                    <a:pt x="42" y="301"/>
                    <a:pt x="42" y="301"/>
                  </a:cubicBezTo>
                  <a:cubicBezTo>
                    <a:pt x="42" y="299"/>
                    <a:pt x="45" y="298"/>
                    <a:pt x="47" y="299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49" y="300"/>
                    <a:pt x="50" y="302"/>
                    <a:pt x="49" y="304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48" y="306"/>
                    <a:pt x="47" y="307"/>
                    <a:pt x="45" y="307"/>
                  </a:cubicBezTo>
                  <a:cubicBezTo>
                    <a:pt x="45" y="307"/>
                    <a:pt x="45" y="307"/>
                    <a:pt x="45" y="307"/>
                  </a:cubicBezTo>
                  <a:cubicBezTo>
                    <a:pt x="45" y="307"/>
                    <a:pt x="44" y="306"/>
                    <a:pt x="44" y="306"/>
                  </a:cubicBezTo>
                  <a:close/>
                  <a:moveTo>
                    <a:pt x="50" y="287"/>
                  </a:moveTo>
                  <a:cubicBezTo>
                    <a:pt x="48" y="287"/>
                    <a:pt x="47" y="285"/>
                    <a:pt x="48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48" y="280"/>
                    <a:pt x="50" y="279"/>
                    <a:pt x="53" y="280"/>
                  </a:cubicBezTo>
                  <a:cubicBezTo>
                    <a:pt x="53" y="280"/>
                    <a:pt x="53" y="280"/>
                    <a:pt x="53" y="280"/>
                  </a:cubicBezTo>
                  <a:cubicBezTo>
                    <a:pt x="55" y="280"/>
                    <a:pt x="56" y="282"/>
                    <a:pt x="55" y="285"/>
                  </a:cubicBezTo>
                  <a:cubicBezTo>
                    <a:pt x="55" y="285"/>
                    <a:pt x="55" y="285"/>
                    <a:pt x="55" y="285"/>
                  </a:cubicBezTo>
                  <a:cubicBezTo>
                    <a:pt x="55" y="286"/>
                    <a:pt x="53" y="288"/>
                    <a:pt x="52" y="288"/>
                  </a:cubicBezTo>
                  <a:cubicBezTo>
                    <a:pt x="52" y="288"/>
                    <a:pt x="52" y="288"/>
                    <a:pt x="52" y="288"/>
                  </a:cubicBezTo>
                  <a:cubicBezTo>
                    <a:pt x="51" y="288"/>
                    <a:pt x="51" y="288"/>
                    <a:pt x="50" y="287"/>
                  </a:cubicBezTo>
                  <a:close/>
                  <a:moveTo>
                    <a:pt x="55" y="268"/>
                  </a:moveTo>
                  <a:cubicBezTo>
                    <a:pt x="53" y="268"/>
                    <a:pt x="52" y="265"/>
                    <a:pt x="52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3" y="261"/>
                    <a:pt x="55" y="260"/>
                    <a:pt x="57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9" y="261"/>
                    <a:pt x="61" y="263"/>
                    <a:pt x="60" y="265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60" y="267"/>
                    <a:pt x="58" y="268"/>
                    <a:pt x="56" y="268"/>
                  </a:cubicBezTo>
                  <a:cubicBezTo>
                    <a:pt x="56" y="268"/>
                    <a:pt x="56" y="268"/>
                    <a:pt x="56" y="268"/>
                  </a:cubicBezTo>
                  <a:cubicBezTo>
                    <a:pt x="56" y="268"/>
                    <a:pt x="56" y="268"/>
                    <a:pt x="55" y="268"/>
                  </a:cubicBezTo>
                  <a:close/>
                  <a:moveTo>
                    <a:pt x="59" y="248"/>
                  </a:moveTo>
                  <a:cubicBezTo>
                    <a:pt x="57" y="248"/>
                    <a:pt x="55" y="246"/>
                    <a:pt x="56" y="244"/>
                  </a:cubicBezTo>
                  <a:cubicBezTo>
                    <a:pt x="56" y="244"/>
                    <a:pt x="56" y="244"/>
                    <a:pt x="56" y="244"/>
                  </a:cubicBezTo>
                  <a:cubicBezTo>
                    <a:pt x="56" y="244"/>
                    <a:pt x="56" y="244"/>
                    <a:pt x="56" y="244"/>
                  </a:cubicBezTo>
                  <a:cubicBezTo>
                    <a:pt x="56" y="244"/>
                    <a:pt x="56" y="244"/>
                    <a:pt x="56" y="244"/>
                  </a:cubicBezTo>
                  <a:cubicBezTo>
                    <a:pt x="56" y="242"/>
                    <a:pt x="58" y="240"/>
                    <a:pt x="60" y="240"/>
                  </a:cubicBezTo>
                  <a:cubicBezTo>
                    <a:pt x="60" y="240"/>
                    <a:pt x="60" y="240"/>
                    <a:pt x="60" y="240"/>
                  </a:cubicBezTo>
                  <a:cubicBezTo>
                    <a:pt x="63" y="241"/>
                    <a:pt x="64" y="243"/>
                    <a:pt x="64" y="245"/>
                  </a:cubicBezTo>
                  <a:cubicBezTo>
                    <a:pt x="64" y="245"/>
                    <a:pt x="64" y="245"/>
                    <a:pt x="64" y="245"/>
                  </a:cubicBezTo>
                  <a:cubicBezTo>
                    <a:pt x="63" y="247"/>
                    <a:pt x="62" y="248"/>
                    <a:pt x="60" y="248"/>
                  </a:cubicBezTo>
                  <a:cubicBezTo>
                    <a:pt x="60" y="248"/>
                    <a:pt x="60" y="248"/>
                    <a:pt x="60" y="248"/>
                  </a:cubicBezTo>
                  <a:cubicBezTo>
                    <a:pt x="60" y="248"/>
                    <a:pt x="59" y="248"/>
                    <a:pt x="59" y="248"/>
                  </a:cubicBezTo>
                  <a:close/>
                  <a:moveTo>
                    <a:pt x="62" y="228"/>
                  </a:moveTo>
                  <a:cubicBezTo>
                    <a:pt x="60" y="228"/>
                    <a:pt x="58" y="226"/>
                    <a:pt x="59" y="224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59" y="222"/>
                    <a:pt x="61" y="220"/>
                    <a:pt x="63" y="221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65" y="221"/>
                    <a:pt x="67" y="223"/>
                    <a:pt x="67" y="225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6" y="227"/>
                    <a:pt x="65" y="228"/>
                    <a:pt x="63" y="228"/>
                  </a:cubicBezTo>
                  <a:cubicBezTo>
                    <a:pt x="63" y="228"/>
                    <a:pt x="63" y="228"/>
                    <a:pt x="63" y="228"/>
                  </a:cubicBezTo>
                  <a:cubicBezTo>
                    <a:pt x="62" y="228"/>
                    <a:pt x="62" y="228"/>
                    <a:pt x="62" y="228"/>
                  </a:cubicBezTo>
                  <a:close/>
                  <a:moveTo>
                    <a:pt x="65" y="209"/>
                  </a:moveTo>
                  <a:cubicBezTo>
                    <a:pt x="62" y="208"/>
                    <a:pt x="61" y="206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2"/>
                    <a:pt x="63" y="200"/>
                    <a:pt x="65" y="201"/>
                  </a:cubicBezTo>
                  <a:cubicBezTo>
                    <a:pt x="65" y="201"/>
                    <a:pt x="65" y="201"/>
                    <a:pt x="65" y="201"/>
                  </a:cubicBezTo>
                  <a:cubicBezTo>
                    <a:pt x="68" y="201"/>
                    <a:pt x="69" y="203"/>
                    <a:pt x="69" y="205"/>
                  </a:cubicBezTo>
                  <a:cubicBezTo>
                    <a:pt x="69" y="205"/>
                    <a:pt x="69" y="205"/>
                    <a:pt x="69" y="205"/>
                  </a:cubicBezTo>
                  <a:cubicBezTo>
                    <a:pt x="69" y="207"/>
                    <a:pt x="67" y="209"/>
                    <a:pt x="65" y="209"/>
                  </a:cubicBezTo>
                  <a:cubicBezTo>
                    <a:pt x="65" y="209"/>
                    <a:pt x="65" y="209"/>
                    <a:pt x="65" y="209"/>
                  </a:cubicBezTo>
                  <a:cubicBezTo>
                    <a:pt x="65" y="209"/>
                    <a:pt x="65" y="209"/>
                    <a:pt x="65" y="209"/>
                  </a:cubicBezTo>
                  <a:close/>
                  <a:moveTo>
                    <a:pt x="67" y="189"/>
                  </a:moveTo>
                  <a:cubicBezTo>
                    <a:pt x="64" y="188"/>
                    <a:pt x="63" y="186"/>
                    <a:pt x="63" y="184"/>
                  </a:cubicBezTo>
                  <a:cubicBezTo>
                    <a:pt x="63" y="184"/>
                    <a:pt x="63" y="184"/>
                    <a:pt x="63" y="184"/>
                  </a:cubicBezTo>
                  <a:cubicBezTo>
                    <a:pt x="63" y="182"/>
                    <a:pt x="65" y="180"/>
                    <a:pt x="67" y="181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70" y="181"/>
                    <a:pt x="71" y="183"/>
                    <a:pt x="71" y="185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7"/>
                    <a:pt x="69" y="189"/>
                    <a:pt x="67" y="189"/>
                  </a:cubicBezTo>
                  <a:cubicBezTo>
                    <a:pt x="67" y="189"/>
                    <a:pt x="67" y="189"/>
                    <a:pt x="67" y="189"/>
                  </a:cubicBezTo>
                  <a:cubicBezTo>
                    <a:pt x="67" y="189"/>
                    <a:pt x="67" y="189"/>
                    <a:pt x="67" y="189"/>
                  </a:cubicBezTo>
                  <a:close/>
                  <a:moveTo>
                    <a:pt x="69" y="169"/>
                  </a:moveTo>
                  <a:cubicBezTo>
                    <a:pt x="66" y="168"/>
                    <a:pt x="65" y="166"/>
                    <a:pt x="65" y="164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5" y="162"/>
                    <a:pt x="67" y="160"/>
                    <a:pt x="69" y="161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2" y="161"/>
                    <a:pt x="73" y="163"/>
                    <a:pt x="73" y="165"/>
                  </a:cubicBezTo>
                  <a:cubicBezTo>
                    <a:pt x="73" y="165"/>
                    <a:pt x="73" y="165"/>
                    <a:pt x="73" y="165"/>
                  </a:cubicBezTo>
                  <a:cubicBezTo>
                    <a:pt x="73" y="167"/>
                    <a:pt x="71" y="169"/>
                    <a:pt x="69" y="169"/>
                  </a:cubicBezTo>
                  <a:cubicBezTo>
                    <a:pt x="69" y="169"/>
                    <a:pt x="69" y="169"/>
                    <a:pt x="69" y="169"/>
                  </a:cubicBezTo>
                  <a:cubicBezTo>
                    <a:pt x="69" y="169"/>
                    <a:pt x="69" y="169"/>
                    <a:pt x="69" y="169"/>
                  </a:cubicBezTo>
                  <a:close/>
                  <a:moveTo>
                    <a:pt x="71" y="149"/>
                  </a:moveTo>
                  <a:cubicBezTo>
                    <a:pt x="68" y="148"/>
                    <a:pt x="67" y="146"/>
                    <a:pt x="67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7" y="142"/>
                    <a:pt x="69" y="140"/>
                    <a:pt x="71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4" y="141"/>
                    <a:pt x="75" y="143"/>
                    <a:pt x="75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7"/>
                    <a:pt x="73" y="149"/>
                    <a:pt x="71" y="149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71" y="149"/>
                    <a:pt x="71" y="149"/>
                    <a:pt x="71" y="149"/>
                  </a:cubicBezTo>
                  <a:close/>
                  <a:moveTo>
                    <a:pt x="73" y="129"/>
                  </a:moveTo>
                  <a:cubicBezTo>
                    <a:pt x="70" y="128"/>
                    <a:pt x="69" y="127"/>
                    <a:pt x="69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69" y="122"/>
                    <a:pt x="71" y="121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6" y="121"/>
                    <a:pt x="77" y="123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7"/>
                    <a:pt x="75" y="129"/>
                    <a:pt x="73" y="129"/>
                  </a:cubicBezTo>
                  <a:cubicBezTo>
                    <a:pt x="73" y="129"/>
                    <a:pt x="73" y="129"/>
                    <a:pt x="73" y="129"/>
                  </a:cubicBezTo>
                  <a:cubicBezTo>
                    <a:pt x="73" y="129"/>
                    <a:pt x="73" y="129"/>
                    <a:pt x="73" y="129"/>
                  </a:cubicBezTo>
                  <a:close/>
                  <a:moveTo>
                    <a:pt x="75" y="109"/>
                  </a:moveTo>
                  <a:cubicBezTo>
                    <a:pt x="73" y="109"/>
                    <a:pt x="71" y="107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2" y="102"/>
                    <a:pt x="74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8" y="101"/>
                    <a:pt x="80" y="103"/>
                    <a:pt x="79" y="105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9" y="107"/>
                    <a:pt x="77" y="109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lose/>
                  <a:moveTo>
                    <a:pt x="78" y="89"/>
                  </a:moveTo>
                  <a:cubicBezTo>
                    <a:pt x="75" y="89"/>
                    <a:pt x="74" y="87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5" y="82"/>
                    <a:pt x="77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81"/>
                    <a:pt x="82" y="83"/>
                    <a:pt x="82" y="86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2" y="88"/>
                    <a:pt x="80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lose/>
                  <a:moveTo>
                    <a:pt x="81" y="69"/>
                  </a:moveTo>
                  <a:cubicBezTo>
                    <a:pt x="79" y="69"/>
                    <a:pt x="77" y="67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2"/>
                    <a:pt x="80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5" y="62"/>
                    <a:pt x="86" y="64"/>
                    <a:pt x="8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5" y="68"/>
                    <a:pt x="84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1" y="69"/>
                    <a:pt x="81" y="69"/>
                  </a:cubicBezTo>
                  <a:close/>
                  <a:moveTo>
                    <a:pt x="85" y="50"/>
                  </a:moveTo>
                  <a:cubicBezTo>
                    <a:pt x="83" y="49"/>
                    <a:pt x="82" y="47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3"/>
                    <a:pt x="86" y="41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0" y="43"/>
                    <a:pt x="91" y="45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9"/>
                    <a:pt x="88" y="50"/>
                    <a:pt x="87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6" y="50"/>
                    <a:pt x="86" y="50"/>
                    <a:pt x="85" y="50"/>
                  </a:cubicBezTo>
                  <a:close/>
                  <a:moveTo>
                    <a:pt x="92" y="31"/>
                  </a:moveTo>
                  <a:cubicBezTo>
                    <a:pt x="90" y="30"/>
                    <a:pt x="89" y="27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3"/>
                    <a:pt x="93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7" y="24"/>
                    <a:pt x="98" y="27"/>
                    <a:pt x="97" y="29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30"/>
                    <a:pt x="95" y="31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1"/>
                    <a:pt x="92" y="31"/>
                    <a:pt x="92" y="31"/>
                  </a:cubicBezTo>
                  <a:close/>
                  <a:moveTo>
                    <a:pt x="102" y="14"/>
                  </a:moveTo>
                  <a:cubicBezTo>
                    <a:pt x="101" y="12"/>
                    <a:pt x="101" y="9"/>
                    <a:pt x="102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4" y="6"/>
                    <a:pt x="106" y="7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9" y="10"/>
                    <a:pt x="109" y="12"/>
                    <a:pt x="108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7" y="15"/>
                    <a:pt x="106" y="15"/>
                    <a:pt x="105" y="15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5"/>
                    <a:pt x="103" y="14"/>
                    <a:pt x="102" y="14"/>
                  </a:cubicBezTo>
                  <a:close/>
                  <a:moveTo>
                    <a:pt x="119" y="4"/>
                  </a:moveTo>
                  <a:cubicBezTo>
                    <a:pt x="119" y="2"/>
                    <a:pt x="121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0"/>
                    <a:pt x="127" y="1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6"/>
                    <a:pt x="125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1" y="8"/>
                    <a:pt x="119" y="6"/>
                    <a:pt x="119" y="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326C45A-0440-D962-1F03-F75B3A9F4EFC}"/>
              </a:ext>
            </a:extLst>
          </p:cNvPr>
          <p:cNvGrpSpPr/>
          <p:nvPr/>
        </p:nvGrpSpPr>
        <p:grpSpPr>
          <a:xfrm>
            <a:off x="3898337" y="1983121"/>
            <a:ext cx="514781" cy="3316535"/>
            <a:chOff x="4149547" y="1770732"/>
            <a:chExt cx="514781" cy="3316535"/>
          </a:xfrm>
        </p:grpSpPr>
        <p:sp>
          <p:nvSpPr>
            <p:cNvPr id="12" name="Freeform 43">
              <a:extLst>
                <a:ext uri="{FF2B5EF4-FFF2-40B4-BE49-F238E27FC236}">
                  <a16:creationId xmlns:a16="http://schemas.microsoft.com/office/drawing/2014/main" id="{75C6BBEA-AFEE-0CFB-3251-A9FAC6AB40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9547" y="3693141"/>
              <a:ext cx="514781" cy="1394126"/>
            </a:xfrm>
            <a:custGeom>
              <a:avLst/>
              <a:gdLst>
                <a:gd name="T0" fmla="*/ 1 w 127"/>
                <a:gd name="T1" fmla="*/ 339 h 344"/>
                <a:gd name="T2" fmla="*/ 7 w 127"/>
                <a:gd name="T3" fmla="*/ 337 h 344"/>
                <a:gd name="T4" fmla="*/ 7 w 127"/>
                <a:gd name="T5" fmla="*/ 343 h 344"/>
                <a:gd name="T6" fmla="*/ 22 w 127"/>
                <a:gd name="T7" fmla="*/ 337 h 344"/>
                <a:gd name="T8" fmla="*/ 25 w 127"/>
                <a:gd name="T9" fmla="*/ 330 h 344"/>
                <a:gd name="T10" fmla="*/ 20 w 127"/>
                <a:gd name="T11" fmla="*/ 330 h 344"/>
                <a:gd name="T12" fmla="*/ 34 w 127"/>
                <a:gd name="T13" fmla="*/ 321 h 344"/>
                <a:gd name="T14" fmla="*/ 35 w 127"/>
                <a:gd name="T15" fmla="*/ 313 h 344"/>
                <a:gd name="T16" fmla="*/ 34 w 127"/>
                <a:gd name="T17" fmla="*/ 321 h 344"/>
                <a:gd name="T18" fmla="*/ 45 w 127"/>
                <a:gd name="T19" fmla="*/ 299 h 344"/>
                <a:gd name="T20" fmla="*/ 37 w 127"/>
                <a:gd name="T21" fmla="*/ 297 h 344"/>
                <a:gd name="T22" fmla="*/ 46 w 127"/>
                <a:gd name="T23" fmla="*/ 283 h 344"/>
                <a:gd name="T24" fmla="*/ 46 w 127"/>
                <a:gd name="T25" fmla="*/ 275 h 344"/>
                <a:gd name="T26" fmla="*/ 42 w 127"/>
                <a:gd name="T27" fmla="*/ 278 h 344"/>
                <a:gd name="T28" fmla="*/ 49 w 127"/>
                <a:gd name="T29" fmla="*/ 263 h 344"/>
                <a:gd name="T30" fmla="*/ 50 w 127"/>
                <a:gd name="T31" fmla="*/ 255 h 344"/>
                <a:gd name="T32" fmla="*/ 45 w 127"/>
                <a:gd name="T33" fmla="*/ 258 h 344"/>
                <a:gd name="T34" fmla="*/ 52 w 127"/>
                <a:gd name="T35" fmla="*/ 243 h 344"/>
                <a:gd name="T36" fmla="*/ 52 w 127"/>
                <a:gd name="T37" fmla="*/ 235 h 344"/>
                <a:gd name="T38" fmla="*/ 52 w 127"/>
                <a:gd name="T39" fmla="*/ 243 h 344"/>
                <a:gd name="T40" fmla="*/ 58 w 127"/>
                <a:gd name="T41" fmla="*/ 220 h 344"/>
                <a:gd name="T42" fmla="*/ 50 w 127"/>
                <a:gd name="T43" fmla="*/ 219 h 344"/>
                <a:gd name="T44" fmla="*/ 56 w 127"/>
                <a:gd name="T45" fmla="*/ 203 h 344"/>
                <a:gd name="T46" fmla="*/ 57 w 127"/>
                <a:gd name="T47" fmla="*/ 195 h 344"/>
                <a:gd name="T48" fmla="*/ 56 w 127"/>
                <a:gd name="T49" fmla="*/ 203 h 344"/>
                <a:gd name="T50" fmla="*/ 62 w 127"/>
                <a:gd name="T51" fmla="*/ 180 h 344"/>
                <a:gd name="T52" fmla="*/ 54 w 127"/>
                <a:gd name="T53" fmla="*/ 179 h 344"/>
                <a:gd name="T54" fmla="*/ 60 w 127"/>
                <a:gd name="T55" fmla="*/ 163 h 344"/>
                <a:gd name="T56" fmla="*/ 61 w 127"/>
                <a:gd name="T57" fmla="*/ 155 h 344"/>
                <a:gd name="T58" fmla="*/ 56 w 127"/>
                <a:gd name="T59" fmla="*/ 159 h 344"/>
                <a:gd name="T60" fmla="*/ 62 w 127"/>
                <a:gd name="T61" fmla="*/ 143 h 344"/>
                <a:gd name="T62" fmla="*/ 63 w 127"/>
                <a:gd name="T63" fmla="*/ 135 h 344"/>
                <a:gd name="T64" fmla="*/ 58 w 127"/>
                <a:gd name="T65" fmla="*/ 139 h 344"/>
                <a:gd name="T66" fmla="*/ 65 w 127"/>
                <a:gd name="T67" fmla="*/ 124 h 344"/>
                <a:gd name="T68" fmla="*/ 65 w 127"/>
                <a:gd name="T69" fmla="*/ 116 h 344"/>
                <a:gd name="T70" fmla="*/ 61 w 127"/>
                <a:gd name="T71" fmla="*/ 119 h 344"/>
                <a:gd name="T72" fmla="*/ 68 w 127"/>
                <a:gd name="T73" fmla="*/ 104 h 344"/>
                <a:gd name="T74" fmla="*/ 68 w 127"/>
                <a:gd name="T75" fmla="*/ 96 h 344"/>
                <a:gd name="T76" fmla="*/ 68 w 127"/>
                <a:gd name="T77" fmla="*/ 104 h 344"/>
                <a:gd name="T78" fmla="*/ 75 w 127"/>
                <a:gd name="T79" fmla="*/ 81 h 344"/>
                <a:gd name="T80" fmla="*/ 67 w 127"/>
                <a:gd name="T81" fmla="*/ 79 h 344"/>
                <a:gd name="T82" fmla="*/ 76 w 127"/>
                <a:gd name="T83" fmla="*/ 64 h 344"/>
                <a:gd name="T84" fmla="*/ 77 w 127"/>
                <a:gd name="T85" fmla="*/ 57 h 344"/>
                <a:gd name="T86" fmla="*/ 76 w 127"/>
                <a:gd name="T87" fmla="*/ 64 h 344"/>
                <a:gd name="T88" fmla="*/ 86 w 127"/>
                <a:gd name="T89" fmla="*/ 43 h 344"/>
                <a:gd name="T90" fmla="*/ 78 w 127"/>
                <a:gd name="T91" fmla="*/ 40 h 344"/>
                <a:gd name="T92" fmla="*/ 82 w 127"/>
                <a:gd name="T93" fmla="*/ 46 h 344"/>
                <a:gd name="T94" fmla="*/ 94 w 127"/>
                <a:gd name="T95" fmla="*/ 26 h 344"/>
                <a:gd name="T96" fmla="*/ 88 w 127"/>
                <a:gd name="T97" fmla="*/ 22 h 344"/>
                <a:gd name="T98" fmla="*/ 91 w 127"/>
                <a:gd name="T99" fmla="*/ 28 h 344"/>
                <a:gd name="T100" fmla="*/ 107 w 127"/>
                <a:gd name="T101" fmla="*/ 13 h 344"/>
                <a:gd name="T102" fmla="*/ 103 w 127"/>
                <a:gd name="T103" fmla="*/ 6 h 344"/>
                <a:gd name="T104" fmla="*/ 126 w 127"/>
                <a:gd name="T105" fmla="*/ 7 h 344"/>
                <a:gd name="T106" fmla="*/ 121 w 127"/>
                <a:gd name="T107" fmla="*/ 1 h 344"/>
                <a:gd name="T108" fmla="*/ 122 w 127"/>
                <a:gd name="T109" fmla="*/ 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" h="344">
                  <a:moveTo>
                    <a:pt x="4" y="344"/>
                  </a:moveTo>
                  <a:cubicBezTo>
                    <a:pt x="3" y="344"/>
                    <a:pt x="2" y="344"/>
                    <a:pt x="2" y="343"/>
                  </a:cubicBezTo>
                  <a:cubicBezTo>
                    <a:pt x="1" y="342"/>
                    <a:pt x="0" y="341"/>
                    <a:pt x="0" y="340"/>
                  </a:cubicBezTo>
                  <a:cubicBezTo>
                    <a:pt x="0" y="340"/>
                    <a:pt x="0" y="339"/>
                    <a:pt x="1" y="339"/>
                  </a:cubicBezTo>
                  <a:cubicBezTo>
                    <a:pt x="1" y="338"/>
                    <a:pt x="1" y="338"/>
                    <a:pt x="2" y="337"/>
                  </a:cubicBezTo>
                  <a:cubicBezTo>
                    <a:pt x="2" y="337"/>
                    <a:pt x="4" y="336"/>
                    <a:pt x="5" y="336"/>
                  </a:cubicBezTo>
                  <a:cubicBezTo>
                    <a:pt x="5" y="336"/>
                    <a:pt x="6" y="336"/>
                    <a:pt x="6" y="337"/>
                  </a:cubicBezTo>
                  <a:cubicBezTo>
                    <a:pt x="6" y="337"/>
                    <a:pt x="6" y="337"/>
                    <a:pt x="7" y="337"/>
                  </a:cubicBezTo>
                  <a:cubicBezTo>
                    <a:pt x="7" y="337"/>
                    <a:pt x="7" y="337"/>
                    <a:pt x="7" y="337"/>
                  </a:cubicBezTo>
                  <a:cubicBezTo>
                    <a:pt x="8" y="338"/>
                    <a:pt x="8" y="339"/>
                    <a:pt x="8" y="340"/>
                  </a:cubicBezTo>
                  <a:cubicBezTo>
                    <a:pt x="8" y="341"/>
                    <a:pt x="8" y="341"/>
                    <a:pt x="8" y="342"/>
                  </a:cubicBezTo>
                  <a:cubicBezTo>
                    <a:pt x="8" y="342"/>
                    <a:pt x="8" y="343"/>
                    <a:pt x="7" y="343"/>
                  </a:cubicBezTo>
                  <a:cubicBezTo>
                    <a:pt x="7" y="343"/>
                    <a:pt x="6" y="344"/>
                    <a:pt x="6" y="344"/>
                  </a:cubicBezTo>
                  <a:cubicBezTo>
                    <a:pt x="5" y="344"/>
                    <a:pt x="5" y="344"/>
                    <a:pt x="4" y="344"/>
                  </a:cubicBezTo>
                  <a:close/>
                  <a:moveTo>
                    <a:pt x="22" y="337"/>
                  </a:moveTo>
                  <a:cubicBezTo>
                    <a:pt x="22" y="337"/>
                    <a:pt x="22" y="337"/>
                    <a:pt x="22" y="337"/>
                  </a:cubicBezTo>
                  <a:cubicBezTo>
                    <a:pt x="23" y="337"/>
                    <a:pt x="24" y="337"/>
                    <a:pt x="25" y="336"/>
                  </a:cubicBezTo>
                  <a:cubicBezTo>
                    <a:pt x="25" y="336"/>
                    <a:pt x="25" y="336"/>
                    <a:pt x="25" y="336"/>
                  </a:cubicBezTo>
                  <a:cubicBezTo>
                    <a:pt x="27" y="334"/>
                    <a:pt x="27" y="332"/>
                    <a:pt x="25" y="330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29"/>
                    <a:pt x="21" y="329"/>
                    <a:pt x="20" y="330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18" y="331"/>
                    <a:pt x="18" y="334"/>
                    <a:pt x="19" y="336"/>
                  </a:cubicBezTo>
                  <a:cubicBezTo>
                    <a:pt x="20" y="337"/>
                    <a:pt x="21" y="337"/>
                    <a:pt x="22" y="337"/>
                  </a:cubicBezTo>
                  <a:close/>
                  <a:moveTo>
                    <a:pt x="34" y="321"/>
                  </a:moveTo>
                  <a:cubicBezTo>
                    <a:pt x="34" y="321"/>
                    <a:pt x="34" y="321"/>
                    <a:pt x="34" y="321"/>
                  </a:cubicBezTo>
                  <a:cubicBezTo>
                    <a:pt x="35" y="321"/>
                    <a:pt x="37" y="320"/>
                    <a:pt x="37" y="318"/>
                  </a:cubicBezTo>
                  <a:cubicBezTo>
                    <a:pt x="37" y="318"/>
                    <a:pt x="37" y="318"/>
                    <a:pt x="37" y="318"/>
                  </a:cubicBezTo>
                  <a:cubicBezTo>
                    <a:pt x="38" y="316"/>
                    <a:pt x="37" y="314"/>
                    <a:pt x="35" y="313"/>
                  </a:cubicBezTo>
                  <a:cubicBezTo>
                    <a:pt x="35" y="313"/>
                    <a:pt x="35" y="313"/>
                    <a:pt x="35" y="313"/>
                  </a:cubicBezTo>
                  <a:cubicBezTo>
                    <a:pt x="33" y="312"/>
                    <a:pt x="31" y="313"/>
                    <a:pt x="30" y="315"/>
                  </a:cubicBezTo>
                  <a:cubicBezTo>
                    <a:pt x="30" y="315"/>
                    <a:pt x="30" y="315"/>
                    <a:pt x="30" y="315"/>
                  </a:cubicBezTo>
                  <a:cubicBezTo>
                    <a:pt x="29" y="317"/>
                    <a:pt x="30" y="319"/>
                    <a:pt x="32" y="320"/>
                  </a:cubicBezTo>
                  <a:cubicBezTo>
                    <a:pt x="33" y="321"/>
                    <a:pt x="33" y="321"/>
                    <a:pt x="34" y="321"/>
                  </a:cubicBezTo>
                  <a:close/>
                  <a:moveTo>
                    <a:pt x="41" y="302"/>
                  </a:moveTo>
                  <a:cubicBezTo>
                    <a:pt x="41" y="302"/>
                    <a:pt x="41" y="302"/>
                    <a:pt x="41" y="302"/>
                  </a:cubicBezTo>
                  <a:cubicBezTo>
                    <a:pt x="43" y="302"/>
                    <a:pt x="44" y="301"/>
                    <a:pt x="45" y="299"/>
                  </a:cubicBezTo>
                  <a:cubicBezTo>
                    <a:pt x="45" y="299"/>
                    <a:pt x="45" y="299"/>
                    <a:pt x="45" y="299"/>
                  </a:cubicBezTo>
                  <a:cubicBezTo>
                    <a:pt x="45" y="297"/>
                    <a:pt x="44" y="295"/>
                    <a:pt x="42" y="294"/>
                  </a:cubicBezTo>
                  <a:cubicBezTo>
                    <a:pt x="42" y="294"/>
                    <a:pt x="42" y="294"/>
                    <a:pt x="42" y="294"/>
                  </a:cubicBezTo>
                  <a:cubicBezTo>
                    <a:pt x="40" y="294"/>
                    <a:pt x="38" y="295"/>
                    <a:pt x="37" y="297"/>
                  </a:cubicBezTo>
                  <a:cubicBezTo>
                    <a:pt x="37" y="297"/>
                    <a:pt x="37" y="297"/>
                    <a:pt x="37" y="297"/>
                  </a:cubicBezTo>
                  <a:cubicBezTo>
                    <a:pt x="36" y="299"/>
                    <a:pt x="38" y="301"/>
                    <a:pt x="40" y="302"/>
                  </a:cubicBezTo>
                  <a:cubicBezTo>
                    <a:pt x="40" y="302"/>
                    <a:pt x="40" y="302"/>
                    <a:pt x="41" y="302"/>
                  </a:cubicBezTo>
                  <a:close/>
                  <a:moveTo>
                    <a:pt x="46" y="283"/>
                  </a:moveTo>
                  <a:cubicBezTo>
                    <a:pt x="46" y="283"/>
                    <a:pt x="46" y="283"/>
                    <a:pt x="46" y="283"/>
                  </a:cubicBezTo>
                  <a:cubicBezTo>
                    <a:pt x="47" y="283"/>
                    <a:pt x="49" y="281"/>
                    <a:pt x="49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0" y="277"/>
                    <a:pt x="49" y="275"/>
                    <a:pt x="46" y="275"/>
                  </a:cubicBezTo>
                  <a:cubicBezTo>
                    <a:pt x="46" y="275"/>
                    <a:pt x="46" y="275"/>
                    <a:pt x="46" y="275"/>
                  </a:cubicBezTo>
                  <a:cubicBezTo>
                    <a:pt x="44" y="274"/>
                    <a:pt x="42" y="276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1" y="280"/>
                    <a:pt x="43" y="282"/>
                    <a:pt x="45" y="282"/>
                  </a:cubicBezTo>
                  <a:cubicBezTo>
                    <a:pt x="45" y="283"/>
                    <a:pt x="45" y="283"/>
                    <a:pt x="46" y="283"/>
                  </a:cubicBezTo>
                  <a:close/>
                  <a:moveTo>
                    <a:pt x="49" y="263"/>
                  </a:moveTo>
                  <a:cubicBezTo>
                    <a:pt x="49" y="263"/>
                    <a:pt x="49" y="263"/>
                    <a:pt x="49" y="263"/>
                  </a:cubicBezTo>
                  <a:cubicBezTo>
                    <a:pt x="51" y="263"/>
                    <a:pt x="53" y="261"/>
                    <a:pt x="53" y="259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57"/>
                    <a:pt x="52" y="255"/>
                    <a:pt x="50" y="255"/>
                  </a:cubicBezTo>
                  <a:cubicBezTo>
                    <a:pt x="50" y="255"/>
                    <a:pt x="50" y="255"/>
                    <a:pt x="50" y="255"/>
                  </a:cubicBezTo>
                  <a:cubicBezTo>
                    <a:pt x="48" y="255"/>
                    <a:pt x="46" y="256"/>
                    <a:pt x="45" y="258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5" y="258"/>
                    <a:pt x="45" y="258"/>
                    <a:pt x="45" y="258"/>
                  </a:cubicBezTo>
                  <a:cubicBezTo>
                    <a:pt x="45" y="260"/>
                    <a:pt x="46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lose/>
                  <a:moveTo>
                    <a:pt x="52" y="243"/>
                  </a:moveTo>
                  <a:cubicBezTo>
                    <a:pt x="52" y="243"/>
                    <a:pt x="52" y="243"/>
                    <a:pt x="52" y="243"/>
                  </a:cubicBezTo>
                  <a:cubicBezTo>
                    <a:pt x="54" y="243"/>
                    <a:pt x="56" y="242"/>
                    <a:pt x="56" y="240"/>
                  </a:cubicBezTo>
                  <a:cubicBezTo>
                    <a:pt x="56" y="240"/>
                    <a:pt x="56" y="240"/>
                    <a:pt x="56" y="240"/>
                  </a:cubicBezTo>
                  <a:cubicBezTo>
                    <a:pt x="56" y="237"/>
                    <a:pt x="55" y="235"/>
                    <a:pt x="52" y="235"/>
                  </a:cubicBezTo>
                  <a:cubicBezTo>
                    <a:pt x="52" y="235"/>
                    <a:pt x="52" y="235"/>
                    <a:pt x="52" y="235"/>
                  </a:cubicBezTo>
                  <a:cubicBezTo>
                    <a:pt x="50" y="235"/>
                    <a:pt x="48" y="236"/>
                    <a:pt x="48" y="239"/>
                  </a:cubicBezTo>
                  <a:cubicBezTo>
                    <a:pt x="48" y="239"/>
                    <a:pt x="48" y="239"/>
                    <a:pt x="48" y="239"/>
                  </a:cubicBezTo>
                  <a:cubicBezTo>
                    <a:pt x="48" y="241"/>
                    <a:pt x="49" y="243"/>
                    <a:pt x="51" y="243"/>
                  </a:cubicBezTo>
                  <a:cubicBezTo>
                    <a:pt x="52" y="243"/>
                    <a:pt x="52" y="243"/>
                    <a:pt x="52" y="243"/>
                  </a:cubicBezTo>
                  <a:close/>
                  <a:moveTo>
                    <a:pt x="54" y="223"/>
                  </a:moveTo>
                  <a:cubicBezTo>
                    <a:pt x="54" y="223"/>
                    <a:pt x="54" y="223"/>
                    <a:pt x="54" y="223"/>
                  </a:cubicBezTo>
                  <a:cubicBezTo>
                    <a:pt x="56" y="223"/>
                    <a:pt x="58" y="222"/>
                    <a:pt x="58" y="220"/>
                  </a:cubicBezTo>
                  <a:cubicBezTo>
                    <a:pt x="58" y="220"/>
                    <a:pt x="58" y="220"/>
                    <a:pt x="58" y="220"/>
                  </a:cubicBezTo>
                  <a:cubicBezTo>
                    <a:pt x="59" y="217"/>
                    <a:pt x="57" y="215"/>
                    <a:pt x="55" y="215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3" y="215"/>
                    <a:pt x="51" y="216"/>
                    <a:pt x="50" y="219"/>
                  </a:cubicBezTo>
                  <a:cubicBezTo>
                    <a:pt x="50" y="219"/>
                    <a:pt x="50" y="219"/>
                    <a:pt x="50" y="219"/>
                  </a:cubicBezTo>
                  <a:cubicBezTo>
                    <a:pt x="50" y="221"/>
                    <a:pt x="52" y="223"/>
                    <a:pt x="54" y="223"/>
                  </a:cubicBezTo>
                  <a:cubicBezTo>
                    <a:pt x="54" y="223"/>
                    <a:pt x="54" y="223"/>
                    <a:pt x="54" y="223"/>
                  </a:cubicBezTo>
                  <a:close/>
                  <a:moveTo>
                    <a:pt x="56" y="203"/>
                  </a:moveTo>
                  <a:cubicBezTo>
                    <a:pt x="56" y="203"/>
                    <a:pt x="56" y="203"/>
                    <a:pt x="56" y="203"/>
                  </a:cubicBezTo>
                  <a:cubicBezTo>
                    <a:pt x="58" y="203"/>
                    <a:pt x="60" y="202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197"/>
                    <a:pt x="59" y="195"/>
                    <a:pt x="57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5" y="195"/>
                    <a:pt x="53" y="197"/>
                    <a:pt x="52" y="199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2" y="201"/>
                    <a:pt x="54" y="203"/>
                    <a:pt x="56" y="203"/>
                  </a:cubicBezTo>
                  <a:cubicBezTo>
                    <a:pt x="56" y="203"/>
                    <a:pt x="56" y="203"/>
                    <a:pt x="56" y="203"/>
                  </a:cubicBezTo>
                  <a:close/>
                  <a:moveTo>
                    <a:pt x="58" y="183"/>
                  </a:moveTo>
                  <a:cubicBezTo>
                    <a:pt x="58" y="183"/>
                    <a:pt x="58" y="183"/>
                    <a:pt x="58" y="183"/>
                  </a:cubicBezTo>
                  <a:cubicBezTo>
                    <a:pt x="60" y="183"/>
                    <a:pt x="62" y="182"/>
                    <a:pt x="62" y="180"/>
                  </a:cubicBezTo>
                  <a:cubicBezTo>
                    <a:pt x="62" y="180"/>
                    <a:pt x="62" y="180"/>
                    <a:pt x="62" y="180"/>
                  </a:cubicBezTo>
                  <a:cubicBezTo>
                    <a:pt x="62" y="177"/>
                    <a:pt x="61" y="175"/>
                    <a:pt x="59" y="175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56" y="175"/>
                    <a:pt x="55" y="177"/>
                    <a:pt x="54" y="179"/>
                  </a:cubicBezTo>
                  <a:cubicBezTo>
                    <a:pt x="54" y="179"/>
                    <a:pt x="54" y="179"/>
                    <a:pt x="54" y="179"/>
                  </a:cubicBezTo>
                  <a:cubicBezTo>
                    <a:pt x="54" y="181"/>
                    <a:pt x="56" y="183"/>
                    <a:pt x="58" y="183"/>
                  </a:cubicBezTo>
                  <a:cubicBezTo>
                    <a:pt x="58" y="183"/>
                    <a:pt x="58" y="183"/>
                    <a:pt x="58" y="183"/>
                  </a:cubicBezTo>
                  <a:close/>
                  <a:moveTo>
                    <a:pt x="60" y="163"/>
                  </a:moveTo>
                  <a:cubicBezTo>
                    <a:pt x="60" y="163"/>
                    <a:pt x="60" y="163"/>
                    <a:pt x="60" y="163"/>
                  </a:cubicBezTo>
                  <a:cubicBezTo>
                    <a:pt x="62" y="163"/>
                    <a:pt x="64" y="162"/>
                    <a:pt x="64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58"/>
                    <a:pt x="63" y="156"/>
                    <a:pt x="61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58" y="155"/>
                    <a:pt x="57" y="157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61"/>
                    <a:pt x="58" y="163"/>
                    <a:pt x="60" y="163"/>
                  </a:cubicBezTo>
                  <a:cubicBezTo>
                    <a:pt x="60" y="163"/>
                    <a:pt x="60" y="163"/>
                    <a:pt x="60" y="163"/>
                  </a:cubicBezTo>
                  <a:close/>
                  <a:moveTo>
                    <a:pt x="62" y="143"/>
                  </a:moveTo>
                  <a:cubicBezTo>
                    <a:pt x="62" y="143"/>
                    <a:pt x="62" y="143"/>
                    <a:pt x="62" y="143"/>
                  </a:cubicBezTo>
                  <a:cubicBezTo>
                    <a:pt x="64" y="143"/>
                    <a:pt x="66" y="142"/>
                    <a:pt x="66" y="140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7" y="138"/>
                    <a:pt x="65" y="136"/>
                    <a:pt x="63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8" y="141"/>
                    <a:pt x="60" y="143"/>
                    <a:pt x="62" y="143"/>
                  </a:cubicBezTo>
                  <a:cubicBezTo>
                    <a:pt x="62" y="143"/>
                    <a:pt x="62" y="143"/>
                    <a:pt x="62" y="143"/>
                  </a:cubicBezTo>
                  <a:close/>
                  <a:moveTo>
                    <a:pt x="65" y="124"/>
                  </a:moveTo>
                  <a:cubicBezTo>
                    <a:pt x="65" y="124"/>
                    <a:pt x="65" y="124"/>
                    <a:pt x="65" y="124"/>
                  </a:cubicBezTo>
                  <a:cubicBezTo>
                    <a:pt x="67" y="124"/>
                    <a:pt x="68" y="122"/>
                    <a:pt x="69" y="120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69" y="118"/>
                    <a:pt x="67" y="116"/>
                    <a:pt x="6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3" y="115"/>
                    <a:pt x="61" y="117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21"/>
                    <a:pt x="62" y="123"/>
                    <a:pt x="64" y="123"/>
                  </a:cubicBezTo>
                  <a:cubicBezTo>
                    <a:pt x="64" y="124"/>
                    <a:pt x="65" y="124"/>
                    <a:pt x="65" y="124"/>
                  </a:cubicBezTo>
                  <a:close/>
                  <a:moveTo>
                    <a:pt x="68" y="104"/>
                  </a:moveTo>
                  <a:cubicBezTo>
                    <a:pt x="68" y="104"/>
                    <a:pt x="68" y="104"/>
                    <a:pt x="68" y="104"/>
                  </a:cubicBezTo>
                  <a:cubicBezTo>
                    <a:pt x="70" y="104"/>
                    <a:pt x="71" y="102"/>
                    <a:pt x="72" y="100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98"/>
                    <a:pt x="70" y="96"/>
                    <a:pt x="68" y="96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66" y="95"/>
                    <a:pt x="64" y="97"/>
                    <a:pt x="64" y="99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63" y="101"/>
                    <a:pt x="65" y="103"/>
                    <a:pt x="67" y="104"/>
                  </a:cubicBezTo>
                  <a:cubicBezTo>
                    <a:pt x="67" y="104"/>
                    <a:pt x="67" y="104"/>
                    <a:pt x="68" y="104"/>
                  </a:cubicBezTo>
                  <a:close/>
                  <a:moveTo>
                    <a:pt x="71" y="84"/>
                  </a:moveTo>
                  <a:cubicBezTo>
                    <a:pt x="71" y="84"/>
                    <a:pt x="71" y="84"/>
                    <a:pt x="71" y="84"/>
                  </a:cubicBezTo>
                  <a:cubicBezTo>
                    <a:pt x="73" y="84"/>
                    <a:pt x="75" y="83"/>
                    <a:pt x="7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79"/>
                    <a:pt x="74" y="76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0" y="76"/>
                    <a:pt x="68" y="77"/>
                    <a:pt x="67" y="79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81"/>
                    <a:pt x="68" y="83"/>
                    <a:pt x="70" y="84"/>
                  </a:cubicBezTo>
                  <a:cubicBezTo>
                    <a:pt x="71" y="84"/>
                    <a:pt x="71" y="84"/>
                    <a:pt x="71" y="84"/>
                  </a:cubicBezTo>
                  <a:close/>
                  <a:moveTo>
                    <a:pt x="76" y="64"/>
                  </a:moveTo>
                  <a:cubicBezTo>
                    <a:pt x="76" y="64"/>
                    <a:pt x="76" y="64"/>
                    <a:pt x="76" y="64"/>
                  </a:cubicBezTo>
                  <a:cubicBezTo>
                    <a:pt x="78" y="64"/>
                    <a:pt x="79" y="63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59"/>
                    <a:pt x="79" y="57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5" y="56"/>
                    <a:pt x="72" y="57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1" y="62"/>
                    <a:pt x="73" y="64"/>
                    <a:pt x="75" y="64"/>
                  </a:cubicBezTo>
                  <a:cubicBezTo>
                    <a:pt x="75" y="64"/>
                    <a:pt x="75" y="64"/>
                    <a:pt x="76" y="64"/>
                  </a:cubicBezTo>
                  <a:close/>
                  <a:moveTo>
                    <a:pt x="82" y="46"/>
                  </a:moveTo>
                  <a:cubicBezTo>
                    <a:pt x="82" y="46"/>
                    <a:pt x="82" y="46"/>
                    <a:pt x="82" y="46"/>
                  </a:cubicBezTo>
                  <a:cubicBezTo>
                    <a:pt x="84" y="46"/>
                    <a:pt x="85" y="45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7" y="41"/>
                    <a:pt x="86" y="39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1" y="37"/>
                    <a:pt x="79" y="38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7" y="42"/>
                    <a:pt x="78" y="44"/>
                    <a:pt x="81" y="45"/>
                  </a:cubicBezTo>
                  <a:cubicBezTo>
                    <a:pt x="81" y="45"/>
                    <a:pt x="82" y="46"/>
                    <a:pt x="82" y="46"/>
                  </a:cubicBezTo>
                  <a:close/>
                  <a:moveTo>
                    <a:pt x="91" y="28"/>
                  </a:move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4" y="27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6" y="24"/>
                    <a:pt x="95" y="22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1" y="19"/>
                    <a:pt x="89" y="20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3"/>
                    <a:pt x="87" y="26"/>
                    <a:pt x="89" y="27"/>
                  </a:cubicBezTo>
                  <a:cubicBezTo>
                    <a:pt x="90" y="28"/>
                    <a:pt x="90" y="28"/>
                    <a:pt x="91" y="28"/>
                  </a:cubicBezTo>
                  <a:close/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6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9" y="12"/>
                    <a:pt x="109" y="9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7" y="5"/>
                    <a:pt x="104" y="5"/>
                    <a:pt x="103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1" y="7"/>
                    <a:pt x="100" y="10"/>
                    <a:pt x="101" y="12"/>
                  </a:cubicBezTo>
                  <a:cubicBezTo>
                    <a:pt x="102" y="13"/>
                    <a:pt x="103" y="13"/>
                    <a:pt x="105" y="13"/>
                  </a:cubicBezTo>
                  <a:close/>
                  <a:moveTo>
                    <a:pt x="125" y="8"/>
                  </a:moveTo>
                  <a:cubicBezTo>
                    <a:pt x="125" y="7"/>
                    <a:pt x="126" y="7"/>
                    <a:pt x="126" y="7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5"/>
                    <a:pt x="127" y="5"/>
                    <a:pt x="127" y="4"/>
                  </a:cubicBezTo>
                  <a:cubicBezTo>
                    <a:pt x="127" y="3"/>
                    <a:pt x="127" y="2"/>
                    <a:pt x="126" y="1"/>
                  </a:cubicBezTo>
                  <a:cubicBezTo>
                    <a:pt x="125" y="0"/>
                    <a:pt x="122" y="0"/>
                    <a:pt x="121" y="1"/>
                  </a:cubicBezTo>
                  <a:cubicBezTo>
                    <a:pt x="120" y="2"/>
                    <a:pt x="119" y="3"/>
                    <a:pt x="119" y="4"/>
                  </a:cubicBezTo>
                  <a:cubicBezTo>
                    <a:pt x="119" y="5"/>
                    <a:pt x="119" y="5"/>
                    <a:pt x="120" y="6"/>
                  </a:cubicBezTo>
                  <a:cubicBezTo>
                    <a:pt x="120" y="6"/>
                    <a:pt x="120" y="6"/>
                    <a:pt x="121" y="7"/>
                  </a:cubicBezTo>
                  <a:cubicBezTo>
                    <a:pt x="121" y="7"/>
                    <a:pt x="121" y="7"/>
                    <a:pt x="122" y="8"/>
                  </a:cubicBezTo>
                  <a:cubicBezTo>
                    <a:pt x="122" y="8"/>
                    <a:pt x="123" y="8"/>
                    <a:pt x="123" y="8"/>
                  </a:cubicBezTo>
                  <a:cubicBezTo>
                    <a:pt x="124" y="8"/>
                    <a:pt x="124" y="8"/>
                    <a:pt x="125" y="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3" name="Freeform 46">
              <a:extLst>
                <a:ext uri="{FF2B5EF4-FFF2-40B4-BE49-F238E27FC236}">
                  <a16:creationId xmlns:a16="http://schemas.microsoft.com/office/drawing/2014/main" id="{F089C4CB-A90D-F189-62E8-7E2DC0F6BE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9547" y="1770732"/>
              <a:ext cx="514781" cy="1394126"/>
            </a:xfrm>
            <a:custGeom>
              <a:avLst/>
              <a:gdLst>
                <a:gd name="T0" fmla="*/ 127 w 127"/>
                <a:gd name="T1" fmla="*/ 340 h 344"/>
                <a:gd name="T2" fmla="*/ 119 w 127"/>
                <a:gd name="T3" fmla="*/ 340 h 344"/>
                <a:gd name="T4" fmla="*/ 107 w 127"/>
                <a:gd name="T5" fmla="*/ 331 h 344"/>
                <a:gd name="T6" fmla="*/ 105 w 127"/>
                <a:gd name="T7" fmla="*/ 339 h 344"/>
                <a:gd name="T8" fmla="*/ 89 w 127"/>
                <a:gd name="T9" fmla="*/ 317 h 344"/>
                <a:gd name="T10" fmla="*/ 93 w 127"/>
                <a:gd name="T11" fmla="*/ 324 h 344"/>
                <a:gd name="T12" fmla="*/ 88 w 127"/>
                <a:gd name="T13" fmla="*/ 323 h 344"/>
                <a:gd name="T14" fmla="*/ 86 w 127"/>
                <a:gd name="T15" fmla="*/ 301 h 344"/>
                <a:gd name="T16" fmla="*/ 82 w 127"/>
                <a:gd name="T17" fmla="*/ 307 h 344"/>
                <a:gd name="T18" fmla="*/ 75 w 127"/>
                <a:gd name="T19" fmla="*/ 280 h 344"/>
                <a:gd name="T20" fmla="*/ 77 w 127"/>
                <a:gd name="T21" fmla="*/ 287 h 344"/>
                <a:gd name="T22" fmla="*/ 72 w 127"/>
                <a:gd name="T23" fmla="*/ 285 h 344"/>
                <a:gd name="T24" fmla="*/ 75 w 127"/>
                <a:gd name="T25" fmla="*/ 263 h 344"/>
                <a:gd name="T26" fmla="*/ 71 w 127"/>
                <a:gd name="T27" fmla="*/ 268 h 344"/>
                <a:gd name="T28" fmla="*/ 67 w 127"/>
                <a:gd name="T29" fmla="*/ 240 h 344"/>
                <a:gd name="T30" fmla="*/ 68 w 127"/>
                <a:gd name="T31" fmla="*/ 248 h 344"/>
                <a:gd name="T32" fmla="*/ 64 w 127"/>
                <a:gd name="T33" fmla="*/ 245 h 344"/>
                <a:gd name="T34" fmla="*/ 64 w 127"/>
                <a:gd name="T35" fmla="*/ 221 h 344"/>
                <a:gd name="T36" fmla="*/ 65 w 127"/>
                <a:gd name="T37" fmla="*/ 228 h 344"/>
                <a:gd name="T38" fmla="*/ 61 w 127"/>
                <a:gd name="T39" fmla="*/ 225 h 344"/>
                <a:gd name="T40" fmla="*/ 66 w 127"/>
                <a:gd name="T41" fmla="*/ 204 h 344"/>
                <a:gd name="T42" fmla="*/ 62 w 127"/>
                <a:gd name="T43" fmla="*/ 209 h 344"/>
                <a:gd name="T44" fmla="*/ 56 w 127"/>
                <a:gd name="T45" fmla="*/ 185 h 344"/>
                <a:gd name="T46" fmla="*/ 64 w 127"/>
                <a:gd name="T47" fmla="*/ 184 h 344"/>
                <a:gd name="T48" fmla="*/ 60 w 127"/>
                <a:gd name="T49" fmla="*/ 189 h 344"/>
                <a:gd name="T50" fmla="*/ 58 w 127"/>
                <a:gd name="T51" fmla="*/ 161 h 344"/>
                <a:gd name="T52" fmla="*/ 59 w 127"/>
                <a:gd name="T53" fmla="*/ 169 h 344"/>
                <a:gd name="T54" fmla="*/ 54 w 127"/>
                <a:gd name="T55" fmla="*/ 165 h 344"/>
                <a:gd name="T56" fmla="*/ 60 w 127"/>
                <a:gd name="T57" fmla="*/ 144 h 344"/>
                <a:gd name="T58" fmla="*/ 56 w 127"/>
                <a:gd name="T59" fmla="*/ 149 h 344"/>
                <a:gd name="T60" fmla="*/ 54 w 127"/>
                <a:gd name="T61" fmla="*/ 121 h 344"/>
                <a:gd name="T62" fmla="*/ 55 w 127"/>
                <a:gd name="T63" fmla="*/ 129 h 344"/>
                <a:gd name="T64" fmla="*/ 50 w 127"/>
                <a:gd name="T65" fmla="*/ 125 h 344"/>
                <a:gd name="T66" fmla="*/ 56 w 127"/>
                <a:gd name="T67" fmla="*/ 104 h 344"/>
                <a:gd name="T68" fmla="*/ 52 w 127"/>
                <a:gd name="T69" fmla="*/ 109 h 344"/>
                <a:gd name="T70" fmla="*/ 49 w 127"/>
                <a:gd name="T71" fmla="*/ 81 h 344"/>
                <a:gd name="T72" fmla="*/ 50 w 127"/>
                <a:gd name="T73" fmla="*/ 89 h 344"/>
                <a:gd name="T74" fmla="*/ 45 w 127"/>
                <a:gd name="T75" fmla="*/ 86 h 344"/>
                <a:gd name="T76" fmla="*/ 45 w 127"/>
                <a:gd name="T77" fmla="*/ 61 h 344"/>
                <a:gd name="T78" fmla="*/ 46 w 127"/>
                <a:gd name="T79" fmla="*/ 69 h 344"/>
                <a:gd name="T80" fmla="*/ 42 w 127"/>
                <a:gd name="T81" fmla="*/ 66 h 344"/>
                <a:gd name="T82" fmla="*/ 45 w 127"/>
                <a:gd name="T83" fmla="*/ 45 h 344"/>
                <a:gd name="T84" fmla="*/ 41 w 127"/>
                <a:gd name="T85" fmla="*/ 50 h 344"/>
                <a:gd name="T86" fmla="*/ 30 w 127"/>
                <a:gd name="T87" fmla="*/ 29 h 344"/>
                <a:gd name="T88" fmla="*/ 37 w 127"/>
                <a:gd name="T89" fmla="*/ 25 h 344"/>
                <a:gd name="T90" fmla="*/ 34 w 127"/>
                <a:gd name="T91" fmla="*/ 31 h 344"/>
                <a:gd name="T92" fmla="*/ 19 w 127"/>
                <a:gd name="T93" fmla="*/ 8 h 344"/>
                <a:gd name="T94" fmla="*/ 25 w 127"/>
                <a:gd name="T95" fmla="*/ 14 h 344"/>
                <a:gd name="T96" fmla="*/ 20 w 127"/>
                <a:gd name="T97" fmla="*/ 14 h 344"/>
                <a:gd name="T98" fmla="*/ 5 w 127"/>
                <a:gd name="T99" fmla="*/ 0 h 344"/>
                <a:gd name="T100" fmla="*/ 5 w 127"/>
                <a:gd name="T101" fmla="*/ 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" h="344">
                  <a:moveTo>
                    <a:pt x="119" y="340"/>
                  </a:moveTo>
                  <a:cubicBezTo>
                    <a:pt x="119" y="338"/>
                    <a:pt x="121" y="336"/>
                    <a:pt x="123" y="336"/>
                  </a:cubicBezTo>
                  <a:cubicBezTo>
                    <a:pt x="123" y="336"/>
                    <a:pt x="123" y="336"/>
                    <a:pt x="123" y="336"/>
                  </a:cubicBezTo>
                  <a:cubicBezTo>
                    <a:pt x="126" y="336"/>
                    <a:pt x="127" y="338"/>
                    <a:pt x="127" y="340"/>
                  </a:cubicBezTo>
                  <a:cubicBezTo>
                    <a:pt x="127" y="340"/>
                    <a:pt x="127" y="340"/>
                    <a:pt x="127" y="340"/>
                  </a:cubicBezTo>
                  <a:cubicBezTo>
                    <a:pt x="127" y="342"/>
                    <a:pt x="126" y="344"/>
                    <a:pt x="123" y="344"/>
                  </a:cubicBezTo>
                  <a:cubicBezTo>
                    <a:pt x="123" y="344"/>
                    <a:pt x="123" y="344"/>
                    <a:pt x="123" y="344"/>
                  </a:cubicBezTo>
                  <a:cubicBezTo>
                    <a:pt x="121" y="344"/>
                    <a:pt x="119" y="342"/>
                    <a:pt x="119" y="340"/>
                  </a:cubicBezTo>
                  <a:close/>
                  <a:moveTo>
                    <a:pt x="103" y="338"/>
                  </a:moveTo>
                  <a:cubicBezTo>
                    <a:pt x="101" y="337"/>
                    <a:pt x="100" y="334"/>
                    <a:pt x="101" y="332"/>
                  </a:cubicBezTo>
                  <a:cubicBezTo>
                    <a:pt x="101" y="332"/>
                    <a:pt x="101" y="332"/>
                    <a:pt x="101" y="332"/>
                  </a:cubicBezTo>
                  <a:cubicBezTo>
                    <a:pt x="103" y="330"/>
                    <a:pt x="105" y="330"/>
                    <a:pt x="107" y="331"/>
                  </a:cubicBezTo>
                  <a:cubicBezTo>
                    <a:pt x="107" y="331"/>
                    <a:pt x="107" y="331"/>
                    <a:pt x="107" y="331"/>
                  </a:cubicBezTo>
                  <a:cubicBezTo>
                    <a:pt x="109" y="332"/>
                    <a:pt x="109" y="335"/>
                    <a:pt x="108" y="337"/>
                  </a:cubicBezTo>
                  <a:cubicBezTo>
                    <a:pt x="108" y="337"/>
                    <a:pt x="108" y="337"/>
                    <a:pt x="108" y="337"/>
                  </a:cubicBezTo>
                  <a:cubicBezTo>
                    <a:pt x="107" y="338"/>
                    <a:pt x="106" y="339"/>
                    <a:pt x="105" y="339"/>
                  </a:cubicBezTo>
                  <a:cubicBezTo>
                    <a:pt x="105" y="339"/>
                    <a:pt x="105" y="339"/>
                    <a:pt x="105" y="339"/>
                  </a:cubicBezTo>
                  <a:cubicBezTo>
                    <a:pt x="104" y="339"/>
                    <a:pt x="103" y="338"/>
                    <a:pt x="103" y="338"/>
                  </a:cubicBezTo>
                  <a:close/>
                  <a:moveTo>
                    <a:pt x="88" y="323"/>
                  </a:moveTo>
                  <a:cubicBezTo>
                    <a:pt x="87" y="321"/>
                    <a:pt x="87" y="318"/>
                    <a:pt x="89" y="317"/>
                  </a:cubicBezTo>
                  <a:cubicBezTo>
                    <a:pt x="89" y="317"/>
                    <a:pt x="89" y="317"/>
                    <a:pt x="89" y="317"/>
                  </a:cubicBezTo>
                  <a:cubicBezTo>
                    <a:pt x="91" y="316"/>
                    <a:pt x="93" y="316"/>
                    <a:pt x="94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6" y="320"/>
                    <a:pt x="95" y="322"/>
                    <a:pt x="93" y="324"/>
                  </a:cubicBezTo>
                  <a:cubicBezTo>
                    <a:pt x="93" y="324"/>
                    <a:pt x="93" y="324"/>
                    <a:pt x="93" y="324"/>
                  </a:cubicBezTo>
                  <a:cubicBezTo>
                    <a:pt x="93" y="324"/>
                    <a:pt x="92" y="324"/>
                    <a:pt x="91" y="324"/>
                  </a:cubicBezTo>
                  <a:cubicBezTo>
                    <a:pt x="91" y="324"/>
                    <a:pt x="91" y="324"/>
                    <a:pt x="91" y="324"/>
                  </a:cubicBezTo>
                  <a:cubicBezTo>
                    <a:pt x="90" y="324"/>
                    <a:pt x="89" y="324"/>
                    <a:pt x="88" y="323"/>
                  </a:cubicBezTo>
                  <a:close/>
                  <a:moveTo>
                    <a:pt x="78" y="304"/>
                  </a:moveTo>
                  <a:cubicBezTo>
                    <a:pt x="78" y="302"/>
                    <a:pt x="79" y="300"/>
                    <a:pt x="81" y="299"/>
                  </a:cubicBezTo>
                  <a:cubicBezTo>
                    <a:pt x="81" y="299"/>
                    <a:pt x="81" y="299"/>
                    <a:pt x="81" y="299"/>
                  </a:cubicBezTo>
                  <a:cubicBezTo>
                    <a:pt x="83" y="298"/>
                    <a:pt x="85" y="299"/>
                    <a:pt x="86" y="301"/>
                  </a:cubicBezTo>
                  <a:cubicBezTo>
                    <a:pt x="86" y="301"/>
                    <a:pt x="86" y="301"/>
                    <a:pt x="86" y="301"/>
                  </a:cubicBezTo>
                  <a:cubicBezTo>
                    <a:pt x="87" y="303"/>
                    <a:pt x="86" y="305"/>
                    <a:pt x="84" y="306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83" y="306"/>
                    <a:pt x="83" y="307"/>
                    <a:pt x="82" y="307"/>
                  </a:cubicBezTo>
                  <a:cubicBezTo>
                    <a:pt x="82" y="307"/>
                    <a:pt x="82" y="307"/>
                    <a:pt x="82" y="307"/>
                  </a:cubicBezTo>
                  <a:cubicBezTo>
                    <a:pt x="80" y="307"/>
                    <a:pt x="79" y="306"/>
                    <a:pt x="78" y="304"/>
                  </a:cubicBezTo>
                  <a:close/>
                  <a:moveTo>
                    <a:pt x="72" y="285"/>
                  </a:moveTo>
                  <a:cubicBezTo>
                    <a:pt x="71" y="282"/>
                    <a:pt x="73" y="280"/>
                    <a:pt x="75" y="280"/>
                  </a:cubicBezTo>
                  <a:cubicBezTo>
                    <a:pt x="75" y="280"/>
                    <a:pt x="75" y="280"/>
                    <a:pt x="75" y="280"/>
                  </a:cubicBezTo>
                  <a:cubicBezTo>
                    <a:pt x="77" y="279"/>
                    <a:pt x="79" y="280"/>
                    <a:pt x="80" y="283"/>
                  </a:cubicBezTo>
                  <a:cubicBezTo>
                    <a:pt x="80" y="283"/>
                    <a:pt x="80" y="283"/>
                    <a:pt x="80" y="283"/>
                  </a:cubicBezTo>
                  <a:cubicBezTo>
                    <a:pt x="80" y="285"/>
                    <a:pt x="79" y="287"/>
                    <a:pt x="77" y="287"/>
                  </a:cubicBezTo>
                  <a:cubicBezTo>
                    <a:pt x="77" y="287"/>
                    <a:pt x="77" y="287"/>
                    <a:pt x="77" y="287"/>
                  </a:cubicBezTo>
                  <a:cubicBezTo>
                    <a:pt x="76" y="288"/>
                    <a:pt x="76" y="288"/>
                    <a:pt x="76" y="288"/>
                  </a:cubicBezTo>
                  <a:cubicBezTo>
                    <a:pt x="76" y="288"/>
                    <a:pt x="76" y="288"/>
                    <a:pt x="76" y="288"/>
                  </a:cubicBezTo>
                  <a:cubicBezTo>
                    <a:pt x="74" y="288"/>
                    <a:pt x="72" y="286"/>
                    <a:pt x="72" y="285"/>
                  </a:cubicBezTo>
                  <a:close/>
                  <a:moveTo>
                    <a:pt x="67" y="265"/>
                  </a:moveTo>
                  <a:cubicBezTo>
                    <a:pt x="67" y="263"/>
                    <a:pt x="68" y="261"/>
                    <a:pt x="7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3" y="260"/>
                    <a:pt x="75" y="261"/>
                    <a:pt x="75" y="263"/>
                  </a:cubicBezTo>
                  <a:cubicBezTo>
                    <a:pt x="75" y="263"/>
                    <a:pt x="75" y="263"/>
                    <a:pt x="75" y="263"/>
                  </a:cubicBezTo>
                  <a:cubicBezTo>
                    <a:pt x="76" y="265"/>
                    <a:pt x="74" y="268"/>
                    <a:pt x="72" y="268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2" y="268"/>
                    <a:pt x="71" y="268"/>
                    <a:pt x="71" y="268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69" y="268"/>
                    <a:pt x="68" y="267"/>
                    <a:pt x="67" y="265"/>
                  </a:cubicBezTo>
                  <a:close/>
                  <a:moveTo>
                    <a:pt x="64" y="245"/>
                  </a:moveTo>
                  <a:cubicBezTo>
                    <a:pt x="63" y="243"/>
                    <a:pt x="65" y="241"/>
                    <a:pt x="67" y="240"/>
                  </a:cubicBezTo>
                  <a:cubicBezTo>
                    <a:pt x="67" y="240"/>
                    <a:pt x="67" y="240"/>
                    <a:pt x="67" y="240"/>
                  </a:cubicBezTo>
                  <a:cubicBezTo>
                    <a:pt x="69" y="240"/>
                    <a:pt x="71" y="242"/>
                    <a:pt x="72" y="244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46"/>
                    <a:pt x="70" y="248"/>
                    <a:pt x="68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6" y="248"/>
                    <a:pt x="64" y="247"/>
                    <a:pt x="64" y="245"/>
                  </a:cubicBezTo>
                  <a:close/>
                  <a:moveTo>
                    <a:pt x="61" y="225"/>
                  </a:moveTo>
                  <a:cubicBezTo>
                    <a:pt x="61" y="225"/>
                    <a:pt x="61" y="225"/>
                    <a:pt x="61" y="225"/>
                  </a:cubicBezTo>
                  <a:cubicBezTo>
                    <a:pt x="61" y="225"/>
                    <a:pt x="61" y="225"/>
                    <a:pt x="61" y="225"/>
                  </a:cubicBezTo>
                  <a:cubicBezTo>
                    <a:pt x="61" y="223"/>
                    <a:pt x="62" y="221"/>
                    <a:pt x="64" y="221"/>
                  </a:cubicBezTo>
                  <a:cubicBezTo>
                    <a:pt x="64" y="221"/>
                    <a:pt x="64" y="221"/>
                    <a:pt x="64" y="221"/>
                  </a:cubicBezTo>
                  <a:cubicBezTo>
                    <a:pt x="66" y="220"/>
                    <a:pt x="68" y="222"/>
                    <a:pt x="69" y="224"/>
                  </a:cubicBezTo>
                  <a:cubicBezTo>
                    <a:pt x="69" y="224"/>
                    <a:pt x="69" y="224"/>
                    <a:pt x="69" y="224"/>
                  </a:cubicBezTo>
                  <a:cubicBezTo>
                    <a:pt x="69" y="226"/>
                    <a:pt x="67" y="228"/>
                    <a:pt x="65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3" y="228"/>
                    <a:pt x="61" y="227"/>
                    <a:pt x="61" y="225"/>
                  </a:cubicBezTo>
                  <a:close/>
                  <a:moveTo>
                    <a:pt x="58" y="205"/>
                  </a:moveTo>
                  <a:cubicBezTo>
                    <a:pt x="58" y="203"/>
                    <a:pt x="60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4" y="200"/>
                    <a:pt x="66" y="202"/>
                    <a:pt x="66" y="204"/>
                  </a:cubicBezTo>
                  <a:cubicBezTo>
                    <a:pt x="66" y="204"/>
                    <a:pt x="66" y="204"/>
                    <a:pt x="66" y="204"/>
                  </a:cubicBezTo>
                  <a:cubicBezTo>
                    <a:pt x="67" y="206"/>
                    <a:pt x="65" y="208"/>
                    <a:pt x="63" y="209"/>
                  </a:cubicBezTo>
                  <a:cubicBezTo>
                    <a:pt x="63" y="209"/>
                    <a:pt x="63" y="209"/>
                    <a:pt x="63" y="209"/>
                  </a:cubicBezTo>
                  <a:cubicBezTo>
                    <a:pt x="63" y="209"/>
                    <a:pt x="63" y="209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ubicBezTo>
                    <a:pt x="60" y="209"/>
                    <a:pt x="59" y="207"/>
                    <a:pt x="58" y="205"/>
                  </a:cubicBezTo>
                  <a:close/>
                  <a:moveTo>
                    <a:pt x="56" y="185"/>
                  </a:moveTo>
                  <a:cubicBezTo>
                    <a:pt x="56" y="185"/>
                    <a:pt x="56" y="185"/>
                    <a:pt x="56" y="18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3"/>
                    <a:pt x="58" y="181"/>
                    <a:pt x="60" y="181"/>
                  </a:cubicBezTo>
                  <a:cubicBezTo>
                    <a:pt x="60" y="181"/>
                    <a:pt x="60" y="181"/>
                    <a:pt x="60" y="181"/>
                  </a:cubicBezTo>
                  <a:cubicBezTo>
                    <a:pt x="62" y="180"/>
                    <a:pt x="64" y="182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6"/>
                    <a:pt x="63" y="188"/>
                    <a:pt x="61" y="189"/>
                  </a:cubicBezTo>
                  <a:cubicBezTo>
                    <a:pt x="61" y="189"/>
                    <a:pt x="61" y="189"/>
                    <a:pt x="61" y="189"/>
                  </a:cubicBezTo>
                  <a:cubicBezTo>
                    <a:pt x="61" y="189"/>
                    <a:pt x="60" y="189"/>
                    <a:pt x="60" y="189"/>
                  </a:cubicBezTo>
                  <a:cubicBezTo>
                    <a:pt x="60" y="189"/>
                    <a:pt x="60" y="189"/>
                    <a:pt x="60" y="189"/>
                  </a:cubicBezTo>
                  <a:cubicBezTo>
                    <a:pt x="58" y="189"/>
                    <a:pt x="56" y="187"/>
                    <a:pt x="56" y="185"/>
                  </a:cubicBezTo>
                  <a:close/>
                  <a:moveTo>
                    <a:pt x="54" y="165"/>
                  </a:moveTo>
                  <a:cubicBezTo>
                    <a:pt x="54" y="163"/>
                    <a:pt x="56" y="161"/>
                    <a:pt x="5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60" y="160"/>
                    <a:pt x="62" y="162"/>
                    <a:pt x="62" y="164"/>
                  </a:cubicBezTo>
                  <a:cubicBezTo>
                    <a:pt x="62" y="164"/>
                    <a:pt x="62" y="164"/>
                    <a:pt x="62" y="164"/>
                  </a:cubicBezTo>
                  <a:cubicBezTo>
                    <a:pt x="62" y="166"/>
                    <a:pt x="61" y="168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6" y="169"/>
                    <a:pt x="55" y="167"/>
                    <a:pt x="54" y="165"/>
                  </a:cubicBezTo>
                  <a:close/>
                  <a:moveTo>
                    <a:pt x="52" y="145"/>
                  </a:moveTo>
                  <a:cubicBezTo>
                    <a:pt x="52" y="143"/>
                    <a:pt x="54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8" y="140"/>
                    <a:pt x="60" y="142"/>
                    <a:pt x="60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61" y="146"/>
                    <a:pt x="59" y="148"/>
                    <a:pt x="57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49"/>
                    <a:pt x="56" y="149"/>
                    <a:pt x="56" y="149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54" y="149"/>
                    <a:pt x="53" y="147"/>
                    <a:pt x="52" y="145"/>
                  </a:cubicBezTo>
                  <a:close/>
                  <a:moveTo>
                    <a:pt x="50" y="125"/>
                  </a:moveTo>
                  <a:cubicBezTo>
                    <a:pt x="50" y="123"/>
                    <a:pt x="52" y="121"/>
                    <a:pt x="54" y="121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6" y="121"/>
                    <a:pt x="58" y="122"/>
                    <a:pt x="58" y="124"/>
                  </a:cubicBezTo>
                  <a:cubicBezTo>
                    <a:pt x="58" y="124"/>
                    <a:pt x="58" y="124"/>
                    <a:pt x="58" y="124"/>
                  </a:cubicBezTo>
                  <a:cubicBezTo>
                    <a:pt x="59" y="126"/>
                    <a:pt x="57" y="128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4" y="129"/>
                    <a:pt x="54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2" y="129"/>
                    <a:pt x="51" y="127"/>
                    <a:pt x="50" y="125"/>
                  </a:cubicBezTo>
                  <a:close/>
                  <a:moveTo>
                    <a:pt x="48" y="105"/>
                  </a:moveTo>
                  <a:cubicBezTo>
                    <a:pt x="48" y="103"/>
                    <a:pt x="49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4" y="101"/>
                    <a:pt x="56" y="102"/>
                    <a:pt x="5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7"/>
                    <a:pt x="55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0" y="109"/>
                    <a:pt x="48" y="107"/>
                    <a:pt x="48" y="105"/>
                  </a:cubicBezTo>
                  <a:close/>
                  <a:moveTo>
                    <a:pt x="45" y="86"/>
                  </a:moveTo>
                  <a:cubicBezTo>
                    <a:pt x="45" y="83"/>
                    <a:pt x="46" y="81"/>
                    <a:pt x="4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51" y="81"/>
                    <a:pt x="53" y="82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7"/>
                    <a:pt x="52" y="89"/>
                    <a:pt x="50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9"/>
                    <a:pt x="49" y="89"/>
                    <a:pt x="49" y="89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7" y="89"/>
                    <a:pt x="45" y="88"/>
                    <a:pt x="45" y="86"/>
                  </a:cubicBezTo>
                  <a:close/>
                  <a:moveTo>
                    <a:pt x="42" y="66"/>
                  </a:moveTo>
                  <a:cubicBezTo>
                    <a:pt x="42" y="66"/>
                    <a:pt x="42" y="66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1" y="64"/>
                    <a:pt x="43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7" y="61"/>
                    <a:pt x="49" y="62"/>
                    <a:pt x="49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0" y="67"/>
                    <a:pt x="49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4" y="69"/>
                    <a:pt x="42" y="68"/>
                    <a:pt x="42" y="66"/>
                  </a:cubicBezTo>
                  <a:close/>
                  <a:moveTo>
                    <a:pt x="37" y="47"/>
                  </a:moveTo>
                  <a:cubicBezTo>
                    <a:pt x="36" y="45"/>
                    <a:pt x="37" y="43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2" y="41"/>
                    <a:pt x="44" y="43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7"/>
                    <a:pt x="44" y="49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9" y="50"/>
                    <a:pt x="37" y="49"/>
                    <a:pt x="37" y="47"/>
                  </a:cubicBezTo>
                  <a:close/>
                  <a:moveTo>
                    <a:pt x="30" y="29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7"/>
                    <a:pt x="30" y="24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4" y="23"/>
                    <a:pt x="36" y="23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7"/>
                    <a:pt x="37" y="30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1"/>
                    <a:pt x="31" y="30"/>
                    <a:pt x="30" y="29"/>
                  </a:cubicBezTo>
                  <a:close/>
                  <a:moveTo>
                    <a:pt x="20" y="14"/>
                  </a:moveTo>
                  <a:cubicBezTo>
                    <a:pt x="18" y="12"/>
                    <a:pt x="18" y="10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7"/>
                    <a:pt x="23" y="6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9"/>
                    <a:pt x="27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3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5"/>
                    <a:pt x="20" y="14"/>
                  </a:cubicBezTo>
                  <a:close/>
                  <a:moveTo>
                    <a:pt x="4" y="8"/>
                  </a:moveTo>
                  <a:cubicBezTo>
                    <a:pt x="2" y="8"/>
                    <a:pt x="0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7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8D0A990-622F-53C4-C74C-2BF35CCE481D}"/>
              </a:ext>
            </a:extLst>
          </p:cNvPr>
          <p:cNvSpPr txBox="1"/>
          <p:nvPr/>
        </p:nvSpPr>
        <p:spPr>
          <a:xfrm>
            <a:off x="7359229" y="1341356"/>
            <a:ext cx="22412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69C4E1-C20E-3A17-F2F8-B24966BDD9D9}"/>
              </a:ext>
            </a:extLst>
          </p:cNvPr>
          <p:cNvSpPr txBox="1"/>
          <p:nvPr/>
        </p:nvSpPr>
        <p:spPr>
          <a:xfrm>
            <a:off x="7311874" y="4616012"/>
            <a:ext cx="22412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EBD77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091A24-751E-1329-C148-BEA5672ECD6E}"/>
              </a:ext>
            </a:extLst>
          </p:cNvPr>
          <p:cNvSpPr txBox="1"/>
          <p:nvPr/>
        </p:nvSpPr>
        <p:spPr>
          <a:xfrm>
            <a:off x="1504341" y="4475335"/>
            <a:ext cx="22412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D81719D-BE69-E585-36D3-45DACE115191}"/>
              </a:ext>
            </a:extLst>
          </p:cNvPr>
          <p:cNvSpPr txBox="1"/>
          <p:nvPr/>
        </p:nvSpPr>
        <p:spPr>
          <a:xfrm>
            <a:off x="1570476" y="1247752"/>
            <a:ext cx="22412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EBD77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8" name="Google Shape;4843;p50">
            <a:extLst>
              <a:ext uri="{FF2B5EF4-FFF2-40B4-BE49-F238E27FC236}">
                <a16:creationId xmlns:a16="http://schemas.microsoft.com/office/drawing/2014/main" id="{2DD12D9B-E109-9DCE-5C5F-B4C71FAF78E8}"/>
              </a:ext>
            </a:extLst>
          </p:cNvPr>
          <p:cNvGrpSpPr/>
          <p:nvPr/>
        </p:nvGrpSpPr>
        <p:grpSpPr>
          <a:xfrm>
            <a:off x="5024616" y="2861931"/>
            <a:ext cx="855690" cy="993445"/>
            <a:chOff x="8977277" y="3193966"/>
            <a:chExt cx="498464" cy="578710"/>
          </a:xfrm>
          <a:solidFill>
            <a:srgbClr val="5A4833"/>
          </a:solidFill>
        </p:grpSpPr>
        <p:sp>
          <p:nvSpPr>
            <p:cNvPr id="19" name="Google Shape;4844;p50">
              <a:extLst>
                <a:ext uri="{FF2B5EF4-FFF2-40B4-BE49-F238E27FC236}">
                  <a16:creationId xmlns:a16="http://schemas.microsoft.com/office/drawing/2014/main" id="{21346427-91B3-C0BE-B390-A24D35390617}"/>
                </a:ext>
              </a:extLst>
            </p:cNvPr>
            <p:cNvSpPr/>
            <p:nvPr/>
          </p:nvSpPr>
          <p:spPr>
            <a:xfrm>
              <a:off x="8977277" y="3193966"/>
              <a:ext cx="498464" cy="578710"/>
            </a:xfrm>
            <a:custGeom>
              <a:avLst/>
              <a:gdLst/>
              <a:ahLst/>
              <a:cxnLst/>
              <a:rect l="l" t="t" r="r" b="b"/>
              <a:pathLst>
                <a:path w="498464" h="578710" extrusionOk="0">
                  <a:moveTo>
                    <a:pt x="498464" y="428542"/>
                  </a:moveTo>
                  <a:lnTo>
                    <a:pt x="498464" y="32966"/>
                  </a:lnTo>
                  <a:cubicBezTo>
                    <a:pt x="498464" y="14763"/>
                    <a:pt x="483686" y="0"/>
                    <a:pt x="465546" y="0"/>
                  </a:cubicBezTo>
                  <a:lnTo>
                    <a:pt x="62318" y="0"/>
                  </a:lnTo>
                  <a:cubicBezTo>
                    <a:pt x="55203" y="0"/>
                    <a:pt x="48244" y="2338"/>
                    <a:pt x="42536" y="6592"/>
                  </a:cubicBezTo>
                  <a:cubicBezTo>
                    <a:pt x="16342" y="26249"/>
                    <a:pt x="0" y="57964"/>
                    <a:pt x="0" y="89366"/>
                  </a:cubicBezTo>
                  <a:lnTo>
                    <a:pt x="0" y="484942"/>
                  </a:lnTo>
                  <a:cubicBezTo>
                    <a:pt x="0" y="485325"/>
                    <a:pt x="79" y="485700"/>
                    <a:pt x="79" y="486083"/>
                  </a:cubicBezTo>
                  <a:cubicBezTo>
                    <a:pt x="79" y="486435"/>
                    <a:pt x="0" y="486787"/>
                    <a:pt x="0" y="487139"/>
                  </a:cubicBezTo>
                  <a:cubicBezTo>
                    <a:pt x="0" y="487420"/>
                    <a:pt x="79" y="487694"/>
                    <a:pt x="79" y="487968"/>
                  </a:cubicBezTo>
                  <a:cubicBezTo>
                    <a:pt x="938" y="521856"/>
                    <a:pt x="16264" y="552352"/>
                    <a:pt x="42379" y="572025"/>
                  </a:cubicBezTo>
                  <a:cubicBezTo>
                    <a:pt x="48166" y="576341"/>
                    <a:pt x="55124" y="578710"/>
                    <a:pt x="62318" y="578710"/>
                  </a:cubicBezTo>
                  <a:lnTo>
                    <a:pt x="464921" y="578710"/>
                  </a:lnTo>
                  <a:cubicBezTo>
                    <a:pt x="481966" y="578710"/>
                    <a:pt x="496744" y="565949"/>
                    <a:pt x="498308" y="548942"/>
                  </a:cubicBezTo>
                  <a:cubicBezTo>
                    <a:pt x="499950" y="531443"/>
                    <a:pt x="487830" y="516391"/>
                    <a:pt x="471567" y="513349"/>
                  </a:cubicBezTo>
                  <a:cubicBezTo>
                    <a:pt x="465312" y="506069"/>
                    <a:pt x="461793" y="496702"/>
                    <a:pt x="461793" y="487147"/>
                  </a:cubicBezTo>
                  <a:cubicBezTo>
                    <a:pt x="461793" y="477584"/>
                    <a:pt x="465312" y="468224"/>
                    <a:pt x="471567" y="460945"/>
                  </a:cubicBezTo>
                  <a:cubicBezTo>
                    <a:pt x="486814" y="458083"/>
                    <a:pt x="498464" y="444649"/>
                    <a:pt x="498464" y="428542"/>
                  </a:cubicBezTo>
                  <a:close/>
                  <a:moveTo>
                    <a:pt x="70294" y="439684"/>
                  </a:moveTo>
                  <a:cubicBezTo>
                    <a:pt x="67479" y="439684"/>
                    <a:pt x="64664" y="440810"/>
                    <a:pt x="62631" y="442827"/>
                  </a:cubicBezTo>
                  <a:cubicBezTo>
                    <a:pt x="50824" y="454462"/>
                    <a:pt x="44022" y="470617"/>
                    <a:pt x="44022" y="487155"/>
                  </a:cubicBezTo>
                  <a:cubicBezTo>
                    <a:pt x="44022" y="503685"/>
                    <a:pt x="50824" y="519823"/>
                    <a:pt x="62631" y="531459"/>
                  </a:cubicBezTo>
                  <a:cubicBezTo>
                    <a:pt x="64664" y="533484"/>
                    <a:pt x="67479" y="534625"/>
                    <a:pt x="70294" y="534625"/>
                  </a:cubicBezTo>
                  <a:lnTo>
                    <a:pt x="464842" y="534625"/>
                  </a:lnTo>
                  <a:cubicBezTo>
                    <a:pt x="470629" y="534625"/>
                    <a:pt x="475633" y="538949"/>
                    <a:pt x="476024" y="544673"/>
                  </a:cubicBezTo>
                  <a:cubicBezTo>
                    <a:pt x="476415" y="550905"/>
                    <a:pt x="471410" y="556097"/>
                    <a:pt x="465312" y="556097"/>
                  </a:cubicBezTo>
                  <a:lnTo>
                    <a:pt x="62240" y="556097"/>
                  </a:lnTo>
                  <a:cubicBezTo>
                    <a:pt x="59894" y="556097"/>
                    <a:pt x="57549" y="555315"/>
                    <a:pt x="55672" y="553900"/>
                  </a:cubicBezTo>
                  <a:cubicBezTo>
                    <a:pt x="34560" y="538074"/>
                    <a:pt x="22363" y="513201"/>
                    <a:pt x="22050" y="485528"/>
                  </a:cubicBezTo>
                  <a:cubicBezTo>
                    <a:pt x="22363" y="459561"/>
                    <a:pt x="34873" y="434844"/>
                    <a:pt x="55672" y="419253"/>
                  </a:cubicBezTo>
                  <a:cubicBezTo>
                    <a:pt x="57549" y="417829"/>
                    <a:pt x="59894" y="417071"/>
                    <a:pt x="62240" y="417071"/>
                  </a:cubicBezTo>
                  <a:lnTo>
                    <a:pt x="322301" y="417071"/>
                  </a:lnTo>
                  <a:cubicBezTo>
                    <a:pt x="322301" y="417071"/>
                    <a:pt x="333326" y="412622"/>
                    <a:pt x="333326" y="406554"/>
                  </a:cubicBezTo>
                  <a:cubicBezTo>
                    <a:pt x="333326" y="400486"/>
                    <a:pt x="328400" y="395568"/>
                    <a:pt x="322301" y="395591"/>
                  </a:cubicBezTo>
                  <a:lnTo>
                    <a:pt x="62240" y="395591"/>
                  </a:lnTo>
                  <a:cubicBezTo>
                    <a:pt x="55203" y="395560"/>
                    <a:pt x="48166" y="397906"/>
                    <a:pt x="42536" y="402159"/>
                  </a:cubicBezTo>
                  <a:cubicBezTo>
                    <a:pt x="34717" y="408016"/>
                    <a:pt x="27836" y="414889"/>
                    <a:pt x="21502" y="422521"/>
                  </a:cubicBezTo>
                  <a:lnTo>
                    <a:pt x="21502" y="89358"/>
                  </a:lnTo>
                  <a:cubicBezTo>
                    <a:pt x="21972" y="66667"/>
                    <a:pt x="50902" y="28016"/>
                    <a:pt x="50902" y="28016"/>
                  </a:cubicBezTo>
                  <a:lnTo>
                    <a:pt x="50902" y="293449"/>
                  </a:lnTo>
                  <a:cubicBezTo>
                    <a:pt x="50902" y="299196"/>
                    <a:pt x="55203" y="304239"/>
                    <a:pt x="60989" y="304583"/>
                  </a:cubicBezTo>
                  <a:cubicBezTo>
                    <a:pt x="67166" y="304958"/>
                    <a:pt x="72326" y="300017"/>
                    <a:pt x="72326" y="293863"/>
                  </a:cubicBezTo>
                  <a:lnTo>
                    <a:pt x="72326" y="25139"/>
                  </a:lnTo>
                  <a:cubicBezTo>
                    <a:pt x="72326" y="23849"/>
                    <a:pt x="72092" y="22621"/>
                    <a:pt x="71701" y="21480"/>
                  </a:cubicBezTo>
                  <a:lnTo>
                    <a:pt x="464842" y="21480"/>
                  </a:lnTo>
                  <a:cubicBezTo>
                    <a:pt x="470942" y="21480"/>
                    <a:pt x="475867" y="26398"/>
                    <a:pt x="475867" y="32466"/>
                  </a:cubicBezTo>
                  <a:lnTo>
                    <a:pt x="475867" y="397546"/>
                  </a:lnTo>
                  <a:cubicBezTo>
                    <a:pt x="472427" y="396287"/>
                    <a:pt x="468752" y="395599"/>
                    <a:pt x="464842" y="395599"/>
                  </a:cubicBezTo>
                  <a:lnTo>
                    <a:pt x="366322" y="395599"/>
                  </a:lnTo>
                  <a:cubicBezTo>
                    <a:pt x="361162" y="395599"/>
                    <a:pt x="356471" y="399087"/>
                    <a:pt x="355298" y="404154"/>
                  </a:cubicBezTo>
                  <a:cubicBezTo>
                    <a:pt x="353577" y="411589"/>
                    <a:pt x="359051" y="418204"/>
                    <a:pt x="366010" y="418204"/>
                  </a:cubicBezTo>
                  <a:lnTo>
                    <a:pt x="464842" y="418204"/>
                  </a:lnTo>
                  <a:cubicBezTo>
                    <a:pt x="470629" y="418204"/>
                    <a:pt x="475633" y="422529"/>
                    <a:pt x="476024" y="428260"/>
                  </a:cubicBezTo>
                  <a:cubicBezTo>
                    <a:pt x="476415" y="434492"/>
                    <a:pt x="471410" y="439684"/>
                    <a:pt x="465312" y="439684"/>
                  </a:cubicBezTo>
                  <a:lnTo>
                    <a:pt x="70294" y="439684"/>
                  </a:lnTo>
                  <a:lnTo>
                    <a:pt x="70294" y="439684"/>
                  </a:lnTo>
                  <a:close/>
                  <a:moveTo>
                    <a:pt x="443575" y="512020"/>
                  </a:moveTo>
                  <a:lnTo>
                    <a:pt x="76627" y="512020"/>
                  </a:lnTo>
                  <a:cubicBezTo>
                    <a:pt x="70762" y="504881"/>
                    <a:pt x="67479" y="495826"/>
                    <a:pt x="67479" y="486592"/>
                  </a:cubicBezTo>
                  <a:cubicBezTo>
                    <a:pt x="67479" y="477357"/>
                    <a:pt x="70762" y="468295"/>
                    <a:pt x="76627" y="461163"/>
                  </a:cubicBezTo>
                  <a:lnTo>
                    <a:pt x="443575" y="461163"/>
                  </a:lnTo>
                  <a:cubicBezTo>
                    <a:pt x="439978" y="469116"/>
                    <a:pt x="438023" y="477795"/>
                    <a:pt x="438023" y="486592"/>
                  </a:cubicBezTo>
                  <a:cubicBezTo>
                    <a:pt x="438023" y="495388"/>
                    <a:pt x="439978" y="504068"/>
                    <a:pt x="443575" y="51202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45;p50">
              <a:extLst>
                <a:ext uri="{FF2B5EF4-FFF2-40B4-BE49-F238E27FC236}">
                  <a16:creationId xmlns:a16="http://schemas.microsoft.com/office/drawing/2014/main" id="{525C110F-782E-595F-8620-444B52857583}"/>
                </a:ext>
              </a:extLst>
            </p:cNvPr>
            <p:cNvSpPr/>
            <p:nvPr/>
          </p:nvSpPr>
          <p:spPr>
            <a:xfrm>
              <a:off x="9258450" y="3238051"/>
              <a:ext cx="157397" cy="337997"/>
            </a:xfrm>
            <a:custGeom>
              <a:avLst/>
              <a:gdLst/>
              <a:ahLst/>
              <a:cxnLst/>
              <a:rect l="l" t="t" r="r" b="b"/>
              <a:pathLst>
                <a:path w="157397" h="337997" extrusionOk="0">
                  <a:moveTo>
                    <a:pt x="157397" y="138166"/>
                  </a:moveTo>
                  <a:lnTo>
                    <a:pt x="157397" y="52162"/>
                  </a:lnTo>
                  <a:cubicBezTo>
                    <a:pt x="157397" y="46767"/>
                    <a:pt x="153019" y="42740"/>
                    <a:pt x="147623" y="42928"/>
                  </a:cubicBezTo>
                  <a:cubicBezTo>
                    <a:pt x="128467" y="43592"/>
                    <a:pt x="112751" y="28251"/>
                    <a:pt x="113454" y="9563"/>
                  </a:cubicBezTo>
                  <a:cubicBezTo>
                    <a:pt x="113611" y="4309"/>
                    <a:pt x="109310" y="0"/>
                    <a:pt x="103993" y="0"/>
                  </a:cubicBezTo>
                  <a:lnTo>
                    <a:pt x="72013" y="0"/>
                  </a:lnTo>
                  <a:cubicBezTo>
                    <a:pt x="32683" y="0"/>
                    <a:pt x="625" y="31301"/>
                    <a:pt x="625" y="69771"/>
                  </a:cubicBezTo>
                  <a:cubicBezTo>
                    <a:pt x="625" y="101728"/>
                    <a:pt x="27210" y="127735"/>
                    <a:pt x="59972" y="127735"/>
                  </a:cubicBezTo>
                  <a:cubicBezTo>
                    <a:pt x="87339" y="127735"/>
                    <a:pt x="109623" y="105966"/>
                    <a:pt x="109623" y="79217"/>
                  </a:cubicBezTo>
                  <a:cubicBezTo>
                    <a:pt x="109623" y="56627"/>
                    <a:pt x="90779" y="38260"/>
                    <a:pt x="67713" y="38260"/>
                  </a:cubicBezTo>
                  <a:cubicBezTo>
                    <a:pt x="47540" y="38260"/>
                    <a:pt x="31276" y="54579"/>
                    <a:pt x="31979" y="74377"/>
                  </a:cubicBezTo>
                  <a:cubicBezTo>
                    <a:pt x="32058" y="77293"/>
                    <a:pt x="34247" y="80906"/>
                    <a:pt x="36827" y="82298"/>
                  </a:cubicBezTo>
                  <a:cubicBezTo>
                    <a:pt x="45585" y="87028"/>
                    <a:pt x="54420" y="80648"/>
                    <a:pt x="53873" y="72461"/>
                  </a:cubicBezTo>
                  <a:cubicBezTo>
                    <a:pt x="53560" y="67144"/>
                    <a:pt x="56532" y="62077"/>
                    <a:pt x="61692" y="60599"/>
                  </a:cubicBezTo>
                  <a:cubicBezTo>
                    <a:pt x="75219" y="56698"/>
                    <a:pt x="87651" y="66573"/>
                    <a:pt x="87651" y="79225"/>
                  </a:cubicBezTo>
                  <a:cubicBezTo>
                    <a:pt x="87651" y="94136"/>
                    <a:pt x="75219" y="106263"/>
                    <a:pt x="59972" y="106263"/>
                  </a:cubicBezTo>
                  <a:cubicBezTo>
                    <a:pt x="39330" y="106263"/>
                    <a:pt x="22597" y="89898"/>
                    <a:pt x="22597" y="69779"/>
                  </a:cubicBezTo>
                  <a:cubicBezTo>
                    <a:pt x="22597" y="43154"/>
                    <a:pt x="44803" y="21487"/>
                    <a:pt x="72013" y="21487"/>
                  </a:cubicBezTo>
                  <a:lnTo>
                    <a:pt x="91874" y="21487"/>
                  </a:lnTo>
                  <a:cubicBezTo>
                    <a:pt x="96252" y="43022"/>
                    <a:pt x="113220" y="60021"/>
                    <a:pt x="134800" y="64415"/>
                  </a:cubicBezTo>
                  <a:lnTo>
                    <a:pt x="134800" y="138018"/>
                  </a:lnTo>
                  <a:cubicBezTo>
                    <a:pt x="134800" y="148949"/>
                    <a:pt x="125574" y="157847"/>
                    <a:pt x="114236" y="157980"/>
                  </a:cubicBezTo>
                  <a:cubicBezTo>
                    <a:pt x="114158" y="157980"/>
                    <a:pt x="114079" y="157972"/>
                    <a:pt x="114002" y="157972"/>
                  </a:cubicBezTo>
                  <a:cubicBezTo>
                    <a:pt x="113924" y="157972"/>
                    <a:pt x="113845" y="157980"/>
                    <a:pt x="113767" y="157980"/>
                  </a:cubicBezTo>
                  <a:cubicBezTo>
                    <a:pt x="106026" y="157847"/>
                    <a:pt x="99771" y="151897"/>
                    <a:pt x="99536" y="144523"/>
                  </a:cubicBezTo>
                  <a:cubicBezTo>
                    <a:pt x="99458" y="138971"/>
                    <a:pt x="95627" y="134045"/>
                    <a:pt x="90076" y="133311"/>
                  </a:cubicBezTo>
                  <a:cubicBezTo>
                    <a:pt x="83351" y="132403"/>
                    <a:pt x="77565" y="137634"/>
                    <a:pt x="77565" y="144218"/>
                  </a:cubicBezTo>
                  <a:cubicBezTo>
                    <a:pt x="77565" y="153828"/>
                    <a:pt x="81475" y="162554"/>
                    <a:pt x="87730" y="168997"/>
                  </a:cubicBezTo>
                  <a:cubicBezTo>
                    <a:pt x="81552" y="175315"/>
                    <a:pt x="77721" y="183839"/>
                    <a:pt x="77565" y="193237"/>
                  </a:cubicBezTo>
                  <a:cubicBezTo>
                    <a:pt x="77486" y="198625"/>
                    <a:pt x="81084" y="203551"/>
                    <a:pt x="86400" y="204575"/>
                  </a:cubicBezTo>
                  <a:cubicBezTo>
                    <a:pt x="93438" y="205928"/>
                    <a:pt x="99536" y="200572"/>
                    <a:pt x="99536" y="193777"/>
                  </a:cubicBezTo>
                  <a:cubicBezTo>
                    <a:pt x="99536" y="186262"/>
                    <a:pt x="105948" y="180140"/>
                    <a:pt x="113767" y="180007"/>
                  </a:cubicBezTo>
                  <a:cubicBezTo>
                    <a:pt x="113845" y="180007"/>
                    <a:pt x="113924" y="180015"/>
                    <a:pt x="114002" y="180015"/>
                  </a:cubicBezTo>
                  <a:cubicBezTo>
                    <a:pt x="114079" y="180015"/>
                    <a:pt x="114158" y="180007"/>
                    <a:pt x="114236" y="180007"/>
                  </a:cubicBezTo>
                  <a:cubicBezTo>
                    <a:pt x="125574" y="180140"/>
                    <a:pt x="134800" y="189038"/>
                    <a:pt x="134800" y="199970"/>
                  </a:cubicBezTo>
                  <a:lnTo>
                    <a:pt x="134800" y="273572"/>
                  </a:lnTo>
                  <a:cubicBezTo>
                    <a:pt x="113220" y="277959"/>
                    <a:pt x="96252" y="294965"/>
                    <a:pt x="91874" y="316500"/>
                  </a:cubicBezTo>
                  <a:lnTo>
                    <a:pt x="71388" y="316500"/>
                  </a:lnTo>
                  <a:cubicBezTo>
                    <a:pt x="71388" y="316500"/>
                    <a:pt x="21971" y="294184"/>
                    <a:pt x="21971" y="266933"/>
                  </a:cubicBezTo>
                  <a:cubicBezTo>
                    <a:pt x="21971" y="246346"/>
                    <a:pt x="38704" y="229596"/>
                    <a:pt x="59268" y="229596"/>
                  </a:cubicBezTo>
                  <a:cubicBezTo>
                    <a:pt x="74515" y="229596"/>
                    <a:pt x="86948" y="242014"/>
                    <a:pt x="86948" y="257269"/>
                  </a:cubicBezTo>
                  <a:cubicBezTo>
                    <a:pt x="86948" y="268263"/>
                    <a:pt x="78034" y="277208"/>
                    <a:pt x="67009" y="277208"/>
                  </a:cubicBezTo>
                  <a:cubicBezTo>
                    <a:pt x="59425" y="277208"/>
                    <a:pt x="53247" y="271038"/>
                    <a:pt x="53247" y="263454"/>
                  </a:cubicBezTo>
                  <a:cubicBezTo>
                    <a:pt x="53247" y="257386"/>
                    <a:pt x="48322" y="252468"/>
                    <a:pt x="42301" y="252468"/>
                  </a:cubicBezTo>
                  <a:cubicBezTo>
                    <a:pt x="36202" y="252468"/>
                    <a:pt x="31276" y="257386"/>
                    <a:pt x="31276" y="263454"/>
                  </a:cubicBezTo>
                  <a:cubicBezTo>
                    <a:pt x="31276" y="283158"/>
                    <a:pt x="47305" y="299188"/>
                    <a:pt x="67009" y="299188"/>
                  </a:cubicBezTo>
                  <a:cubicBezTo>
                    <a:pt x="90153" y="299188"/>
                    <a:pt x="108919" y="280383"/>
                    <a:pt x="108919" y="257269"/>
                  </a:cubicBezTo>
                  <a:cubicBezTo>
                    <a:pt x="108919" y="229894"/>
                    <a:pt x="86635" y="207617"/>
                    <a:pt x="59268" y="207617"/>
                  </a:cubicBezTo>
                  <a:cubicBezTo>
                    <a:pt x="26585" y="207617"/>
                    <a:pt x="0" y="234226"/>
                    <a:pt x="0" y="266933"/>
                  </a:cubicBezTo>
                  <a:cubicBezTo>
                    <a:pt x="0" y="306303"/>
                    <a:pt x="31979" y="338331"/>
                    <a:pt x="71388" y="337979"/>
                  </a:cubicBezTo>
                  <a:lnTo>
                    <a:pt x="101804" y="337979"/>
                  </a:lnTo>
                  <a:cubicBezTo>
                    <a:pt x="107903" y="338331"/>
                    <a:pt x="112829" y="333413"/>
                    <a:pt x="112829" y="327345"/>
                  </a:cubicBezTo>
                  <a:cubicBezTo>
                    <a:pt x="112829" y="309165"/>
                    <a:pt x="127607" y="294379"/>
                    <a:pt x="145747" y="294379"/>
                  </a:cubicBezTo>
                  <a:cubicBezTo>
                    <a:pt x="151846" y="294379"/>
                    <a:pt x="156772" y="289461"/>
                    <a:pt x="156224" y="283393"/>
                  </a:cubicBezTo>
                  <a:lnTo>
                    <a:pt x="156224" y="200032"/>
                  </a:lnTo>
                  <a:cubicBezTo>
                    <a:pt x="156772" y="187803"/>
                    <a:pt x="151376" y="176786"/>
                    <a:pt x="142854" y="169115"/>
                  </a:cubicBezTo>
                  <a:cubicBezTo>
                    <a:pt x="151376" y="161413"/>
                    <a:pt x="157397" y="138166"/>
                    <a:pt x="157397" y="13816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6;p50">
              <a:extLst>
                <a:ext uri="{FF2B5EF4-FFF2-40B4-BE49-F238E27FC236}">
                  <a16:creationId xmlns:a16="http://schemas.microsoft.com/office/drawing/2014/main" id="{19EF16DC-937A-6F6E-F606-FDDD7641E7A4}"/>
                </a:ext>
              </a:extLst>
            </p:cNvPr>
            <p:cNvSpPr/>
            <p:nvPr/>
          </p:nvSpPr>
          <p:spPr>
            <a:xfrm>
              <a:off x="9089101" y="3238049"/>
              <a:ext cx="156682" cy="337982"/>
            </a:xfrm>
            <a:custGeom>
              <a:avLst/>
              <a:gdLst/>
              <a:ahLst/>
              <a:cxnLst/>
              <a:rect l="l" t="t" r="r" b="b"/>
              <a:pathLst>
                <a:path w="156682" h="337982" extrusionOk="0">
                  <a:moveTo>
                    <a:pt x="97414" y="207596"/>
                  </a:moveTo>
                  <a:cubicBezTo>
                    <a:pt x="69969" y="207596"/>
                    <a:pt x="47763" y="229865"/>
                    <a:pt x="47763" y="257248"/>
                  </a:cubicBezTo>
                  <a:cubicBezTo>
                    <a:pt x="47763" y="280362"/>
                    <a:pt x="66529" y="299167"/>
                    <a:pt x="89673" y="299167"/>
                  </a:cubicBezTo>
                  <a:cubicBezTo>
                    <a:pt x="109377" y="299167"/>
                    <a:pt x="125406" y="283137"/>
                    <a:pt x="125406" y="263433"/>
                  </a:cubicBezTo>
                  <a:cubicBezTo>
                    <a:pt x="125406" y="257365"/>
                    <a:pt x="120480" y="252447"/>
                    <a:pt x="114382" y="252447"/>
                  </a:cubicBezTo>
                  <a:cubicBezTo>
                    <a:pt x="108361" y="252447"/>
                    <a:pt x="103435" y="257365"/>
                    <a:pt x="103435" y="263433"/>
                  </a:cubicBezTo>
                  <a:cubicBezTo>
                    <a:pt x="103435" y="271018"/>
                    <a:pt x="97258" y="277187"/>
                    <a:pt x="89673" y="277187"/>
                  </a:cubicBezTo>
                  <a:cubicBezTo>
                    <a:pt x="78649" y="277187"/>
                    <a:pt x="69735" y="268242"/>
                    <a:pt x="69735" y="257248"/>
                  </a:cubicBezTo>
                  <a:cubicBezTo>
                    <a:pt x="69735" y="241992"/>
                    <a:pt x="82167" y="229575"/>
                    <a:pt x="97414" y="229575"/>
                  </a:cubicBezTo>
                  <a:cubicBezTo>
                    <a:pt x="117978" y="229575"/>
                    <a:pt x="134711" y="246324"/>
                    <a:pt x="134711" y="266912"/>
                  </a:cubicBezTo>
                  <a:cubicBezTo>
                    <a:pt x="134711" y="294163"/>
                    <a:pt x="112583" y="316330"/>
                    <a:pt x="85295" y="316486"/>
                  </a:cubicBezTo>
                  <a:lnTo>
                    <a:pt x="64183" y="316486"/>
                  </a:lnTo>
                  <a:cubicBezTo>
                    <a:pt x="59804" y="294843"/>
                    <a:pt x="21570" y="273489"/>
                    <a:pt x="21570" y="273489"/>
                  </a:cubicBezTo>
                  <a:lnTo>
                    <a:pt x="21570" y="200019"/>
                  </a:lnTo>
                  <a:cubicBezTo>
                    <a:pt x="21570" y="200019"/>
                    <a:pt x="30561" y="180220"/>
                    <a:pt x="41899" y="180087"/>
                  </a:cubicBezTo>
                  <a:cubicBezTo>
                    <a:pt x="41977" y="180087"/>
                    <a:pt x="42056" y="180095"/>
                    <a:pt x="42133" y="180095"/>
                  </a:cubicBezTo>
                  <a:cubicBezTo>
                    <a:pt x="42211" y="180095"/>
                    <a:pt x="42290" y="180087"/>
                    <a:pt x="42368" y="180087"/>
                  </a:cubicBezTo>
                  <a:cubicBezTo>
                    <a:pt x="50187" y="180220"/>
                    <a:pt x="56521" y="186327"/>
                    <a:pt x="56521" y="193826"/>
                  </a:cubicBezTo>
                  <a:cubicBezTo>
                    <a:pt x="56521" y="199894"/>
                    <a:pt x="61447" y="204812"/>
                    <a:pt x="67545" y="204812"/>
                  </a:cubicBezTo>
                  <a:cubicBezTo>
                    <a:pt x="73566" y="204812"/>
                    <a:pt x="78492" y="199894"/>
                    <a:pt x="78492" y="193826"/>
                  </a:cubicBezTo>
                  <a:cubicBezTo>
                    <a:pt x="78492" y="184232"/>
                    <a:pt x="74582" y="175521"/>
                    <a:pt x="68327" y="169094"/>
                  </a:cubicBezTo>
                  <a:cubicBezTo>
                    <a:pt x="74582" y="162666"/>
                    <a:pt x="78492" y="153956"/>
                    <a:pt x="78492" y="144361"/>
                  </a:cubicBezTo>
                  <a:cubicBezTo>
                    <a:pt x="78492" y="138294"/>
                    <a:pt x="73566" y="133375"/>
                    <a:pt x="67545" y="133375"/>
                  </a:cubicBezTo>
                  <a:cubicBezTo>
                    <a:pt x="61447" y="133375"/>
                    <a:pt x="56521" y="138294"/>
                    <a:pt x="56521" y="144361"/>
                  </a:cubicBezTo>
                  <a:cubicBezTo>
                    <a:pt x="56521" y="151868"/>
                    <a:pt x="50187" y="157975"/>
                    <a:pt x="42368" y="158100"/>
                  </a:cubicBezTo>
                  <a:cubicBezTo>
                    <a:pt x="42290" y="158100"/>
                    <a:pt x="42211" y="158092"/>
                    <a:pt x="42133" y="158092"/>
                  </a:cubicBezTo>
                  <a:cubicBezTo>
                    <a:pt x="42056" y="158092"/>
                    <a:pt x="41977" y="158100"/>
                    <a:pt x="41899" y="158100"/>
                  </a:cubicBezTo>
                  <a:cubicBezTo>
                    <a:pt x="30561" y="157967"/>
                    <a:pt x="21335" y="149084"/>
                    <a:pt x="21570" y="138169"/>
                  </a:cubicBezTo>
                  <a:lnTo>
                    <a:pt x="21570" y="64699"/>
                  </a:lnTo>
                  <a:cubicBezTo>
                    <a:pt x="42837" y="60320"/>
                    <a:pt x="59804" y="43345"/>
                    <a:pt x="64183" y="21474"/>
                  </a:cubicBezTo>
                  <a:lnTo>
                    <a:pt x="85295" y="21474"/>
                  </a:lnTo>
                  <a:cubicBezTo>
                    <a:pt x="112583" y="21849"/>
                    <a:pt x="134711" y="44017"/>
                    <a:pt x="134711" y="71267"/>
                  </a:cubicBezTo>
                  <a:cubicBezTo>
                    <a:pt x="134711" y="91855"/>
                    <a:pt x="117978" y="108604"/>
                    <a:pt x="97414" y="108604"/>
                  </a:cubicBezTo>
                  <a:cubicBezTo>
                    <a:pt x="82167" y="108604"/>
                    <a:pt x="69735" y="96187"/>
                    <a:pt x="69735" y="80932"/>
                  </a:cubicBezTo>
                  <a:cubicBezTo>
                    <a:pt x="69735" y="69938"/>
                    <a:pt x="78649" y="60992"/>
                    <a:pt x="89673" y="60992"/>
                  </a:cubicBezTo>
                  <a:cubicBezTo>
                    <a:pt x="97258" y="60992"/>
                    <a:pt x="103435" y="67162"/>
                    <a:pt x="103435" y="74747"/>
                  </a:cubicBezTo>
                  <a:cubicBezTo>
                    <a:pt x="103435" y="80814"/>
                    <a:pt x="108361" y="85733"/>
                    <a:pt x="114382" y="85733"/>
                  </a:cubicBezTo>
                  <a:cubicBezTo>
                    <a:pt x="120480" y="85733"/>
                    <a:pt x="125406" y="80814"/>
                    <a:pt x="125406" y="74747"/>
                  </a:cubicBezTo>
                  <a:cubicBezTo>
                    <a:pt x="125406" y="55042"/>
                    <a:pt x="109377" y="39013"/>
                    <a:pt x="89673" y="39013"/>
                  </a:cubicBezTo>
                  <a:cubicBezTo>
                    <a:pt x="66529" y="39013"/>
                    <a:pt x="47763" y="57818"/>
                    <a:pt x="47763" y="80932"/>
                  </a:cubicBezTo>
                  <a:cubicBezTo>
                    <a:pt x="47763" y="108307"/>
                    <a:pt x="69969" y="130584"/>
                    <a:pt x="97414" y="130584"/>
                  </a:cubicBezTo>
                  <a:cubicBezTo>
                    <a:pt x="130098" y="130584"/>
                    <a:pt x="156682" y="103975"/>
                    <a:pt x="156682" y="71267"/>
                  </a:cubicBezTo>
                  <a:cubicBezTo>
                    <a:pt x="156682" y="31897"/>
                    <a:pt x="124624" y="-131"/>
                    <a:pt x="85295" y="2"/>
                  </a:cubicBezTo>
                  <a:lnTo>
                    <a:pt x="54331" y="2"/>
                  </a:lnTo>
                  <a:cubicBezTo>
                    <a:pt x="48232" y="-123"/>
                    <a:pt x="43306" y="4795"/>
                    <a:pt x="43306" y="10863"/>
                  </a:cubicBezTo>
                  <a:cubicBezTo>
                    <a:pt x="43306" y="29043"/>
                    <a:pt x="28528" y="43829"/>
                    <a:pt x="10388" y="43829"/>
                  </a:cubicBezTo>
                  <a:cubicBezTo>
                    <a:pt x="4289" y="43829"/>
                    <a:pt x="67" y="54815"/>
                    <a:pt x="67" y="54815"/>
                  </a:cubicBezTo>
                  <a:lnTo>
                    <a:pt x="67" y="138176"/>
                  </a:lnTo>
                  <a:cubicBezTo>
                    <a:pt x="67" y="138176"/>
                    <a:pt x="4759" y="161423"/>
                    <a:pt x="13281" y="169094"/>
                  </a:cubicBezTo>
                  <a:cubicBezTo>
                    <a:pt x="4759" y="176764"/>
                    <a:pt x="-637" y="187781"/>
                    <a:pt x="67" y="200011"/>
                  </a:cubicBezTo>
                  <a:lnTo>
                    <a:pt x="67" y="283372"/>
                  </a:lnTo>
                  <a:cubicBezTo>
                    <a:pt x="-637" y="289440"/>
                    <a:pt x="4289" y="294358"/>
                    <a:pt x="10388" y="294358"/>
                  </a:cubicBezTo>
                  <a:cubicBezTo>
                    <a:pt x="28528" y="294358"/>
                    <a:pt x="43306" y="309144"/>
                    <a:pt x="43306" y="327324"/>
                  </a:cubicBezTo>
                  <a:cubicBezTo>
                    <a:pt x="43306" y="333392"/>
                    <a:pt x="48232" y="338310"/>
                    <a:pt x="54331" y="337966"/>
                  </a:cubicBezTo>
                  <a:lnTo>
                    <a:pt x="85295" y="337966"/>
                  </a:lnTo>
                  <a:cubicBezTo>
                    <a:pt x="124624" y="338310"/>
                    <a:pt x="156682" y="306282"/>
                    <a:pt x="156682" y="266920"/>
                  </a:cubicBezTo>
                  <a:cubicBezTo>
                    <a:pt x="156682" y="234204"/>
                    <a:pt x="130098" y="207596"/>
                    <a:pt x="97414" y="20759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47;p50">
              <a:extLst>
                <a:ext uri="{FF2B5EF4-FFF2-40B4-BE49-F238E27FC236}">
                  <a16:creationId xmlns:a16="http://schemas.microsoft.com/office/drawing/2014/main" id="{09C0D7CD-DCD4-131E-34A0-FB6764DD3E68}"/>
                </a:ext>
              </a:extLst>
            </p:cNvPr>
            <p:cNvSpPr/>
            <p:nvPr/>
          </p:nvSpPr>
          <p:spPr>
            <a:xfrm>
              <a:off x="9204987" y="3359523"/>
              <a:ext cx="84445" cy="95238"/>
            </a:xfrm>
            <a:custGeom>
              <a:avLst/>
              <a:gdLst/>
              <a:ahLst/>
              <a:cxnLst/>
              <a:rect l="l" t="t" r="r" b="b"/>
              <a:pathLst>
                <a:path w="84445" h="95238" extrusionOk="0">
                  <a:moveTo>
                    <a:pt x="65739" y="65744"/>
                  </a:moveTo>
                  <a:cubicBezTo>
                    <a:pt x="60891" y="70584"/>
                    <a:pt x="54401" y="73251"/>
                    <a:pt x="47598" y="73251"/>
                  </a:cubicBezTo>
                  <a:cubicBezTo>
                    <a:pt x="40718" y="73251"/>
                    <a:pt x="34306" y="70584"/>
                    <a:pt x="29458" y="65744"/>
                  </a:cubicBezTo>
                  <a:cubicBezTo>
                    <a:pt x="19450" y="55751"/>
                    <a:pt x="19450" y="39480"/>
                    <a:pt x="29458" y="29486"/>
                  </a:cubicBezTo>
                  <a:cubicBezTo>
                    <a:pt x="34306" y="24646"/>
                    <a:pt x="40718" y="21980"/>
                    <a:pt x="47598" y="21980"/>
                  </a:cubicBezTo>
                  <a:cubicBezTo>
                    <a:pt x="54479" y="21980"/>
                    <a:pt x="60891" y="24646"/>
                    <a:pt x="65739" y="29486"/>
                  </a:cubicBezTo>
                  <a:cubicBezTo>
                    <a:pt x="70039" y="33779"/>
                    <a:pt x="76998" y="33779"/>
                    <a:pt x="81220" y="29486"/>
                  </a:cubicBezTo>
                  <a:cubicBezTo>
                    <a:pt x="85521" y="25194"/>
                    <a:pt x="85521" y="18242"/>
                    <a:pt x="81220" y="13949"/>
                  </a:cubicBezTo>
                  <a:cubicBezTo>
                    <a:pt x="72228" y="4957"/>
                    <a:pt x="60343" y="0"/>
                    <a:pt x="47598" y="0"/>
                  </a:cubicBezTo>
                  <a:cubicBezTo>
                    <a:pt x="34854" y="0"/>
                    <a:pt x="22890" y="4950"/>
                    <a:pt x="13898" y="13949"/>
                  </a:cubicBezTo>
                  <a:cubicBezTo>
                    <a:pt x="-4633" y="32512"/>
                    <a:pt x="-4633" y="62726"/>
                    <a:pt x="13898" y="81289"/>
                  </a:cubicBezTo>
                  <a:cubicBezTo>
                    <a:pt x="22890" y="90281"/>
                    <a:pt x="34854" y="95238"/>
                    <a:pt x="47598" y="95238"/>
                  </a:cubicBezTo>
                  <a:cubicBezTo>
                    <a:pt x="60343" y="95238"/>
                    <a:pt x="72228" y="90289"/>
                    <a:pt x="81220" y="81289"/>
                  </a:cubicBezTo>
                  <a:cubicBezTo>
                    <a:pt x="85521" y="76996"/>
                    <a:pt x="85521" y="70037"/>
                    <a:pt x="81220" y="65752"/>
                  </a:cubicBezTo>
                  <a:cubicBezTo>
                    <a:pt x="76920" y="61451"/>
                    <a:pt x="69961" y="61451"/>
                    <a:pt x="65739" y="6574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250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988DDF-CF8D-832B-8871-FAF2A14914B2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EBD77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8" name="Google Shape;4827;p50">
            <a:extLst>
              <a:ext uri="{FF2B5EF4-FFF2-40B4-BE49-F238E27FC236}">
                <a16:creationId xmlns:a16="http://schemas.microsoft.com/office/drawing/2014/main" id="{53CDFAE9-D7D2-46E8-A43F-946E0B4194EA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39" name="Google Shape;4828;p50">
              <a:extLst>
                <a:ext uri="{FF2B5EF4-FFF2-40B4-BE49-F238E27FC236}">
                  <a16:creationId xmlns:a16="http://schemas.microsoft.com/office/drawing/2014/main" id="{E36D7C1D-5C7D-77A0-0D6D-3F5F781D5BC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829;p50">
              <a:extLst>
                <a:ext uri="{FF2B5EF4-FFF2-40B4-BE49-F238E27FC236}">
                  <a16:creationId xmlns:a16="http://schemas.microsoft.com/office/drawing/2014/main" id="{C97B1754-9617-E7A0-E500-8CD18BD13DD7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830;p50">
              <a:extLst>
                <a:ext uri="{FF2B5EF4-FFF2-40B4-BE49-F238E27FC236}">
                  <a16:creationId xmlns:a16="http://schemas.microsoft.com/office/drawing/2014/main" id="{582A36A5-7156-5A9B-25E4-717D17D0765C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831;p50">
              <a:extLst>
                <a:ext uri="{FF2B5EF4-FFF2-40B4-BE49-F238E27FC236}">
                  <a16:creationId xmlns:a16="http://schemas.microsoft.com/office/drawing/2014/main" id="{2F4089F6-12C1-AE63-5C1A-17686831FD4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832;p50">
              <a:extLst>
                <a:ext uri="{FF2B5EF4-FFF2-40B4-BE49-F238E27FC236}">
                  <a16:creationId xmlns:a16="http://schemas.microsoft.com/office/drawing/2014/main" id="{27B03D7A-AC59-E543-A32F-8266004B453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833;p50">
              <a:extLst>
                <a:ext uri="{FF2B5EF4-FFF2-40B4-BE49-F238E27FC236}">
                  <a16:creationId xmlns:a16="http://schemas.microsoft.com/office/drawing/2014/main" id="{764EF08C-8D2C-F41B-0536-23A8805AF0FC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834;p50">
              <a:extLst>
                <a:ext uri="{FF2B5EF4-FFF2-40B4-BE49-F238E27FC236}">
                  <a16:creationId xmlns:a16="http://schemas.microsoft.com/office/drawing/2014/main" id="{D11CDFD8-F839-D8B9-2C81-F53CDDFC8478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4835;p50">
            <a:extLst>
              <a:ext uri="{FF2B5EF4-FFF2-40B4-BE49-F238E27FC236}">
                <a16:creationId xmlns:a16="http://schemas.microsoft.com/office/drawing/2014/main" id="{5F58C70E-84A5-387F-B6D1-21F47C017C53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47" name="Google Shape;4836;p50">
              <a:extLst>
                <a:ext uri="{FF2B5EF4-FFF2-40B4-BE49-F238E27FC236}">
                  <a16:creationId xmlns:a16="http://schemas.microsoft.com/office/drawing/2014/main" id="{8CB4206D-803A-2CF4-6676-D93C19C94CD0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37;p50">
              <a:extLst>
                <a:ext uri="{FF2B5EF4-FFF2-40B4-BE49-F238E27FC236}">
                  <a16:creationId xmlns:a16="http://schemas.microsoft.com/office/drawing/2014/main" id="{F49CC2F9-4F92-E7B0-BB05-281A3E895043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838;p50">
              <a:extLst>
                <a:ext uri="{FF2B5EF4-FFF2-40B4-BE49-F238E27FC236}">
                  <a16:creationId xmlns:a16="http://schemas.microsoft.com/office/drawing/2014/main" id="{08F008BF-BD00-7B8F-8E90-25AB685F5829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4839;p50">
              <a:extLst>
                <a:ext uri="{FF2B5EF4-FFF2-40B4-BE49-F238E27FC236}">
                  <a16:creationId xmlns:a16="http://schemas.microsoft.com/office/drawing/2014/main" id="{14A0E05D-2B47-60CF-1ECD-C68EE982E6B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4840;p50">
              <a:extLst>
                <a:ext uri="{FF2B5EF4-FFF2-40B4-BE49-F238E27FC236}">
                  <a16:creationId xmlns:a16="http://schemas.microsoft.com/office/drawing/2014/main" id="{A673D914-DEE8-358A-9EB6-2DE9AB08345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4841;p50">
              <a:extLst>
                <a:ext uri="{FF2B5EF4-FFF2-40B4-BE49-F238E27FC236}">
                  <a16:creationId xmlns:a16="http://schemas.microsoft.com/office/drawing/2014/main" id="{9322789C-C1E8-00E9-A8FC-6B7D1A4C7B2E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4842;p50">
              <a:extLst>
                <a:ext uri="{FF2B5EF4-FFF2-40B4-BE49-F238E27FC236}">
                  <a16:creationId xmlns:a16="http://schemas.microsoft.com/office/drawing/2014/main" id="{3B6D6758-1C08-9C49-BB71-47E827076BD5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" name="Google Shape;4853;p50">
            <a:extLst>
              <a:ext uri="{FF2B5EF4-FFF2-40B4-BE49-F238E27FC236}">
                <a16:creationId xmlns:a16="http://schemas.microsoft.com/office/drawing/2014/main" id="{E2A3098C-73FA-2298-56B2-459CC11CA83E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55" name="Google Shape;4854;p50">
              <a:extLst>
                <a:ext uri="{FF2B5EF4-FFF2-40B4-BE49-F238E27FC236}">
                  <a16:creationId xmlns:a16="http://schemas.microsoft.com/office/drawing/2014/main" id="{3573743A-7262-DA7D-B31E-285B4CBC1BC9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4855;p50">
              <a:extLst>
                <a:ext uri="{FF2B5EF4-FFF2-40B4-BE49-F238E27FC236}">
                  <a16:creationId xmlns:a16="http://schemas.microsoft.com/office/drawing/2014/main" id="{0CB9EEB2-EA83-F5E7-19E2-9A39055A6DCB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" name="Google Shape;4978;p50">
            <a:extLst>
              <a:ext uri="{FF2B5EF4-FFF2-40B4-BE49-F238E27FC236}">
                <a16:creationId xmlns:a16="http://schemas.microsoft.com/office/drawing/2014/main" id="{8F5C5B66-48C4-C2CB-2160-B592E6366FDD}"/>
              </a:ext>
            </a:extLst>
          </p:cNvPr>
          <p:cNvGrpSpPr/>
          <p:nvPr/>
        </p:nvGrpSpPr>
        <p:grpSpPr>
          <a:xfrm>
            <a:off x="11513341" y="1917166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58" name="Google Shape;4979;p50">
              <a:extLst>
                <a:ext uri="{FF2B5EF4-FFF2-40B4-BE49-F238E27FC236}">
                  <a16:creationId xmlns:a16="http://schemas.microsoft.com/office/drawing/2014/main" id="{0560E038-CA3E-D4E5-88EF-CC3343C9649E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4980;p50">
              <a:extLst>
                <a:ext uri="{FF2B5EF4-FFF2-40B4-BE49-F238E27FC236}">
                  <a16:creationId xmlns:a16="http://schemas.microsoft.com/office/drawing/2014/main" id="{B58C5B68-F481-3839-CCB9-2F49AFE39788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4981;p50">
              <a:extLst>
                <a:ext uri="{FF2B5EF4-FFF2-40B4-BE49-F238E27FC236}">
                  <a16:creationId xmlns:a16="http://schemas.microsoft.com/office/drawing/2014/main" id="{BDD17A02-7054-3C49-6B5A-431B26D29789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4982;p50">
              <a:extLst>
                <a:ext uri="{FF2B5EF4-FFF2-40B4-BE49-F238E27FC236}">
                  <a16:creationId xmlns:a16="http://schemas.microsoft.com/office/drawing/2014/main" id="{3590DC3D-8D4D-68A0-D4AE-23672012EF37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4983;p50">
              <a:extLst>
                <a:ext uri="{FF2B5EF4-FFF2-40B4-BE49-F238E27FC236}">
                  <a16:creationId xmlns:a16="http://schemas.microsoft.com/office/drawing/2014/main" id="{5697F521-A6D8-ECBF-0030-D0F2454E3B59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4984;p50">
              <a:extLst>
                <a:ext uri="{FF2B5EF4-FFF2-40B4-BE49-F238E27FC236}">
                  <a16:creationId xmlns:a16="http://schemas.microsoft.com/office/drawing/2014/main" id="{FB5E826C-24CE-8879-8886-BB7503ED8E84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4985;p50">
              <a:extLst>
                <a:ext uri="{FF2B5EF4-FFF2-40B4-BE49-F238E27FC236}">
                  <a16:creationId xmlns:a16="http://schemas.microsoft.com/office/drawing/2014/main" id="{5E643114-9B6B-129A-3935-F8CA54985AF2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4986;p50">
              <a:extLst>
                <a:ext uri="{FF2B5EF4-FFF2-40B4-BE49-F238E27FC236}">
                  <a16:creationId xmlns:a16="http://schemas.microsoft.com/office/drawing/2014/main" id="{68BEF5BA-F57D-2C0C-7B6F-9677F52A9DFD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4987;p50">
              <a:extLst>
                <a:ext uri="{FF2B5EF4-FFF2-40B4-BE49-F238E27FC236}">
                  <a16:creationId xmlns:a16="http://schemas.microsoft.com/office/drawing/2014/main" id="{05C31DE9-F0B4-89A5-66E1-D739BA9BC8F4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4988;p50">
              <a:extLst>
                <a:ext uri="{FF2B5EF4-FFF2-40B4-BE49-F238E27FC236}">
                  <a16:creationId xmlns:a16="http://schemas.microsoft.com/office/drawing/2014/main" id="{9668E861-2D45-43DF-CEFA-C3E9C8D3AC61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4989;p50">
              <a:extLst>
                <a:ext uri="{FF2B5EF4-FFF2-40B4-BE49-F238E27FC236}">
                  <a16:creationId xmlns:a16="http://schemas.microsoft.com/office/drawing/2014/main" id="{9D8609C5-F4D0-8D21-143C-C9DC269D5980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4990;p50">
              <a:extLst>
                <a:ext uri="{FF2B5EF4-FFF2-40B4-BE49-F238E27FC236}">
                  <a16:creationId xmlns:a16="http://schemas.microsoft.com/office/drawing/2014/main" id="{CFC92473-898C-B6BE-9A7B-7560213518D4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" name="Google Shape;5005;p50">
            <a:extLst>
              <a:ext uri="{FF2B5EF4-FFF2-40B4-BE49-F238E27FC236}">
                <a16:creationId xmlns:a16="http://schemas.microsoft.com/office/drawing/2014/main" id="{4F247594-3AEB-F065-6F76-0DF4B37ED50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9FB645E-9221-D239-8934-B58A50CE0DF0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D0363A3-35F2-0192-2AC7-8E7DAA7E60CB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1" name="Graphic 80">
            <a:extLst>
              <a:ext uri="{FF2B5EF4-FFF2-40B4-BE49-F238E27FC236}">
                <a16:creationId xmlns:a16="http://schemas.microsoft.com/office/drawing/2014/main" id="{F36A1F87-72DC-EC38-0F4C-860C222AE1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cxnSp>
        <p:nvCxnSpPr>
          <p:cNvPr id="2" name="Google Shape;528;p28">
            <a:extLst>
              <a:ext uri="{FF2B5EF4-FFF2-40B4-BE49-F238E27FC236}">
                <a16:creationId xmlns:a16="http://schemas.microsoft.com/office/drawing/2014/main" id="{3AD9B25E-C05C-BE51-01BA-77B320011316}"/>
              </a:ext>
            </a:extLst>
          </p:cNvPr>
          <p:cNvCxnSpPr>
            <a:cxnSpLocks/>
          </p:cNvCxnSpPr>
          <p:nvPr/>
        </p:nvCxnSpPr>
        <p:spPr>
          <a:xfrm flipH="1">
            <a:off x="2726161" y="3955579"/>
            <a:ext cx="1829905" cy="554290"/>
          </a:xfrm>
          <a:prstGeom prst="bentConnector3">
            <a:avLst>
              <a:gd name="adj1" fmla="val 50002"/>
            </a:avLst>
          </a:prstGeom>
          <a:noFill/>
          <a:ln w="28575" cap="flat" cmpd="sng">
            <a:solidFill>
              <a:srgbClr val="EBCD7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" name="Google Shape;529;p28">
            <a:extLst>
              <a:ext uri="{FF2B5EF4-FFF2-40B4-BE49-F238E27FC236}">
                <a16:creationId xmlns:a16="http://schemas.microsoft.com/office/drawing/2014/main" id="{C4B1F2AB-A022-AC67-1792-3DF05F6641AB}"/>
              </a:ext>
            </a:extLst>
          </p:cNvPr>
          <p:cNvCxnSpPr>
            <a:cxnSpLocks/>
          </p:cNvCxnSpPr>
          <p:nvPr/>
        </p:nvCxnSpPr>
        <p:spPr>
          <a:xfrm rot="10800000" flipH="1">
            <a:off x="5980740" y="3463085"/>
            <a:ext cx="1829905" cy="492494"/>
          </a:xfrm>
          <a:prstGeom prst="bentConnector3">
            <a:avLst>
              <a:gd name="adj1" fmla="val 50001"/>
            </a:avLst>
          </a:prstGeom>
          <a:noFill/>
          <a:ln w="28575" cap="flat" cmpd="sng">
            <a:solidFill>
              <a:srgbClr val="EBCD77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31EF6E63-5C7E-1392-4FC8-3DC69436066C}"/>
              </a:ext>
            </a:extLst>
          </p:cNvPr>
          <p:cNvGrpSpPr/>
          <p:nvPr/>
        </p:nvGrpSpPr>
        <p:grpSpPr>
          <a:xfrm>
            <a:off x="1591430" y="3233091"/>
            <a:ext cx="844543" cy="844543"/>
            <a:chOff x="1591430" y="3233091"/>
            <a:chExt cx="844543" cy="844543"/>
          </a:xfrm>
        </p:grpSpPr>
        <p:sp>
          <p:nvSpPr>
            <p:cNvPr id="5" name="Google Shape;530;p28">
              <a:extLst>
                <a:ext uri="{FF2B5EF4-FFF2-40B4-BE49-F238E27FC236}">
                  <a16:creationId xmlns:a16="http://schemas.microsoft.com/office/drawing/2014/main" id="{581FB385-B253-1189-4C33-AE5210A44DED}"/>
                </a:ext>
              </a:extLst>
            </p:cNvPr>
            <p:cNvSpPr/>
            <p:nvPr/>
          </p:nvSpPr>
          <p:spPr>
            <a:xfrm>
              <a:off x="1591430" y="3233091"/>
              <a:ext cx="844543" cy="844543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" name="Google Shape;531;p28">
              <a:extLst>
                <a:ext uri="{FF2B5EF4-FFF2-40B4-BE49-F238E27FC236}">
                  <a16:creationId xmlns:a16="http://schemas.microsoft.com/office/drawing/2014/main" id="{B3DE8D18-2DAA-FC32-9250-EE68C5FE863B}"/>
                </a:ext>
              </a:extLst>
            </p:cNvPr>
            <p:cNvGrpSpPr/>
            <p:nvPr/>
          </p:nvGrpSpPr>
          <p:grpSpPr>
            <a:xfrm>
              <a:off x="1624614" y="3271052"/>
              <a:ext cx="778308" cy="768620"/>
              <a:chOff x="862388" y="1600795"/>
              <a:chExt cx="676480" cy="668060"/>
            </a:xfrm>
            <a:solidFill>
              <a:srgbClr val="EBCD77"/>
            </a:solidFill>
          </p:grpSpPr>
          <p:sp>
            <p:nvSpPr>
              <p:cNvPr id="23" name="Google Shape;532;p28">
                <a:extLst>
                  <a:ext uri="{FF2B5EF4-FFF2-40B4-BE49-F238E27FC236}">
                    <a16:creationId xmlns:a16="http://schemas.microsoft.com/office/drawing/2014/main" id="{A122A722-6C12-F281-D6AA-028755C93DB9}"/>
                  </a:ext>
                </a:extLst>
              </p:cNvPr>
              <p:cNvSpPr/>
              <p:nvPr/>
            </p:nvSpPr>
            <p:spPr>
              <a:xfrm>
                <a:off x="1312979" y="1673821"/>
                <a:ext cx="152870" cy="331815"/>
              </a:xfrm>
              <a:custGeom>
                <a:avLst/>
                <a:gdLst/>
                <a:ahLst/>
                <a:cxnLst/>
                <a:rect l="l" t="t" r="r" b="b"/>
                <a:pathLst>
                  <a:path w="12710" h="27588" extrusionOk="0">
                    <a:moveTo>
                      <a:pt x="2569" y="2536"/>
                    </a:moveTo>
                    <a:lnTo>
                      <a:pt x="5671" y="2536"/>
                    </a:lnTo>
                    <a:cubicBezTo>
                      <a:pt x="8140" y="2536"/>
                      <a:pt x="10141" y="4571"/>
                      <a:pt x="10141" y="7039"/>
                    </a:cubicBezTo>
                    <a:lnTo>
                      <a:pt x="10141" y="27587"/>
                    </a:lnTo>
                    <a:lnTo>
                      <a:pt x="12710" y="25019"/>
                    </a:lnTo>
                    <a:lnTo>
                      <a:pt x="12710" y="7039"/>
                    </a:lnTo>
                    <a:cubicBezTo>
                      <a:pt x="12710" y="3136"/>
                      <a:pt x="9541" y="1"/>
                      <a:pt x="5671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533;p28">
                <a:extLst>
                  <a:ext uri="{FF2B5EF4-FFF2-40B4-BE49-F238E27FC236}">
                    <a16:creationId xmlns:a16="http://schemas.microsoft.com/office/drawing/2014/main" id="{7A4E55F3-7300-6E3C-62B7-7D3F6897DAAC}"/>
                  </a:ext>
                </a:extLst>
              </p:cNvPr>
              <p:cNvSpPr/>
              <p:nvPr/>
            </p:nvSpPr>
            <p:spPr>
              <a:xfrm>
                <a:off x="943833" y="1673821"/>
                <a:ext cx="331815" cy="152473"/>
              </a:xfrm>
              <a:custGeom>
                <a:avLst/>
                <a:gdLst/>
                <a:ahLst/>
                <a:cxnLst/>
                <a:rect l="l" t="t" r="r" b="b"/>
                <a:pathLst>
                  <a:path w="27588" h="12677" extrusionOk="0">
                    <a:moveTo>
                      <a:pt x="2569" y="10108"/>
                    </a:moveTo>
                    <a:lnTo>
                      <a:pt x="2569" y="7039"/>
                    </a:lnTo>
                    <a:cubicBezTo>
                      <a:pt x="2569" y="4571"/>
                      <a:pt x="4571" y="2536"/>
                      <a:pt x="7039" y="2536"/>
                    </a:cubicBezTo>
                    <a:lnTo>
                      <a:pt x="27587" y="2536"/>
                    </a:lnTo>
                    <a:lnTo>
                      <a:pt x="25019" y="1"/>
                    </a:lnTo>
                    <a:lnTo>
                      <a:pt x="7039" y="1"/>
                    </a:lnTo>
                    <a:cubicBezTo>
                      <a:pt x="3170" y="1"/>
                      <a:pt x="1" y="3136"/>
                      <a:pt x="1" y="7039"/>
                    </a:cubicBezTo>
                    <a:lnTo>
                      <a:pt x="1" y="12677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534;p28">
                <a:extLst>
                  <a:ext uri="{FF2B5EF4-FFF2-40B4-BE49-F238E27FC236}">
                    <a16:creationId xmlns:a16="http://schemas.microsoft.com/office/drawing/2014/main" id="{DB3D01C2-B261-237B-E683-C63C199505B6}"/>
                  </a:ext>
                </a:extLst>
              </p:cNvPr>
              <p:cNvSpPr/>
              <p:nvPr/>
            </p:nvSpPr>
            <p:spPr>
              <a:xfrm>
                <a:off x="1134029" y="2042966"/>
                <a:ext cx="331803" cy="152870"/>
              </a:xfrm>
              <a:custGeom>
                <a:avLst/>
                <a:gdLst/>
                <a:ahLst/>
                <a:cxnLst/>
                <a:rect l="l" t="t" r="r" b="b"/>
                <a:pathLst>
                  <a:path w="27587" h="12710" extrusionOk="0">
                    <a:moveTo>
                      <a:pt x="25018" y="2569"/>
                    </a:moveTo>
                    <a:lnTo>
                      <a:pt x="25018" y="5671"/>
                    </a:lnTo>
                    <a:cubicBezTo>
                      <a:pt x="25018" y="8140"/>
                      <a:pt x="23017" y="10141"/>
                      <a:pt x="20548" y="10141"/>
                    </a:cubicBezTo>
                    <a:lnTo>
                      <a:pt x="0" y="10141"/>
                    </a:lnTo>
                    <a:lnTo>
                      <a:pt x="2535" y="12710"/>
                    </a:lnTo>
                    <a:lnTo>
                      <a:pt x="20548" y="12710"/>
                    </a:lnTo>
                    <a:cubicBezTo>
                      <a:pt x="24418" y="12710"/>
                      <a:pt x="27587" y="9541"/>
                      <a:pt x="27587" y="5671"/>
                    </a:cubicBezTo>
                    <a:lnTo>
                      <a:pt x="27587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535;p28">
                <a:extLst>
                  <a:ext uri="{FF2B5EF4-FFF2-40B4-BE49-F238E27FC236}">
                    <a16:creationId xmlns:a16="http://schemas.microsoft.com/office/drawing/2014/main" id="{78D960C3-E850-B1A5-6C9F-C26E62C9D753}"/>
                  </a:ext>
                </a:extLst>
              </p:cNvPr>
              <p:cNvSpPr/>
              <p:nvPr/>
            </p:nvSpPr>
            <p:spPr>
              <a:xfrm>
                <a:off x="943833" y="1863608"/>
                <a:ext cx="152473" cy="332212"/>
              </a:xfrm>
              <a:custGeom>
                <a:avLst/>
                <a:gdLst/>
                <a:ahLst/>
                <a:cxnLst/>
                <a:rect l="l" t="t" r="r" b="b"/>
                <a:pathLst>
                  <a:path w="12677" h="27621" extrusionOk="0">
                    <a:moveTo>
                      <a:pt x="10142" y="25052"/>
                    </a:moveTo>
                    <a:lnTo>
                      <a:pt x="7039" y="25052"/>
                    </a:lnTo>
                    <a:cubicBezTo>
                      <a:pt x="4571" y="25052"/>
                      <a:pt x="2569" y="23051"/>
                      <a:pt x="2569" y="20582"/>
                    </a:cubicBezTo>
                    <a:lnTo>
                      <a:pt x="2569" y="1"/>
                    </a:lnTo>
                    <a:lnTo>
                      <a:pt x="1" y="2569"/>
                    </a:lnTo>
                    <a:lnTo>
                      <a:pt x="1" y="20582"/>
                    </a:lnTo>
                    <a:cubicBezTo>
                      <a:pt x="1" y="24452"/>
                      <a:pt x="3137" y="27621"/>
                      <a:pt x="7039" y="27621"/>
                    </a:cubicBezTo>
                    <a:lnTo>
                      <a:pt x="12677" y="2762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536;p28">
                <a:extLst>
                  <a:ext uri="{FF2B5EF4-FFF2-40B4-BE49-F238E27FC236}">
                    <a16:creationId xmlns:a16="http://schemas.microsoft.com/office/drawing/2014/main" id="{C04C6DA7-8458-386B-A883-21209221B0D2}"/>
                  </a:ext>
                </a:extLst>
              </p:cNvPr>
              <p:cNvSpPr/>
              <p:nvPr/>
            </p:nvSpPr>
            <p:spPr>
              <a:xfrm>
                <a:off x="1096716" y="1600795"/>
                <a:ext cx="320966" cy="221077"/>
              </a:xfrm>
              <a:custGeom>
                <a:avLst/>
                <a:gdLst/>
                <a:ahLst/>
                <a:cxnLst/>
                <a:rect l="l" t="t" r="r" b="b"/>
                <a:pathLst>
                  <a:path w="26686" h="18381" extrusionOk="0">
                    <a:moveTo>
                      <a:pt x="26686" y="14745"/>
                    </a:moveTo>
                    <a:lnTo>
                      <a:pt x="13977" y="2069"/>
                    </a:lnTo>
                    <a:cubicBezTo>
                      <a:pt x="12642" y="735"/>
                      <a:pt x="10874" y="1"/>
                      <a:pt x="9006" y="1"/>
                    </a:cubicBezTo>
                    <a:cubicBezTo>
                      <a:pt x="7105" y="1"/>
                      <a:pt x="5337" y="735"/>
                      <a:pt x="4003" y="2069"/>
                    </a:cubicBezTo>
                    <a:lnTo>
                      <a:pt x="0" y="6072"/>
                    </a:lnTo>
                    <a:lnTo>
                      <a:pt x="3636" y="6072"/>
                    </a:lnTo>
                    <a:lnTo>
                      <a:pt x="5804" y="3870"/>
                    </a:lnTo>
                    <a:cubicBezTo>
                      <a:pt x="6671" y="3036"/>
                      <a:pt x="7806" y="2569"/>
                      <a:pt x="9006" y="2569"/>
                    </a:cubicBezTo>
                    <a:cubicBezTo>
                      <a:pt x="10174" y="2569"/>
                      <a:pt x="11308" y="3036"/>
                      <a:pt x="12175" y="3870"/>
                    </a:cubicBezTo>
                    <a:lnTo>
                      <a:pt x="26686" y="1838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537;p28">
                <a:extLst>
                  <a:ext uri="{FF2B5EF4-FFF2-40B4-BE49-F238E27FC236}">
                    <a16:creationId xmlns:a16="http://schemas.microsoft.com/office/drawing/2014/main" id="{7511AD38-D9BC-52F7-D4E6-BB4AAF0C89C1}"/>
                  </a:ext>
                </a:extLst>
              </p:cNvPr>
              <p:cNvSpPr/>
              <p:nvPr/>
            </p:nvSpPr>
            <p:spPr>
              <a:xfrm>
                <a:off x="1434960" y="1795803"/>
                <a:ext cx="12" cy="43744"/>
              </a:xfrm>
              <a:custGeom>
                <a:avLst/>
                <a:gdLst/>
                <a:ahLst/>
                <a:cxnLst/>
                <a:rect l="l" t="t" r="r" b="b"/>
                <a:pathLst>
                  <a:path w="1" h="3637" extrusionOk="0">
                    <a:moveTo>
                      <a:pt x="0" y="0"/>
                    </a:moveTo>
                    <a:lnTo>
                      <a:pt x="0" y="3636"/>
                    </a:lnTo>
                    <a:lnTo>
                      <a:pt x="0" y="3636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538;p28">
                <a:extLst>
                  <a:ext uri="{FF2B5EF4-FFF2-40B4-BE49-F238E27FC236}">
                    <a16:creationId xmlns:a16="http://schemas.microsoft.com/office/drawing/2014/main" id="{1CC55DC6-7BD3-5112-987E-08CD5B7C06D6}"/>
                  </a:ext>
                </a:extLst>
              </p:cNvPr>
              <p:cNvSpPr/>
              <p:nvPr/>
            </p:nvSpPr>
            <p:spPr>
              <a:xfrm>
                <a:off x="862388" y="1721971"/>
                <a:ext cx="229497" cy="320978"/>
              </a:xfrm>
              <a:custGeom>
                <a:avLst/>
                <a:gdLst/>
                <a:ahLst/>
                <a:cxnLst/>
                <a:rect l="l" t="t" r="r" b="b"/>
                <a:pathLst>
                  <a:path w="19081" h="26687" extrusionOk="0">
                    <a:moveTo>
                      <a:pt x="4570" y="14511"/>
                    </a:moveTo>
                    <a:lnTo>
                      <a:pt x="19081" y="1"/>
                    </a:lnTo>
                    <a:lnTo>
                      <a:pt x="15478" y="1"/>
                    </a:lnTo>
                    <a:lnTo>
                      <a:pt x="2769" y="12710"/>
                    </a:lnTo>
                    <a:cubicBezTo>
                      <a:pt x="0" y="15445"/>
                      <a:pt x="0" y="19915"/>
                      <a:pt x="2769" y="22684"/>
                    </a:cubicBezTo>
                    <a:lnTo>
                      <a:pt x="6772" y="26686"/>
                    </a:lnTo>
                    <a:lnTo>
                      <a:pt x="6772" y="23051"/>
                    </a:lnTo>
                    <a:lnTo>
                      <a:pt x="4570" y="20882"/>
                    </a:lnTo>
                    <a:cubicBezTo>
                      <a:pt x="2836" y="19114"/>
                      <a:pt x="2836" y="16279"/>
                      <a:pt x="4570" y="1451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539;p28">
                <a:extLst>
                  <a:ext uri="{FF2B5EF4-FFF2-40B4-BE49-F238E27FC236}">
                    <a16:creationId xmlns:a16="http://schemas.microsoft.com/office/drawing/2014/main" id="{A3EF6270-24E7-5C19-CCAE-8C4762BE205A}"/>
                  </a:ext>
                </a:extLst>
              </p:cNvPr>
              <p:cNvSpPr/>
              <p:nvPr/>
            </p:nvSpPr>
            <p:spPr>
              <a:xfrm>
                <a:off x="974735" y="2030132"/>
                <a:ext cx="12" cy="43732"/>
              </a:xfrm>
              <a:custGeom>
                <a:avLst/>
                <a:gdLst/>
                <a:ahLst/>
                <a:cxnLst/>
                <a:rect l="l" t="t" r="r" b="b"/>
                <a:pathLst>
                  <a:path w="1" h="3636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3636"/>
                    </a:lnTo>
                    <a:lnTo>
                      <a:pt x="0" y="363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540;p28">
                <a:extLst>
                  <a:ext uri="{FF2B5EF4-FFF2-40B4-BE49-F238E27FC236}">
                    <a16:creationId xmlns:a16="http://schemas.microsoft.com/office/drawing/2014/main" id="{F9686580-5B37-AEA8-4B99-7F8A4F0015D3}"/>
                  </a:ext>
                </a:extLst>
              </p:cNvPr>
              <p:cNvSpPr/>
              <p:nvPr/>
            </p:nvSpPr>
            <p:spPr>
              <a:xfrm>
                <a:off x="991984" y="2047777"/>
                <a:ext cx="320978" cy="221077"/>
              </a:xfrm>
              <a:custGeom>
                <a:avLst/>
                <a:gdLst/>
                <a:ahLst/>
                <a:cxnLst/>
                <a:rect l="l" t="t" r="r" b="b"/>
                <a:pathLst>
                  <a:path w="26687" h="18381" extrusionOk="0">
                    <a:moveTo>
                      <a:pt x="23051" y="12310"/>
                    </a:moveTo>
                    <a:lnTo>
                      <a:pt x="20882" y="14511"/>
                    </a:lnTo>
                    <a:cubicBezTo>
                      <a:pt x="20015" y="15345"/>
                      <a:pt x="18914" y="15812"/>
                      <a:pt x="17713" y="15812"/>
                    </a:cubicBezTo>
                    <a:cubicBezTo>
                      <a:pt x="16513" y="15812"/>
                      <a:pt x="15378" y="15345"/>
                      <a:pt x="14511" y="14511"/>
                    </a:cubicBezTo>
                    <a:lnTo>
                      <a:pt x="1" y="1"/>
                    </a:lnTo>
                    <a:lnTo>
                      <a:pt x="1" y="3603"/>
                    </a:lnTo>
                    <a:lnTo>
                      <a:pt x="12710" y="16312"/>
                    </a:lnTo>
                    <a:cubicBezTo>
                      <a:pt x="14044" y="17647"/>
                      <a:pt x="15812" y="18381"/>
                      <a:pt x="17713" y="18381"/>
                    </a:cubicBezTo>
                    <a:cubicBezTo>
                      <a:pt x="19581" y="18381"/>
                      <a:pt x="21349" y="17647"/>
                      <a:pt x="22684" y="16312"/>
                    </a:cubicBezTo>
                    <a:lnTo>
                      <a:pt x="26687" y="12310"/>
                    </a:lnTo>
                    <a:lnTo>
                      <a:pt x="23051" y="1231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541;p28">
                <a:extLst>
                  <a:ext uri="{FF2B5EF4-FFF2-40B4-BE49-F238E27FC236}">
                    <a16:creationId xmlns:a16="http://schemas.microsoft.com/office/drawing/2014/main" id="{F4DB686F-D95D-41CC-F9D0-696B0D1E256F}"/>
                  </a:ext>
                </a:extLst>
              </p:cNvPr>
              <p:cNvSpPr/>
              <p:nvPr/>
            </p:nvSpPr>
            <p:spPr>
              <a:xfrm>
                <a:off x="1316996" y="1826692"/>
                <a:ext cx="221871" cy="321387"/>
              </a:xfrm>
              <a:custGeom>
                <a:avLst/>
                <a:gdLst/>
                <a:ahLst/>
                <a:cxnLst/>
                <a:rect l="l" t="t" r="r" b="b"/>
                <a:pathLst>
                  <a:path w="18447" h="26721" extrusionOk="0">
                    <a:moveTo>
                      <a:pt x="16378" y="4004"/>
                    </a:moveTo>
                    <a:lnTo>
                      <a:pt x="12376" y="1"/>
                    </a:lnTo>
                    <a:lnTo>
                      <a:pt x="12376" y="3637"/>
                    </a:lnTo>
                    <a:lnTo>
                      <a:pt x="14577" y="5805"/>
                    </a:lnTo>
                    <a:cubicBezTo>
                      <a:pt x="15411" y="6672"/>
                      <a:pt x="15878" y="7773"/>
                      <a:pt x="15878" y="8974"/>
                    </a:cubicBezTo>
                    <a:cubicBezTo>
                      <a:pt x="15878" y="10175"/>
                      <a:pt x="15411" y="11309"/>
                      <a:pt x="14577" y="12176"/>
                    </a:cubicBezTo>
                    <a:lnTo>
                      <a:pt x="0" y="26720"/>
                    </a:lnTo>
                    <a:lnTo>
                      <a:pt x="3636" y="26720"/>
                    </a:lnTo>
                    <a:lnTo>
                      <a:pt x="16378" y="13978"/>
                    </a:lnTo>
                    <a:cubicBezTo>
                      <a:pt x="17713" y="12643"/>
                      <a:pt x="18447" y="10875"/>
                      <a:pt x="18447" y="9007"/>
                    </a:cubicBezTo>
                    <a:cubicBezTo>
                      <a:pt x="18447" y="7106"/>
                      <a:pt x="17713" y="5338"/>
                      <a:pt x="16378" y="4004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542;p28">
                <a:extLst>
                  <a:ext uri="{FF2B5EF4-FFF2-40B4-BE49-F238E27FC236}">
                    <a16:creationId xmlns:a16="http://schemas.microsoft.com/office/drawing/2014/main" id="{3A3BDF36-AFAD-772A-F8E9-3354977E0E0D}"/>
                  </a:ext>
                </a:extLst>
              </p:cNvPr>
              <p:cNvSpPr/>
              <p:nvPr/>
            </p:nvSpPr>
            <p:spPr>
              <a:xfrm>
                <a:off x="1122386" y="1824695"/>
                <a:ext cx="164909" cy="323383"/>
              </a:xfrm>
              <a:custGeom>
                <a:avLst/>
                <a:gdLst/>
                <a:ahLst/>
                <a:cxnLst/>
                <a:rect l="l" t="t" r="r" b="b"/>
                <a:pathLst>
                  <a:path w="13711" h="26887" extrusionOk="0">
                    <a:moveTo>
                      <a:pt x="7473" y="367"/>
                    </a:moveTo>
                    <a:lnTo>
                      <a:pt x="6872" y="0"/>
                    </a:lnTo>
                    <a:lnTo>
                      <a:pt x="6239" y="367"/>
                    </a:lnTo>
                    <a:cubicBezTo>
                      <a:pt x="5972" y="534"/>
                      <a:pt x="1" y="4170"/>
                      <a:pt x="1" y="13643"/>
                    </a:cubicBezTo>
                    <a:lnTo>
                      <a:pt x="1" y="26886"/>
                    </a:lnTo>
                    <a:lnTo>
                      <a:pt x="2469" y="26886"/>
                    </a:lnTo>
                    <a:lnTo>
                      <a:pt x="2469" y="13643"/>
                    </a:lnTo>
                    <a:cubicBezTo>
                      <a:pt x="2469" y="7272"/>
                      <a:pt x="5505" y="4070"/>
                      <a:pt x="6839" y="2936"/>
                    </a:cubicBezTo>
                    <a:cubicBezTo>
                      <a:pt x="8207" y="4070"/>
                      <a:pt x="11242" y="7272"/>
                      <a:pt x="11242" y="13643"/>
                    </a:cubicBezTo>
                    <a:lnTo>
                      <a:pt x="11242" y="26886"/>
                    </a:lnTo>
                    <a:lnTo>
                      <a:pt x="13711" y="26886"/>
                    </a:lnTo>
                    <a:lnTo>
                      <a:pt x="13711" y="13643"/>
                    </a:lnTo>
                    <a:cubicBezTo>
                      <a:pt x="13711" y="4170"/>
                      <a:pt x="7740" y="534"/>
                      <a:pt x="7473" y="3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43;p28">
                <a:extLst>
                  <a:ext uri="{FF2B5EF4-FFF2-40B4-BE49-F238E27FC236}">
                    <a16:creationId xmlns:a16="http://schemas.microsoft.com/office/drawing/2014/main" id="{95190A15-54DD-8971-A7A5-63F55C605600}"/>
                  </a:ext>
                </a:extLst>
              </p:cNvPr>
              <p:cNvSpPr/>
              <p:nvPr/>
            </p:nvSpPr>
            <p:spPr>
              <a:xfrm>
                <a:off x="983564" y="1929813"/>
                <a:ext cx="121971" cy="207438"/>
              </a:xfrm>
              <a:custGeom>
                <a:avLst/>
                <a:gdLst/>
                <a:ahLst/>
                <a:cxnLst/>
                <a:rect l="l" t="t" r="r" b="b"/>
                <a:pathLst>
                  <a:path w="10141" h="17247" extrusionOk="0">
                    <a:moveTo>
                      <a:pt x="2302" y="9407"/>
                    </a:moveTo>
                    <a:lnTo>
                      <a:pt x="2302" y="8840"/>
                    </a:lnTo>
                    <a:cubicBezTo>
                      <a:pt x="2302" y="5438"/>
                      <a:pt x="4070" y="3603"/>
                      <a:pt x="5004" y="2869"/>
                    </a:cubicBezTo>
                    <a:cubicBezTo>
                      <a:pt x="5938" y="3603"/>
                      <a:pt x="7672" y="5438"/>
                      <a:pt x="7672" y="8840"/>
                    </a:cubicBezTo>
                    <a:lnTo>
                      <a:pt x="7672" y="14778"/>
                    </a:lnTo>
                    <a:lnTo>
                      <a:pt x="10141" y="17246"/>
                    </a:lnTo>
                    <a:lnTo>
                      <a:pt x="10141" y="8840"/>
                    </a:lnTo>
                    <a:cubicBezTo>
                      <a:pt x="10141" y="2769"/>
                      <a:pt x="5738" y="401"/>
                      <a:pt x="5571" y="301"/>
                    </a:cubicBezTo>
                    <a:lnTo>
                      <a:pt x="5004" y="1"/>
                    </a:lnTo>
                    <a:lnTo>
                      <a:pt x="4437" y="301"/>
                    </a:lnTo>
                    <a:cubicBezTo>
                      <a:pt x="4270" y="368"/>
                      <a:pt x="701" y="2302"/>
                      <a:pt x="0" y="707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44;p28">
                <a:extLst>
                  <a:ext uri="{FF2B5EF4-FFF2-40B4-BE49-F238E27FC236}">
                    <a16:creationId xmlns:a16="http://schemas.microsoft.com/office/drawing/2014/main" id="{B93C31C2-9FBF-DCE0-06E3-234E4DCFCE23}"/>
                  </a:ext>
                </a:extLst>
              </p:cNvPr>
              <p:cNvSpPr/>
              <p:nvPr/>
            </p:nvSpPr>
            <p:spPr>
              <a:xfrm>
                <a:off x="1304150" y="1929813"/>
                <a:ext cx="121983" cy="207438"/>
              </a:xfrm>
              <a:custGeom>
                <a:avLst/>
                <a:gdLst/>
                <a:ahLst/>
                <a:cxnLst/>
                <a:rect l="l" t="t" r="r" b="b"/>
                <a:pathLst>
                  <a:path w="10142" h="17247" extrusionOk="0">
                    <a:moveTo>
                      <a:pt x="2469" y="14778"/>
                    </a:moveTo>
                    <a:lnTo>
                      <a:pt x="2469" y="8840"/>
                    </a:lnTo>
                    <a:cubicBezTo>
                      <a:pt x="2469" y="5438"/>
                      <a:pt x="4204" y="3603"/>
                      <a:pt x="5138" y="2869"/>
                    </a:cubicBezTo>
                    <a:cubicBezTo>
                      <a:pt x="6072" y="3603"/>
                      <a:pt x="7840" y="5438"/>
                      <a:pt x="7840" y="8840"/>
                    </a:cubicBezTo>
                    <a:lnTo>
                      <a:pt x="7840" y="9407"/>
                    </a:lnTo>
                    <a:lnTo>
                      <a:pt x="10141" y="7106"/>
                    </a:lnTo>
                    <a:cubicBezTo>
                      <a:pt x="9441" y="2302"/>
                      <a:pt x="5872" y="401"/>
                      <a:pt x="5705" y="301"/>
                    </a:cubicBezTo>
                    <a:lnTo>
                      <a:pt x="5138" y="1"/>
                    </a:lnTo>
                    <a:lnTo>
                      <a:pt x="4571" y="301"/>
                    </a:lnTo>
                    <a:cubicBezTo>
                      <a:pt x="4404" y="401"/>
                      <a:pt x="1" y="2769"/>
                      <a:pt x="1" y="8874"/>
                    </a:cubicBezTo>
                    <a:lnTo>
                      <a:pt x="1" y="1724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545;p28">
                <a:extLst>
                  <a:ext uri="{FF2B5EF4-FFF2-40B4-BE49-F238E27FC236}">
                    <a16:creationId xmlns:a16="http://schemas.microsoft.com/office/drawing/2014/main" id="{20E69A50-4918-3171-4A40-56C534AB8361}"/>
                  </a:ext>
                </a:extLst>
              </p:cNvPr>
              <p:cNvSpPr/>
              <p:nvPr/>
            </p:nvSpPr>
            <p:spPr>
              <a:xfrm>
                <a:off x="1157701" y="1721971"/>
                <a:ext cx="94296" cy="94705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7874" extrusionOk="0">
                    <a:moveTo>
                      <a:pt x="6705" y="2769"/>
                    </a:moveTo>
                    <a:lnTo>
                      <a:pt x="6705" y="1168"/>
                    </a:lnTo>
                    <a:lnTo>
                      <a:pt x="5071" y="1168"/>
                    </a:lnTo>
                    <a:lnTo>
                      <a:pt x="3936" y="1"/>
                    </a:lnTo>
                    <a:lnTo>
                      <a:pt x="2769" y="1168"/>
                    </a:lnTo>
                    <a:lnTo>
                      <a:pt x="1134" y="1168"/>
                    </a:lnTo>
                    <a:lnTo>
                      <a:pt x="1134" y="2769"/>
                    </a:lnTo>
                    <a:lnTo>
                      <a:pt x="0" y="3937"/>
                    </a:lnTo>
                    <a:lnTo>
                      <a:pt x="1134" y="5071"/>
                    </a:lnTo>
                    <a:lnTo>
                      <a:pt x="1134" y="6706"/>
                    </a:lnTo>
                    <a:lnTo>
                      <a:pt x="2769" y="6706"/>
                    </a:lnTo>
                    <a:lnTo>
                      <a:pt x="3936" y="7873"/>
                    </a:lnTo>
                    <a:lnTo>
                      <a:pt x="5071" y="6706"/>
                    </a:lnTo>
                    <a:lnTo>
                      <a:pt x="6705" y="6706"/>
                    </a:lnTo>
                    <a:lnTo>
                      <a:pt x="6705" y="5071"/>
                    </a:lnTo>
                    <a:lnTo>
                      <a:pt x="7839" y="3937"/>
                    </a:lnTo>
                    <a:close/>
                    <a:moveTo>
                      <a:pt x="5371" y="4537"/>
                    </a:moveTo>
                    <a:lnTo>
                      <a:pt x="5371" y="5371"/>
                    </a:lnTo>
                    <a:lnTo>
                      <a:pt x="4537" y="5371"/>
                    </a:lnTo>
                    <a:lnTo>
                      <a:pt x="3936" y="5972"/>
                    </a:lnTo>
                    <a:lnTo>
                      <a:pt x="3336" y="5371"/>
                    </a:lnTo>
                    <a:lnTo>
                      <a:pt x="2469" y="5371"/>
                    </a:lnTo>
                    <a:lnTo>
                      <a:pt x="2469" y="4537"/>
                    </a:lnTo>
                    <a:lnTo>
                      <a:pt x="1868" y="3937"/>
                    </a:lnTo>
                    <a:lnTo>
                      <a:pt x="2469" y="3336"/>
                    </a:lnTo>
                    <a:lnTo>
                      <a:pt x="2469" y="2469"/>
                    </a:lnTo>
                    <a:lnTo>
                      <a:pt x="3336" y="2469"/>
                    </a:lnTo>
                    <a:lnTo>
                      <a:pt x="3936" y="1869"/>
                    </a:lnTo>
                    <a:lnTo>
                      <a:pt x="4537" y="2469"/>
                    </a:lnTo>
                    <a:lnTo>
                      <a:pt x="5371" y="2469"/>
                    </a:lnTo>
                    <a:lnTo>
                      <a:pt x="5371" y="3336"/>
                    </a:lnTo>
                    <a:lnTo>
                      <a:pt x="5971" y="3937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546;p28">
                <a:extLst>
                  <a:ext uri="{FF2B5EF4-FFF2-40B4-BE49-F238E27FC236}">
                    <a16:creationId xmlns:a16="http://schemas.microsoft.com/office/drawing/2014/main" id="{1B3C5315-3BC7-96C4-819E-95D41BB64575}"/>
                  </a:ext>
                </a:extLst>
              </p:cNvPr>
              <p:cNvSpPr/>
              <p:nvPr/>
            </p:nvSpPr>
            <p:spPr>
              <a:xfrm>
                <a:off x="997204" y="1816672"/>
                <a:ext cx="94693" cy="94284"/>
              </a:xfrm>
              <a:custGeom>
                <a:avLst/>
                <a:gdLst/>
                <a:ahLst/>
                <a:cxnLst/>
                <a:rect l="l" t="t" r="r" b="b"/>
                <a:pathLst>
                  <a:path w="7873" h="7839" extrusionOk="0">
                    <a:moveTo>
                      <a:pt x="6705" y="2769"/>
                    </a:moveTo>
                    <a:lnTo>
                      <a:pt x="6705" y="1134"/>
                    </a:lnTo>
                    <a:lnTo>
                      <a:pt x="5071" y="1134"/>
                    </a:lnTo>
                    <a:lnTo>
                      <a:pt x="3937" y="0"/>
                    </a:lnTo>
                    <a:lnTo>
                      <a:pt x="2769" y="1134"/>
                    </a:lnTo>
                    <a:lnTo>
                      <a:pt x="1135" y="1134"/>
                    </a:lnTo>
                    <a:lnTo>
                      <a:pt x="1135" y="2769"/>
                    </a:lnTo>
                    <a:lnTo>
                      <a:pt x="0" y="3936"/>
                    </a:lnTo>
                    <a:lnTo>
                      <a:pt x="1135" y="5070"/>
                    </a:lnTo>
                    <a:lnTo>
                      <a:pt x="1135" y="6705"/>
                    </a:lnTo>
                    <a:lnTo>
                      <a:pt x="2769" y="6705"/>
                    </a:lnTo>
                    <a:lnTo>
                      <a:pt x="3937" y="7839"/>
                    </a:lnTo>
                    <a:lnTo>
                      <a:pt x="5071" y="6705"/>
                    </a:lnTo>
                    <a:lnTo>
                      <a:pt x="6705" y="6705"/>
                    </a:lnTo>
                    <a:lnTo>
                      <a:pt x="6705" y="5070"/>
                    </a:lnTo>
                    <a:lnTo>
                      <a:pt x="7873" y="3936"/>
                    </a:lnTo>
                    <a:close/>
                    <a:moveTo>
                      <a:pt x="5371" y="4537"/>
                    </a:moveTo>
                    <a:lnTo>
                      <a:pt x="5371" y="5371"/>
                    </a:lnTo>
                    <a:lnTo>
                      <a:pt x="4537" y="5371"/>
                    </a:lnTo>
                    <a:lnTo>
                      <a:pt x="3937" y="5971"/>
                    </a:lnTo>
                    <a:lnTo>
                      <a:pt x="3336" y="5371"/>
                    </a:lnTo>
                    <a:lnTo>
                      <a:pt x="2469" y="5371"/>
                    </a:lnTo>
                    <a:lnTo>
                      <a:pt x="2469" y="4537"/>
                    </a:lnTo>
                    <a:lnTo>
                      <a:pt x="1868" y="3936"/>
                    </a:lnTo>
                    <a:lnTo>
                      <a:pt x="2469" y="3336"/>
                    </a:lnTo>
                    <a:lnTo>
                      <a:pt x="2469" y="2468"/>
                    </a:lnTo>
                    <a:lnTo>
                      <a:pt x="3336" y="2468"/>
                    </a:lnTo>
                    <a:lnTo>
                      <a:pt x="3937" y="1868"/>
                    </a:lnTo>
                    <a:lnTo>
                      <a:pt x="4537" y="2468"/>
                    </a:lnTo>
                    <a:lnTo>
                      <a:pt x="5371" y="2468"/>
                    </a:lnTo>
                    <a:lnTo>
                      <a:pt x="5371" y="3336"/>
                    </a:lnTo>
                    <a:lnTo>
                      <a:pt x="5971" y="393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547;p28">
                <a:extLst>
                  <a:ext uri="{FF2B5EF4-FFF2-40B4-BE49-F238E27FC236}">
                    <a16:creationId xmlns:a16="http://schemas.microsoft.com/office/drawing/2014/main" id="{ED82852E-EB3D-270A-A692-B0AFCEAD4047}"/>
                  </a:ext>
                </a:extLst>
              </p:cNvPr>
              <p:cNvSpPr/>
              <p:nvPr/>
            </p:nvSpPr>
            <p:spPr>
              <a:xfrm>
                <a:off x="1317790" y="1816672"/>
                <a:ext cx="94705" cy="94284"/>
              </a:xfrm>
              <a:custGeom>
                <a:avLst/>
                <a:gdLst/>
                <a:ahLst/>
                <a:cxnLst/>
                <a:rect l="l" t="t" r="r" b="b"/>
                <a:pathLst>
                  <a:path w="7874" h="7839" extrusionOk="0">
                    <a:moveTo>
                      <a:pt x="6739" y="2769"/>
                    </a:moveTo>
                    <a:lnTo>
                      <a:pt x="6739" y="1134"/>
                    </a:lnTo>
                    <a:lnTo>
                      <a:pt x="5104" y="1134"/>
                    </a:lnTo>
                    <a:lnTo>
                      <a:pt x="3937" y="0"/>
                    </a:lnTo>
                    <a:lnTo>
                      <a:pt x="2803" y="1134"/>
                    </a:lnTo>
                    <a:lnTo>
                      <a:pt x="1168" y="1134"/>
                    </a:lnTo>
                    <a:lnTo>
                      <a:pt x="1168" y="2769"/>
                    </a:lnTo>
                    <a:lnTo>
                      <a:pt x="1" y="3936"/>
                    </a:lnTo>
                    <a:lnTo>
                      <a:pt x="1168" y="5070"/>
                    </a:lnTo>
                    <a:lnTo>
                      <a:pt x="1168" y="6705"/>
                    </a:lnTo>
                    <a:lnTo>
                      <a:pt x="2803" y="6705"/>
                    </a:lnTo>
                    <a:lnTo>
                      <a:pt x="3937" y="7839"/>
                    </a:lnTo>
                    <a:lnTo>
                      <a:pt x="5104" y="6705"/>
                    </a:lnTo>
                    <a:lnTo>
                      <a:pt x="6739" y="6705"/>
                    </a:lnTo>
                    <a:lnTo>
                      <a:pt x="6739" y="5070"/>
                    </a:lnTo>
                    <a:lnTo>
                      <a:pt x="7873" y="3936"/>
                    </a:lnTo>
                    <a:close/>
                    <a:moveTo>
                      <a:pt x="5405" y="4537"/>
                    </a:moveTo>
                    <a:lnTo>
                      <a:pt x="5405" y="5371"/>
                    </a:lnTo>
                    <a:lnTo>
                      <a:pt x="4537" y="5371"/>
                    </a:lnTo>
                    <a:lnTo>
                      <a:pt x="3937" y="5971"/>
                    </a:lnTo>
                    <a:lnTo>
                      <a:pt x="3337" y="5371"/>
                    </a:lnTo>
                    <a:lnTo>
                      <a:pt x="2503" y="5371"/>
                    </a:lnTo>
                    <a:lnTo>
                      <a:pt x="2503" y="4537"/>
                    </a:lnTo>
                    <a:lnTo>
                      <a:pt x="1902" y="3936"/>
                    </a:lnTo>
                    <a:lnTo>
                      <a:pt x="2503" y="3336"/>
                    </a:lnTo>
                    <a:lnTo>
                      <a:pt x="2503" y="2468"/>
                    </a:lnTo>
                    <a:lnTo>
                      <a:pt x="3337" y="2468"/>
                    </a:lnTo>
                    <a:lnTo>
                      <a:pt x="3937" y="1868"/>
                    </a:lnTo>
                    <a:lnTo>
                      <a:pt x="4537" y="2468"/>
                    </a:lnTo>
                    <a:lnTo>
                      <a:pt x="5405" y="2468"/>
                    </a:lnTo>
                    <a:lnTo>
                      <a:pt x="5405" y="3336"/>
                    </a:lnTo>
                    <a:lnTo>
                      <a:pt x="6005" y="393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4EF144A-7A0B-6D2A-A8EE-3E46B4D93618}"/>
              </a:ext>
            </a:extLst>
          </p:cNvPr>
          <p:cNvGrpSpPr/>
          <p:nvPr/>
        </p:nvGrpSpPr>
        <p:grpSpPr>
          <a:xfrm>
            <a:off x="4846103" y="2664663"/>
            <a:ext cx="844543" cy="844543"/>
            <a:chOff x="4846103" y="2664663"/>
            <a:chExt cx="844543" cy="844543"/>
          </a:xfrm>
        </p:grpSpPr>
        <p:sp>
          <p:nvSpPr>
            <p:cNvPr id="72" name="Google Shape;548;p28">
              <a:extLst>
                <a:ext uri="{FF2B5EF4-FFF2-40B4-BE49-F238E27FC236}">
                  <a16:creationId xmlns:a16="http://schemas.microsoft.com/office/drawing/2014/main" id="{87E1FDEF-265A-3929-2C3A-7882BCA25584}"/>
                </a:ext>
              </a:extLst>
            </p:cNvPr>
            <p:cNvSpPr/>
            <p:nvPr/>
          </p:nvSpPr>
          <p:spPr>
            <a:xfrm>
              <a:off x="4846103" y="2664663"/>
              <a:ext cx="844543" cy="844543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" name="Google Shape;550;p28">
              <a:extLst>
                <a:ext uri="{FF2B5EF4-FFF2-40B4-BE49-F238E27FC236}">
                  <a16:creationId xmlns:a16="http://schemas.microsoft.com/office/drawing/2014/main" id="{9A7E9F6F-7572-72D0-3181-3EEA522EC17F}"/>
                </a:ext>
              </a:extLst>
            </p:cNvPr>
            <p:cNvGrpSpPr/>
            <p:nvPr/>
          </p:nvGrpSpPr>
          <p:grpSpPr>
            <a:xfrm>
              <a:off x="4928692" y="2741131"/>
              <a:ext cx="679333" cy="598883"/>
              <a:chOff x="4334100" y="814350"/>
              <a:chExt cx="1429375" cy="1260100"/>
            </a:xfrm>
            <a:solidFill>
              <a:srgbClr val="EBCD77"/>
            </a:solidFill>
          </p:grpSpPr>
          <p:sp>
            <p:nvSpPr>
              <p:cNvPr id="75" name="Google Shape;551;p28">
                <a:extLst>
                  <a:ext uri="{FF2B5EF4-FFF2-40B4-BE49-F238E27FC236}">
                    <a16:creationId xmlns:a16="http://schemas.microsoft.com/office/drawing/2014/main" id="{FD341C42-9C5C-628B-8F55-12F8C3003753}"/>
                  </a:ext>
                </a:extLst>
              </p:cNvPr>
              <p:cNvSpPr/>
              <p:nvPr/>
            </p:nvSpPr>
            <p:spPr>
              <a:xfrm>
                <a:off x="4334100" y="1040350"/>
                <a:ext cx="1429375" cy="1034100"/>
              </a:xfrm>
              <a:custGeom>
                <a:avLst/>
                <a:gdLst/>
                <a:ahLst/>
                <a:cxnLst/>
                <a:rect l="l" t="t" r="r" b="b"/>
                <a:pathLst>
                  <a:path w="57175" h="41364" extrusionOk="0">
                    <a:moveTo>
                      <a:pt x="51437" y="41364"/>
                    </a:moveTo>
                    <a:lnTo>
                      <a:pt x="36994" y="41364"/>
                    </a:lnTo>
                    <a:cubicBezTo>
                      <a:pt x="36126" y="41364"/>
                      <a:pt x="35426" y="40663"/>
                      <a:pt x="35426" y="39829"/>
                    </a:cubicBezTo>
                    <a:lnTo>
                      <a:pt x="35426" y="13844"/>
                    </a:lnTo>
                    <a:cubicBezTo>
                      <a:pt x="35426" y="13010"/>
                      <a:pt x="35259" y="8607"/>
                      <a:pt x="31756" y="7139"/>
                    </a:cubicBezTo>
                    <a:cubicBezTo>
                      <a:pt x="30355" y="6539"/>
                      <a:pt x="29321" y="5771"/>
                      <a:pt x="28588" y="4971"/>
                    </a:cubicBezTo>
                    <a:cubicBezTo>
                      <a:pt x="27854" y="5771"/>
                      <a:pt x="26853" y="6539"/>
                      <a:pt x="25452" y="7139"/>
                    </a:cubicBezTo>
                    <a:cubicBezTo>
                      <a:pt x="21916" y="8607"/>
                      <a:pt x="21749" y="12977"/>
                      <a:pt x="21749" y="13844"/>
                    </a:cubicBezTo>
                    <a:lnTo>
                      <a:pt x="21749" y="39829"/>
                    </a:lnTo>
                    <a:cubicBezTo>
                      <a:pt x="21749" y="40663"/>
                      <a:pt x="21049" y="41364"/>
                      <a:pt x="20182" y="41364"/>
                    </a:cubicBezTo>
                    <a:lnTo>
                      <a:pt x="5738" y="41364"/>
                    </a:lnTo>
                    <a:cubicBezTo>
                      <a:pt x="4871" y="41364"/>
                      <a:pt x="4170" y="40663"/>
                      <a:pt x="4170" y="39829"/>
                    </a:cubicBezTo>
                    <a:lnTo>
                      <a:pt x="4170" y="23284"/>
                    </a:lnTo>
                    <a:lnTo>
                      <a:pt x="1568" y="23284"/>
                    </a:lnTo>
                    <a:cubicBezTo>
                      <a:pt x="701" y="23284"/>
                      <a:pt x="0" y="22550"/>
                      <a:pt x="0" y="21716"/>
                    </a:cubicBezTo>
                    <a:lnTo>
                      <a:pt x="0" y="14878"/>
                    </a:lnTo>
                    <a:cubicBezTo>
                      <a:pt x="0" y="14044"/>
                      <a:pt x="701" y="13310"/>
                      <a:pt x="1568" y="13310"/>
                    </a:cubicBezTo>
                    <a:lnTo>
                      <a:pt x="10041" y="13310"/>
                    </a:lnTo>
                    <a:cubicBezTo>
                      <a:pt x="10908" y="13310"/>
                      <a:pt x="11609" y="14044"/>
                      <a:pt x="11609" y="14878"/>
                    </a:cubicBezTo>
                    <a:lnTo>
                      <a:pt x="11609" y="35226"/>
                    </a:lnTo>
                    <a:cubicBezTo>
                      <a:pt x="11609" y="36093"/>
                      <a:pt x="10908" y="36794"/>
                      <a:pt x="10041" y="36794"/>
                    </a:cubicBezTo>
                    <a:cubicBezTo>
                      <a:pt x="9174" y="36794"/>
                      <a:pt x="8473" y="36093"/>
                      <a:pt x="8473" y="35226"/>
                    </a:cubicBezTo>
                    <a:lnTo>
                      <a:pt x="8473" y="16446"/>
                    </a:lnTo>
                    <a:lnTo>
                      <a:pt x="3136" y="16446"/>
                    </a:lnTo>
                    <a:lnTo>
                      <a:pt x="3136" y="20148"/>
                    </a:lnTo>
                    <a:lnTo>
                      <a:pt x="5738" y="20148"/>
                    </a:lnTo>
                    <a:cubicBezTo>
                      <a:pt x="6605" y="20148"/>
                      <a:pt x="7306" y="20849"/>
                      <a:pt x="7306" y="21716"/>
                    </a:cubicBezTo>
                    <a:lnTo>
                      <a:pt x="7306" y="38261"/>
                    </a:lnTo>
                    <a:lnTo>
                      <a:pt x="18614" y="38261"/>
                    </a:lnTo>
                    <a:lnTo>
                      <a:pt x="18614" y="13844"/>
                    </a:lnTo>
                    <a:cubicBezTo>
                      <a:pt x="18614" y="10341"/>
                      <a:pt x="20081" y="6005"/>
                      <a:pt x="24218" y="4270"/>
                    </a:cubicBezTo>
                    <a:cubicBezTo>
                      <a:pt x="26753" y="3203"/>
                      <a:pt x="28588" y="1"/>
                      <a:pt x="28588" y="1"/>
                    </a:cubicBezTo>
                    <a:cubicBezTo>
                      <a:pt x="28588" y="1"/>
                      <a:pt x="30422" y="3203"/>
                      <a:pt x="32957" y="4270"/>
                    </a:cubicBezTo>
                    <a:cubicBezTo>
                      <a:pt x="37094" y="6005"/>
                      <a:pt x="38561" y="10341"/>
                      <a:pt x="38561" y="13844"/>
                    </a:cubicBezTo>
                    <a:lnTo>
                      <a:pt x="38561" y="38261"/>
                    </a:lnTo>
                    <a:lnTo>
                      <a:pt x="49869" y="38261"/>
                    </a:lnTo>
                    <a:lnTo>
                      <a:pt x="49869" y="21716"/>
                    </a:lnTo>
                    <a:cubicBezTo>
                      <a:pt x="49869" y="20849"/>
                      <a:pt x="50570" y="20148"/>
                      <a:pt x="51437" y="20148"/>
                    </a:cubicBezTo>
                    <a:lnTo>
                      <a:pt x="54039" y="20148"/>
                    </a:lnTo>
                    <a:lnTo>
                      <a:pt x="54039" y="16446"/>
                    </a:lnTo>
                    <a:lnTo>
                      <a:pt x="48702" y="16446"/>
                    </a:lnTo>
                    <a:lnTo>
                      <a:pt x="48702" y="35226"/>
                    </a:lnTo>
                    <a:cubicBezTo>
                      <a:pt x="48702" y="36093"/>
                      <a:pt x="48001" y="36794"/>
                      <a:pt x="47134" y="36794"/>
                    </a:cubicBezTo>
                    <a:cubicBezTo>
                      <a:pt x="46267" y="36794"/>
                      <a:pt x="45566" y="36093"/>
                      <a:pt x="45566" y="35226"/>
                    </a:cubicBezTo>
                    <a:lnTo>
                      <a:pt x="45566" y="14878"/>
                    </a:lnTo>
                    <a:cubicBezTo>
                      <a:pt x="45566" y="14044"/>
                      <a:pt x="46267" y="13310"/>
                      <a:pt x="47134" y="13310"/>
                    </a:cubicBezTo>
                    <a:lnTo>
                      <a:pt x="55607" y="13310"/>
                    </a:lnTo>
                    <a:cubicBezTo>
                      <a:pt x="56474" y="13310"/>
                      <a:pt x="57175" y="14044"/>
                      <a:pt x="57175" y="14878"/>
                    </a:cubicBezTo>
                    <a:lnTo>
                      <a:pt x="57175" y="21716"/>
                    </a:lnTo>
                    <a:cubicBezTo>
                      <a:pt x="57175" y="22550"/>
                      <a:pt x="56474" y="23284"/>
                      <a:pt x="55607" y="23284"/>
                    </a:cubicBezTo>
                    <a:lnTo>
                      <a:pt x="53005" y="23284"/>
                    </a:lnTo>
                    <a:lnTo>
                      <a:pt x="53005" y="39829"/>
                    </a:lnTo>
                    <a:cubicBezTo>
                      <a:pt x="53005" y="40663"/>
                      <a:pt x="52304" y="41364"/>
                      <a:pt x="51437" y="41364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552;p28">
                <a:extLst>
                  <a:ext uri="{FF2B5EF4-FFF2-40B4-BE49-F238E27FC236}">
                    <a16:creationId xmlns:a16="http://schemas.microsoft.com/office/drawing/2014/main" id="{A7689A78-1D72-BE36-7AC5-3B63A4C84151}"/>
                  </a:ext>
                </a:extLst>
              </p:cNvPr>
              <p:cNvSpPr/>
              <p:nvPr/>
            </p:nvSpPr>
            <p:spPr>
              <a:xfrm>
                <a:off x="4658500" y="1408950"/>
                <a:ext cx="118450" cy="550425"/>
              </a:xfrm>
              <a:custGeom>
                <a:avLst/>
                <a:gdLst/>
                <a:ahLst/>
                <a:cxnLst/>
                <a:rect l="l" t="t" r="r" b="b"/>
                <a:pathLst>
                  <a:path w="4738" h="22017" extrusionOk="0">
                    <a:moveTo>
                      <a:pt x="1535" y="22016"/>
                    </a:moveTo>
                    <a:cubicBezTo>
                      <a:pt x="2402" y="22016"/>
                      <a:pt x="3103" y="21316"/>
                      <a:pt x="3103" y="20482"/>
                    </a:cubicBezTo>
                    <a:lnTo>
                      <a:pt x="3103" y="6205"/>
                    </a:lnTo>
                    <a:cubicBezTo>
                      <a:pt x="3103" y="5705"/>
                      <a:pt x="3236" y="4170"/>
                      <a:pt x="4737" y="3403"/>
                    </a:cubicBezTo>
                    <a:lnTo>
                      <a:pt x="4737" y="1"/>
                    </a:lnTo>
                    <a:cubicBezTo>
                      <a:pt x="4604" y="101"/>
                      <a:pt x="4404" y="167"/>
                      <a:pt x="4170" y="234"/>
                    </a:cubicBezTo>
                    <a:cubicBezTo>
                      <a:pt x="1068" y="1301"/>
                      <a:pt x="0" y="4103"/>
                      <a:pt x="0" y="6205"/>
                    </a:cubicBezTo>
                    <a:lnTo>
                      <a:pt x="0" y="20482"/>
                    </a:lnTo>
                    <a:cubicBezTo>
                      <a:pt x="0" y="21316"/>
                      <a:pt x="701" y="22016"/>
                      <a:pt x="1535" y="22016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553;p28">
                <a:extLst>
                  <a:ext uri="{FF2B5EF4-FFF2-40B4-BE49-F238E27FC236}">
                    <a16:creationId xmlns:a16="http://schemas.microsoft.com/office/drawing/2014/main" id="{EA616402-AD91-1D68-66BE-1E4B5BBC1D76}"/>
                  </a:ext>
                </a:extLst>
              </p:cNvPr>
              <p:cNvSpPr/>
              <p:nvPr/>
            </p:nvSpPr>
            <p:spPr>
              <a:xfrm>
                <a:off x="4900325" y="1408950"/>
                <a:ext cx="119300" cy="550425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22017" extrusionOk="0">
                    <a:moveTo>
                      <a:pt x="568" y="234"/>
                    </a:moveTo>
                    <a:cubicBezTo>
                      <a:pt x="368" y="167"/>
                      <a:pt x="168" y="101"/>
                      <a:pt x="1" y="1"/>
                    </a:cubicBezTo>
                    <a:lnTo>
                      <a:pt x="1" y="3403"/>
                    </a:lnTo>
                    <a:cubicBezTo>
                      <a:pt x="1502" y="4170"/>
                      <a:pt x="1635" y="5705"/>
                      <a:pt x="1635" y="6205"/>
                    </a:cubicBezTo>
                    <a:lnTo>
                      <a:pt x="1635" y="20448"/>
                    </a:lnTo>
                    <a:cubicBezTo>
                      <a:pt x="1635" y="21316"/>
                      <a:pt x="2336" y="22016"/>
                      <a:pt x="3203" y="22016"/>
                    </a:cubicBezTo>
                    <a:cubicBezTo>
                      <a:pt x="4071" y="22016"/>
                      <a:pt x="4771" y="21316"/>
                      <a:pt x="4771" y="20448"/>
                    </a:cubicBezTo>
                    <a:lnTo>
                      <a:pt x="4771" y="6205"/>
                    </a:lnTo>
                    <a:cubicBezTo>
                      <a:pt x="4771" y="4103"/>
                      <a:pt x="3670" y="1301"/>
                      <a:pt x="568" y="234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554;p28">
                <a:extLst>
                  <a:ext uri="{FF2B5EF4-FFF2-40B4-BE49-F238E27FC236}">
                    <a16:creationId xmlns:a16="http://schemas.microsoft.com/office/drawing/2014/main" id="{43EB68DF-E534-CA7A-5EA9-E238ECE87256}"/>
                  </a:ext>
                </a:extLst>
              </p:cNvPr>
              <p:cNvSpPr/>
              <p:nvPr/>
            </p:nvSpPr>
            <p:spPr>
              <a:xfrm>
                <a:off x="5320625" y="1408950"/>
                <a:ext cx="119300" cy="550425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22017" extrusionOk="0">
                    <a:moveTo>
                      <a:pt x="1" y="3403"/>
                    </a:moveTo>
                    <a:cubicBezTo>
                      <a:pt x="1502" y="4170"/>
                      <a:pt x="1635" y="5705"/>
                      <a:pt x="1635" y="6205"/>
                    </a:cubicBezTo>
                    <a:lnTo>
                      <a:pt x="1635" y="20448"/>
                    </a:lnTo>
                    <a:cubicBezTo>
                      <a:pt x="1635" y="21316"/>
                      <a:pt x="2336" y="22016"/>
                      <a:pt x="3203" y="22016"/>
                    </a:cubicBezTo>
                    <a:cubicBezTo>
                      <a:pt x="4071" y="22016"/>
                      <a:pt x="4771" y="21316"/>
                      <a:pt x="4771" y="20448"/>
                    </a:cubicBezTo>
                    <a:lnTo>
                      <a:pt x="4771" y="6205"/>
                    </a:lnTo>
                    <a:cubicBezTo>
                      <a:pt x="4771" y="4103"/>
                      <a:pt x="3670" y="1301"/>
                      <a:pt x="568" y="234"/>
                    </a:cubicBezTo>
                    <a:cubicBezTo>
                      <a:pt x="335" y="167"/>
                      <a:pt x="168" y="67"/>
                      <a:pt x="1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555;p28">
                <a:extLst>
                  <a:ext uri="{FF2B5EF4-FFF2-40B4-BE49-F238E27FC236}">
                    <a16:creationId xmlns:a16="http://schemas.microsoft.com/office/drawing/2014/main" id="{1DDBB7B5-5FBF-7637-9825-F083BFAA20AD}"/>
                  </a:ext>
                </a:extLst>
              </p:cNvPr>
              <p:cNvSpPr/>
              <p:nvPr/>
            </p:nvSpPr>
            <p:spPr>
              <a:xfrm>
                <a:off x="5078800" y="1408950"/>
                <a:ext cx="119275" cy="550425"/>
              </a:xfrm>
              <a:custGeom>
                <a:avLst/>
                <a:gdLst/>
                <a:ahLst/>
                <a:cxnLst/>
                <a:rect l="l" t="t" r="r" b="b"/>
                <a:pathLst>
                  <a:path w="4771" h="22017" extrusionOk="0">
                    <a:moveTo>
                      <a:pt x="4770" y="1"/>
                    </a:moveTo>
                    <a:cubicBezTo>
                      <a:pt x="4604" y="101"/>
                      <a:pt x="4404" y="167"/>
                      <a:pt x="4170" y="234"/>
                    </a:cubicBezTo>
                    <a:cubicBezTo>
                      <a:pt x="1101" y="1301"/>
                      <a:pt x="0" y="4103"/>
                      <a:pt x="0" y="6205"/>
                    </a:cubicBezTo>
                    <a:lnTo>
                      <a:pt x="0" y="20448"/>
                    </a:lnTo>
                    <a:cubicBezTo>
                      <a:pt x="0" y="21316"/>
                      <a:pt x="701" y="22016"/>
                      <a:pt x="1568" y="22016"/>
                    </a:cubicBezTo>
                    <a:cubicBezTo>
                      <a:pt x="2402" y="22016"/>
                      <a:pt x="3103" y="21316"/>
                      <a:pt x="3103" y="20448"/>
                    </a:cubicBezTo>
                    <a:lnTo>
                      <a:pt x="3103" y="6205"/>
                    </a:lnTo>
                    <a:cubicBezTo>
                      <a:pt x="3103" y="5705"/>
                      <a:pt x="3236" y="4137"/>
                      <a:pt x="4770" y="340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556;p28">
                <a:extLst>
                  <a:ext uri="{FF2B5EF4-FFF2-40B4-BE49-F238E27FC236}">
                    <a16:creationId xmlns:a16="http://schemas.microsoft.com/office/drawing/2014/main" id="{CC1D4CC2-C44A-F6D1-BF4A-A33BF63FACC8}"/>
                  </a:ext>
                </a:extLst>
              </p:cNvPr>
              <p:cNvSpPr/>
              <p:nvPr/>
            </p:nvSpPr>
            <p:spPr>
              <a:xfrm>
                <a:off x="4620125" y="814350"/>
                <a:ext cx="858150" cy="589625"/>
              </a:xfrm>
              <a:custGeom>
                <a:avLst/>
                <a:gdLst/>
                <a:ahLst/>
                <a:cxnLst/>
                <a:rect l="l" t="t" r="r" b="b"/>
                <a:pathLst>
                  <a:path w="34326" h="23585" extrusionOk="0">
                    <a:moveTo>
                      <a:pt x="3070" y="23418"/>
                    </a:moveTo>
                    <a:cubicBezTo>
                      <a:pt x="2703" y="23418"/>
                      <a:pt x="2336" y="23284"/>
                      <a:pt x="2036" y="23017"/>
                    </a:cubicBezTo>
                    <a:cubicBezTo>
                      <a:pt x="1836" y="22817"/>
                      <a:pt x="101" y="21183"/>
                      <a:pt x="34" y="18481"/>
                    </a:cubicBezTo>
                    <a:cubicBezTo>
                      <a:pt x="1" y="16246"/>
                      <a:pt x="1035" y="14044"/>
                      <a:pt x="3170" y="11909"/>
                    </a:cubicBezTo>
                    <a:cubicBezTo>
                      <a:pt x="5371" y="9708"/>
                      <a:pt x="7940" y="8273"/>
                      <a:pt x="10175" y="7039"/>
                    </a:cubicBezTo>
                    <a:cubicBezTo>
                      <a:pt x="13644" y="5138"/>
                      <a:pt x="17147" y="1"/>
                      <a:pt x="17147" y="1"/>
                    </a:cubicBezTo>
                    <a:cubicBezTo>
                      <a:pt x="17147" y="1"/>
                      <a:pt x="20682" y="5138"/>
                      <a:pt x="24152" y="7039"/>
                    </a:cubicBezTo>
                    <a:cubicBezTo>
                      <a:pt x="26386" y="8273"/>
                      <a:pt x="28922" y="9708"/>
                      <a:pt x="31123" y="11909"/>
                    </a:cubicBezTo>
                    <a:cubicBezTo>
                      <a:pt x="33258" y="14044"/>
                      <a:pt x="34325" y="16246"/>
                      <a:pt x="34259" y="18481"/>
                    </a:cubicBezTo>
                    <a:cubicBezTo>
                      <a:pt x="34192" y="21183"/>
                      <a:pt x="32457" y="22817"/>
                      <a:pt x="32291" y="23017"/>
                    </a:cubicBezTo>
                    <a:cubicBezTo>
                      <a:pt x="31624" y="23584"/>
                      <a:pt x="30656" y="23518"/>
                      <a:pt x="30056" y="22884"/>
                    </a:cubicBezTo>
                    <a:cubicBezTo>
                      <a:pt x="29489" y="22250"/>
                      <a:pt x="29555" y="21283"/>
                      <a:pt x="30156" y="20682"/>
                    </a:cubicBezTo>
                    <a:cubicBezTo>
                      <a:pt x="30223" y="20616"/>
                      <a:pt x="31123" y="19748"/>
                      <a:pt x="31157" y="18347"/>
                    </a:cubicBezTo>
                    <a:cubicBezTo>
                      <a:pt x="31157" y="17013"/>
                      <a:pt x="30423" y="15612"/>
                      <a:pt x="28922" y="14111"/>
                    </a:cubicBezTo>
                    <a:cubicBezTo>
                      <a:pt x="27020" y="12210"/>
                      <a:pt x="24785" y="10975"/>
                      <a:pt x="22617" y="9774"/>
                    </a:cubicBezTo>
                    <a:cubicBezTo>
                      <a:pt x="20582" y="8674"/>
                      <a:pt x="18514" y="7506"/>
                      <a:pt x="17147" y="5905"/>
                    </a:cubicBezTo>
                    <a:cubicBezTo>
                      <a:pt x="15812" y="7540"/>
                      <a:pt x="13711" y="8674"/>
                      <a:pt x="11709" y="9774"/>
                    </a:cubicBezTo>
                    <a:cubicBezTo>
                      <a:pt x="9541" y="10975"/>
                      <a:pt x="7273" y="12210"/>
                      <a:pt x="5405" y="14111"/>
                    </a:cubicBezTo>
                    <a:cubicBezTo>
                      <a:pt x="3904" y="15612"/>
                      <a:pt x="3137" y="17046"/>
                      <a:pt x="3170" y="18381"/>
                    </a:cubicBezTo>
                    <a:cubicBezTo>
                      <a:pt x="3203" y="19782"/>
                      <a:pt x="4137" y="20682"/>
                      <a:pt x="4137" y="20682"/>
                    </a:cubicBezTo>
                    <a:cubicBezTo>
                      <a:pt x="4771" y="21249"/>
                      <a:pt x="4838" y="22250"/>
                      <a:pt x="4237" y="22884"/>
                    </a:cubicBezTo>
                    <a:cubicBezTo>
                      <a:pt x="3937" y="23217"/>
                      <a:pt x="3503" y="23418"/>
                      <a:pt x="3070" y="23418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373A40A-70AA-B416-B1D4-0375A3FEB8CA}"/>
              </a:ext>
            </a:extLst>
          </p:cNvPr>
          <p:cNvGrpSpPr/>
          <p:nvPr/>
        </p:nvGrpSpPr>
        <p:grpSpPr>
          <a:xfrm>
            <a:off x="8100744" y="2221169"/>
            <a:ext cx="844543" cy="844543"/>
            <a:chOff x="8100744" y="2221169"/>
            <a:chExt cx="844543" cy="844543"/>
          </a:xfrm>
        </p:grpSpPr>
        <p:sp>
          <p:nvSpPr>
            <p:cNvPr id="73" name="Google Shape;549;p28">
              <a:extLst>
                <a:ext uri="{FF2B5EF4-FFF2-40B4-BE49-F238E27FC236}">
                  <a16:creationId xmlns:a16="http://schemas.microsoft.com/office/drawing/2014/main" id="{E730978B-88B3-15A6-5F9E-328C3374C045}"/>
                </a:ext>
              </a:extLst>
            </p:cNvPr>
            <p:cNvSpPr/>
            <p:nvPr/>
          </p:nvSpPr>
          <p:spPr>
            <a:xfrm>
              <a:off x="8100744" y="2221169"/>
              <a:ext cx="844543" cy="844543"/>
            </a:xfrm>
            <a:prstGeom prst="ellips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4" name="Google Shape;557;p28">
              <a:extLst>
                <a:ext uri="{FF2B5EF4-FFF2-40B4-BE49-F238E27FC236}">
                  <a16:creationId xmlns:a16="http://schemas.microsoft.com/office/drawing/2014/main" id="{1F1FF3E1-A55B-7CF3-8A98-38428F1B4B83}"/>
                </a:ext>
              </a:extLst>
            </p:cNvPr>
            <p:cNvGrpSpPr/>
            <p:nvPr/>
          </p:nvGrpSpPr>
          <p:grpSpPr>
            <a:xfrm>
              <a:off x="8201174" y="2297675"/>
              <a:ext cx="643658" cy="598812"/>
              <a:chOff x="1785625" y="3054300"/>
              <a:chExt cx="1476900" cy="1315950"/>
            </a:xfrm>
            <a:solidFill>
              <a:srgbClr val="EBCD77"/>
            </a:solidFill>
          </p:grpSpPr>
          <p:sp>
            <p:nvSpPr>
              <p:cNvPr id="85" name="Google Shape;558;p28">
                <a:extLst>
                  <a:ext uri="{FF2B5EF4-FFF2-40B4-BE49-F238E27FC236}">
                    <a16:creationId xmlns:a16="http://schemas.microsoft.com/office/drawing/2014/main" id="{C163BA9B-4DD7-067D-31E7-1B0FCE3759FD}"/>
                  </a:ext>
                </a:extLst>
              </p:cNvPr>
              <p:cNvSpPr/>
              <p:nvPr/>
            </p:nvSpPr>
            <p:spPr>
              <a:xfrm>
                <a:off x="2012450" y="3054300"/>
                <a:ext cx="1023250" cy="1315950"/>
              </a:xfrm>
              <a:custGeom>
                <a:avLst/>
                <a:gdLst/>
                <a:ahLst/>
                <a:cxnLst/>
                <a:rect l="l" t="t" r="r" b="b"/>
                <a:pathLst>
                  <a:path w="40930" h="52638" extrusionOk="0">
                    <a:moveTo>
                      <a:pt x="39895" y="18647"/>
                    </a:moveTo>
                    <a:cubicBezTo>
                      <a:pt x="38895" y="16279"/>
                      <a:pt x="36927" y="14411"/>
                      <a:pt x="34491" y="13543"/>
                    </a:cubicBezTo>
                    <a:cubicBezTo>
                      <a:pt x="34091" y="13410"/>
                      <a:pt x="33691" y="13443"/>
                      <a:pt x="33357" y="13677"/>
                    </a:cubicBezTo>
                    <a:cubicBezTo>
                      <a:pt x="33024" y="13910"/>
                      <a:pt x="32824" y="14277"/>
                      <a:pt x="32824" y="14677"/>
                    </a:cubicBezTo>
                    <a:lnTo>
                      <a:pt x="32824" y="29054"/>
                    </a:lnTo>
                    <a:cubicBezTo>
                      <a:pt x="31689" y="29321"/>
                      <a:pt x="30522" y="29288"/>
                      <a:pt x="29421" y="28988"/>
                    </a:cubicBezTo>
                    <a:cubicBezTo>
                      <a:pt x="27553" y="28454"/>
                      <a:pt x="26019" y="27220"/>
                      <a:pt x="25151" y="25485"/>
                    </a:cubicBezTo>
                    <a:cubicBezTo>
                      <a:pt x="24284" y="23751"/>
                      <a:pt x="24151" y="21816"/>
                      <a:pt x="24818" y="19981"/>
                    </a:cubicBezTo>
                    <a:cubicBezTo>
                      <a:pt x="24818" y="19948"/>
                      <a:pt x="24818" y="19915"/>
                      <a:pt x="24851" y="19881"/>
                    </a:cubicBezTo>
                    <a:cubicBezTo>
                      <a:pt x="24851" y="19881"/>
                      <a:pt x="25618" y="17346"/>
                      <a:pt x="29388" y="15845"/>
                    </a:cubicBezTo>
                    <a:cubicBezTo>
                      <a:pt x="31089" y="15178"/>
                      <a:pt x="32123" y="13577"/>
                      <a:pt x="32056" y="11642"/>
                    </a:cubicBezTo>
                    <a:cubicBezTo>
                      <a:pt x="31990" y="9574"/>
                      <a:pt x="30622" y="6805"/>
                      <a:pt x="26919" y="5638"/>
                    </a:cubicBezTo>
                    <a:cubicBezTo>
                      <a:pt x="22116" y="4103"/>
                      <a:pt x="21149" y="0"/>
                      <a:pt x="20481" y="0"/>
                    </a:cubicBezTo>
                    <a:cubicBezTo>
                      <a:pt x="19781" y="0"/>
                      <a:pt x="18814" y="4103"/>
                      <a:pt x="14010" y="5638"/>
                    </a:cubicBezTo>
                    <a:cubicBezTo>
                      <a:pt x="10308" y="6805"/>
                      <a:pt x="8940" y="9574"/>
                      <a:pt x="8873" y="11642"/>
                    </a:cubicBezTo>
                    <a:cubicBezTo>
                      <a:pt x="8806" y="13577"/>
                      <a:pt x="9841" y="15178"/>
                      <a:pt x="11542" y="15845"/>
                    </a:cubicBezTo>
                    <a:cubicBezTo>
                      <a:pt x="15311" y="17313"/>
                      <a:pt x="16078" y="19814"/>
                      <a:pt x="16078" y="19881"/>
                    </a:cubicBezTo>
                    <a:cubicBezTo>
                      <a:pt x="16112" y="19915"/>
                      <a:pt x="16112" y="19948"/>
                      <a:pt x="16112" y="19981"/>
                    </a:cubicBezTo>
                    <a:cubicBezTo>
                      <a:pt x="16779" y="21816"/>
                      <a:pt x="16645" y="23751"/>
                      <a:pt x="15778" y="25485"/>
                    </a:cubicBezTo>
                    <a:cubicBezTo>
                      <a:pt x="14911" y="27220"/>
                      <a:pt x="13376" y="28454"/>
                      <a:pt x="11508" y="28988"/>
                    </a:cubicBezTo>
                    <a:cubicBezTo>
                      <a:pt x="10408" y="29288"/>
                      <a:pt x="9240" y="29321"/>
                      <a:pt x="8106" y="29054"/>
                    </a:cubicBezTo>
                    <a:lnTo>
                      <a:pt x="8106" y="14711"/>
                    </a:lnTo>
                    <a:cubicBezTo>
                      <a:pt x="8106" y="14311"/>
                      <a:pt x="7906" y="13910"/>
                      <a:pt x="7572" y="13677"/>
                    </a:cubicBezTo>
                    <a:cubicBezTo>
                      <a:pt x="7239" y="13443"/>
                      <a:pt x="6838" y="13410"/>
                      <a:pt x="6438" y="13543"/>
                    </a:cubicBezTo>
                    <a:cubicBezTo>
                      <a:pt x="4036" y="14411"/>
                      <a:pt x="2035" y="16279"/>
                      <a:pt x="1034" y="18680"/>
                    </a:cubicBezTo>
                    <a:cubicBezTo>
                      <a:pt x="0" y="21082"/>
                      <a:pt x="0" y="23751"/>
                      <a:pt x="1068" y="26152"/>
                    </a:cubicBezTo>
                    <a:cubicBezTo>
                      <a:pt x="1968" y="28187"/>
                      <a:pt x="3603" y="29855"/>
                      <a:pt x="5638" y="30789"/>
                    </a:cubicBezTo>
                    <a:lnTo>
                      <a:pt x="5638" y="51404"/>
                    </a:lnTo>
                    <a:cubicBezTo>
                      <a:pt x="5638" y="52071"/>
                      <a:pt x="6171" y="52638"/>
                      <a:pt x="6872" y="52638"/>
                    </a:cubicBezTo>
                    <a:lnTo>
                      <a:pt x="11709" y="52638"/>
                    </a:lnTo>
                    <a:cubicBezTo>
                      <a:pt x="12376" y="52638"/>
                      <a:pt x="12943" y="52104"/>
                      <a:pt x="12943" y="51404"/>
                    </a:cubicBezTo>
                    <a:lnTo>
                      <a:pt x="12943" y="41530"/>
                    </a:lnTo>
                    <a:cubicBezTo>
                      <a:pt x="12943" y="38861"/>
                      <a:pt x="13910" y="36360"/>
                      <a:pt x="15678" y="34525"/>
                    </a:cubicBezTo>
                    <a:cubicBezTo>
                      <a:pt x="17046" y="33091"/>
                      <a:pt x="18680" y="32290"/>
                      <a:pt x="20448" y="32123"/>
                    </a:cubicBezTo>
                    <a:cubicBezTo>
                      <a:pt x="22249" y="32290"/>
                      <a:pt x="23851" y="33091"/>
                      <a:pt x="25218" y="34525"/>
                    </a:cubicBezTo>
                    <a:cubicBezTo>
                      <a:pt x="27019" y="36360"/>
                      <a:pt x="27987" y="38861"/>
                      <a:pt x="27987" y="41530"/>
                    </a:cubicBezTo>
                    <a:lnTo>
                      <a:pt x="27987" y="51404"/>
                    </a:lnTo>
                    <a:cubicBezTo>
                      <a:pt x="27987" y="52071"/>
                      <a:pt x="28554" y="52638"/>
                      <a:pt x="29221" y="52638"/>
                    </a:cubicBezTo>
                    <a:lnTo>
                      <a:pt x="34058" y="52638"/>
                    </a:lnTo>
                    <a:cubicBezTo>
                      <a:pt x="34725" y="52638"/>
                      <a:pt x="35292" y="52104"/>
                      <a:pt x="35292" y="51404"/>
                    </a:cubicBezTo>
                    <a:lnTo>
                      <a:pt x="35292" y="30789"/>
                    </a:lnTo>
                    <a:cubicBezTo>
                      <a:pt x="37327" y="29855"/>
                      <a:pt x="38961" y="28187"/>
                      <a:pt x="39862" y="26152"/>
                    </a:cubicBezTo>
                    <a:cubicBezTo>
                      <a:pt x="40929" y="23717"/>
                      <a:pt x="40929" y="21082"/>
                      <a:pt x="39895" y="18647"/>
                    </a:cubicBezTo>
                    <a:close/>
                    <a:moveTo>
                      <a:pt x="3336" y="25152"/>
                    </a:moveTo>
                    <a:cubicBezTo>
                      <a:pt x="2569" y="23350"/>
                      <a:pt x="2535" y="21416"/>
                      <a:pt x="3303" y="19614"/>
                    </a:cubicBezTo>
                    <a:cubicBezTo>
                      <a:pt x="3803" y="18447"/>
                      <a:pt x="4603" y="17446"/>
                      <a:pt x="5638" y="16712"/>
                    </a:cubicBezTo>
                    <a:lnTo>
                      <a:pt x="5638" y="27954"/>
                    </a:lnTo>
                    <a:cubicBezTo>
                      <a:pt x="4637" y="27253"/>
                      <a:pt x="3836" y="26252"/>
                      <a:pt x="3336" y="25152"/>
                    </a:cubicBezTo>
                    <a:close/>
                    <a:moveTo>
                      <a:pt x="32824" y="50170"/>
                    </a:moveTo>
                    <a:lnTo>
                      <a:pt x="30455" y="50170"/>
                    </a:lnTo>
                    <a:lnTo>
                      <a:pt x="30455" y="41530"/>
                    </a:lnTo>
                    <a:cubicBezTo>
                      <a:pt x="30455" y="38194"/>
                      <a:pt x="29221" y="35092"/>
                      <a:pt x="27019" y="32790"/>
                    </a:cubicBezTo>
                    <a:cubicBezTo>
                      <a:pt x="25185" y="30922"/>
                      <a:pt x="23017" y="29855"/>
                      <a:pt x="20582" y="29655"/>
                    </a:cubicBezTo>
                    <a:cubicBezTo>
                      <a:pt x="20515" y="29655"/>
                      <a:pt x="20448" y="29655"/>
                      <a:pt x="20381" y="29655"/>
                    </a:cubicBezTo>
                    <a:cubicBezTo>
                      <a:pt x="17913" y="29855"/>
                      <a:pt x="15745" y="30922"/>
                      <a:pt x="13910" y="32790"/>
                    </a:cubicBezTo>
                    <a:cubicBezTo>
                      <a:pt x="11709" y="35092"/>
                      <a:pt x="10474" y="38194"/>
                      <a:pt x="10474" y="41530"/>
                    </a:cubicBezTo>
                    <a:lnTo>
                      <a:pt x="10474" y="50170"/>
                    </a:lnTo>
                    <a:lnTo>
                      <a:pt x="8106" y="50170"/>
                    </a:lnTo>
                    <a:lnTo>
                      <a:pt x="8106" y="31590"/>
                    </a:lnTo>
                    <a:cubicBezTo>
                      <a:pt x="9474" y="31790"/>
                      <a:pt x="10875" y="31723"/>
                      <a:pt x="12209" y="31356"/>
                    </a:cubicBezTo>
                    <a:cubicBezTo>
                      <a:pt x="14744" y="30622"/>
                      <a:pt x="16779" y="28954"/>
                      <a:pt x="17980" y="26619"/>
                    </a:cubicBezTo>
                    <a:cubicBezTo>
                      <a:pt x="19147" y="24318"/>
                      <a:pt x="19314" y="21616"/>
                      <a:pt x="18447" y="19181"/>
                    </a:cubicBezTo>
                    <a:cubicBezTo>
                      <a:pt x="18280" y="18647"/>
                      <a:pt x="17112" y="15378"/>
                      <a:pt x="12442" y="13543"/>
                    </a:cubicBezTo>
                    <a:cubicBezTo>
                      <a:pt x="11408" y="13143"/>
                      <a:pt x="11342" y="12109"/>
                      <a:pt x="11342" y="11709"/>
                    </a:cubicBezTo>
                    <a:cubicBezTo>
                      <a:pt x="11375" y="10474"/>
                      <a:pt x="12309" y="8740"/>
                      <a:pt x="14744" y="7973"/>
                    </a:cubicBezTo>
                    <a:cubicBezTo>
                      <a:pt x="17513" y="7105"/>
                      <a:pt x="19381" y="6071"/>
                      <a:pt x="20481" y="4770"/>
                    </a:cubicBezTo>
                    <a:cubicBezTo>
                      <a:pt x="21549" y="6071"/>
                      <a:pt x="23417" y="7105"/>
                      <a:pt x="26186" y="7973"/>
                    </a:cubicBezTo>
                    <a:cubicBezTo>
                      <a:pt x="28621" y="8740"/>
                      <a:pt x="29555" y="10474"/>
                      <a:pt x="29588" y="11709"/>
                    </a:cubicBezTo>
                    <a:cubicBezTo>
                      <a:pt x="29588" y="12109"/>
                      <a:pt x="29521" y="13143"/>
                      <a:pt x="28487" y="13543"/>
                    </a:cubicBezTo>
                    <a:cubicBezTo>
                      <a:pt x="23817" y="15378"/>
                      <a:pt x="22650" y="18647"/>
                      <a:pt x="22483" y="19181"/>
                    </a:cubicBezTo>
                    <a:cubicBezTo>
                      <a:pt x="21616" y="21616"/>
                      <a:pt x="21782" y="24318"/>
                      <a:pt x="22950" y="26619"/>
                    </a:cubicBezTo>
                    <a:cubicBezTo>
                      <a:pt x="24151" y="28954"/>
                      <a:pt x="26186" y="30622"/>
                      <a:pt x="28721" y="31356"/>
                    </a:cubicBezTo>
                    <a:cubicBezTo>
                      <a:pt x="30055" y="31723"/>
                      <a:pt x="31456" y="31790"/>
                      <a:pt x="32824" y="31590"/>
                    </a:cubicBezTo>
                    <a:lnTo>
                      <a:pt x="32824" y="50170"/>
                    </a:lnTo>
                    <a:close/>
                    <a:moveTo>
                      <a:pt x="37594" y="25152"/>
                    </a:moveTo>
                    <a:cubicBezTo>
                      <a:pt x="37093" y="26252"/>
                      <a:pt x="36293" y="27220"/>
                      <a:pt x="35292" y="27954"/>
                    </a:cubicBezTo>
                    <a:lnTo>
                      <a:pt x="35292" y="16712"/>
                    </a:lnTo>
                    <a:cubicBezTo>
                      <a:pt x="36326" y="17446"/>
                      <a:pt x="37127" y="18447"/>
                      <a:pt x="37627" y="19614"/>
                    </a:cubicBezTo>
                    <a:cubicBezTo>
                      <a:pt x="38394" y="21416"/>
                      <a:pt x="38394" y="23350"/>
                      <a:pt x="37594" y="2515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6" name="Google Shape;559;p28">
                <a:extLst>
                  <a:ext uri="{FF2B5EF4-FFF2-40B4-BE49-F238E27FC236}">
                    <a16:creationId xmlns:a16="http://schemas.microsoft.com/office/drawing/2014/main" id="{5ACA0711-8C57-0191-9EA4-01B7197ED075}"/>
                  </a:ext>
                </a:extLst>
              </p:cNvPr>
              <p:cNvSpPr/>
              <p:nvPr/>
            </p:nvSpPr>
            <p:spPr>
              <a:xfrm>
                <a:off x="1785625" y="3574675"/>
                <a:ext cx="342750" cy="795575"/>
              </a:xfrm>
              <a:custGeom>
                <a:avLst/>
                <a:gdLst/>
                <a:ahLst/>
                <a:cxnLst/>
                <a:rect l="l" t="t" r="r" b="b"/>
                <a:pathLst>
                  <a:path w="13710" h="31823" extrusionOk="0">
                    <a:moveTo>
                      <a:pt x="12476" y="31823"/>
                    </a:moveTo>
                    <a:lnTo>
                      <a:pt x="1234" y="31823"/>
                    </a:lnTo>
                    <a:cubicBezTo>
                      <a:pt x="567" y="31823"/>
                      <a:pt x="0" y="31256"/>
                      <a:pt x="0" y="30589"/>
                    </a:cubicBezTo>
                    <a:lnTo>
                      <a:pt x="0" y="27520"/>
                    </a:lnTo>
                    <a:cubicBezTo>
                      <a:pt x="0" y="26853"/>
                      <a:pt x="567" y="26286"/>
                      <a:pt x="1234" y="26286"/>
                    </a:cubicBezTo>
                    <a:lnTo>
                      <a:pt x="3536" y="26286"/>
                    </a:lnTo>
                    <a:lnTo>
                      <a:pt x="3536" y="16345"/>
                    </a:lnTo>
                    <a:lnTo>
                      <a:pt x="1234" y="16345"/>
                    </a:lnTo>
                    <a:cubicBezTo>
                      <a:pt x="567" y="16345"/>
                      <a:pt x="0" y="15812"/>
                      <a:pt x="0" y="15111"/>
                    </a:cubicBezTo>
                    <a:lnTo>
                      <a:pt x="0" y="12142"/>
                    </a:lnTo>
                    <a:cubicBezTo>
                      <a:pt x="0" y="11475"/>
                      <a:pt x="567" y="10908"/>
                      <a:pt x="1234" y="10908"/>
                    </a:cubicBezTo>
                    <a:lnTo>
                      <a:pt x="1801" y="10908"/>
                    </a:lnTo>
                    <a:cubicBezTo>
                      <a:pt x="1101" y="9841"/>
                      <a:pt x="667" y="8473"/>
                      <a:pt x="1001" y="6838"/>
                    </a:cubicBezTo>
                    <a:cubicBezTo>
                      <a:pt x="1835" y="2902"/>
                      <a:pt x="6371" y="334"/>
                      <a:pt x="6571" y="200"/>
                    </a:cubicBezTo>
                    <a:cubicBezTo>
                      <a:pt x="6972" y="0"/>
                      <a:pt x="7472" y="34"/>
                      <a:pt x="7839" y="300"/>
                    </a:cubicBezTo>
                    <a:cubicBezTo>
                      <a:pt x="8239" y="601"/>
                      <a:pt x="8406" y="1034"/>
                      <a:pt x="8339" y="1501"/>
                    </a:cubicBezTo>
                    <a:cubicBezTo>
                      <a:pt x="8306" y="1701"/>
                      <a:pt x="8039" y="7339"/>
                      <a:pt x="13043" y="10041"/>
                    </a:cubicBezTo>
                    <a:cubicBezTo>
                      <a:pt x="13443" y="10241"/>
                      <a:pt x="13710" y="10675"/>
                      <a:pt x="13710" y="11108"/>
                    </a:cubicBezTo>
                    <a:lnTo>
                      <a:pt x="13710" y="30589"/>
                    </a:lnTo>
                    <a:cubicBezTo>
                      <a:pt x="13710" y="31256"/>
                      <a:pt x="13143" y="31823"/>
                      <a:pt x="12476" y="31823"/>
                    </a:cubicBezTo>
                    <a:close/>
                    <a:moveTo>
                      <a:pt x="5471" y="29355"/>
                    </a:moveTo>
                    <a:lnTo>
                      <a:pt x="11241" y="29355"/>
                    </a:lnTo>
                    <a:lnTo>
                      <a:pt x="11241" y="11842"/>
                    </a:lnTo>
                    <a:cubicBezTo>
                      <a:pt x="7839" y="9741"/>
                      <a:pt x="6171" y="6071"/>
                      <a:pt x="5904" y="3569"/>
                    </a:cubicBezTo>
                    <a:cubicBezTo>
                      <a:pt x="4637" y="4503"/>
                      <a:pt x="3736" y="5871"/>
                      <a:pt x="3436" y="7339"/>
                    </a:cubicBezTo>
                    <a:cubicBezTo>
                      <a:pt x="2935" y="9774"/>
                      <a:pt x="5504" y="11008"/>
                      <a:pt x="5537" y="11008"/>
                    </a:cubicBezTo>
                    <a:cubicBezTo>
                      <a:pt x="6071" y="11275"/>
                      <a:pt x="6338" y="11842"/>
                      <a:pt x="6204" y="12409"/>
                    </a:cubicBezTo>
                    <a:cubicBezTo>
                      <a:pt x="6104" y="12976"/>
                      <a:pt x="5604" y="13376"/>
                      <a:pt x="5004" y="13376"/>
                    </a:cubicBezTo>
                    <a:lnTo>
                      <a:pt x="2468" y="13376"/>
                    </a:lnTo>
                    <a:lnTo>
                      <a:pt x="2468" y="13877"/>
                    </a:lnTo>
                    <a:lnTo>
                      <a:pt x="4737" y="13877"/>
                    </a:lnTo>
                    <a:cubicBezTo>
                      <a:pt x="5437" y="13877"/>
                      <a:pt x="5971" y="14444"/>
                      <a:pt x="5971" y="15111"/>
                    </a:cubicBezTo>
                    <a:lnTo>
                      <a:pt x="5971" y="27520"/>
                    </a:lnTo>
                    <a:cubicBezTo>
                      <a:pt x="5971" y="28187"/>
                      <a:pt x="5437" y="28754"/>
                      <a:pt x="4737" y="28754"/>
                    </a:cubicBezTo>
                    <a:lnTo>
                      <a:pt x="2468" y="28754"/>
                    </a:lnTo>
                    <a:lnTo>
                      <a:pt x="2468" y="2935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560;p28">
                <a:extLst>
                  <a:ext uri="{FF2B5EF4-FFF2-40B4-BE49-F238E27FC236}">
                    <a16:creationId xmlns:a16="http://schemas.microsoft.com/office/drawing/2014/main" id="{622CE1BB-EBB9-1B0C-102A-52FF71A326E3}"/>
                  </a:ext>
                </a:extLst>
              </p:cNvPr>
              <p:cNvSpPr/>
              <p:nvPr/>
            </p:nvSpPr>
            <p:spPr>
              <a:xfrm>
                <a:off x="2919750" y="3574675"/>
                <a:ext cx="342775" cy="795575"/>
              </a:xfrm>
              <a:custGeom>
                <a:avLst/>
                <a:gdLst/>
                <a:ahLst/>
                <a:cxnLst/>
                <a:rect l="l" t="t" r="r" b="b"/>
                <a:pathLst>
                  <a:path w="13711" h="31823" extrusionOk="0">
                    <a:moveTo>
                      <a:pt x="12476" y="31823"/>
                    </a:moveTo>
                    <a:lnTo>
                      <a:pt x="1235" y="31823"/>
                    </a:lnTo>
                    <a:cubicBezTo>
                      <a:pt x="568" y="31823"/>
                      <a:pt x="1" y="31256"/>
                      <a:pt x="1" y="31022"/>
                    </a:cubicBezTo>
                    <a:lnTo>
                      <a:pt x="1" y="11142"/>
                    </a:lnTo>
                    <a:cubicBezTo>
                      <a:pt x="1" y="10241"/>
                      <a:pt x="268" y="10241"/>
                      <a:pt x="668" y="10041"/>
                    </a:cubicBezTo>
                    <a:cubicBezTo>
                      <a:pt x="5671" y="7339"/>
                      <a:pt x="5405" y="1735"/>
                      <a:pt x="5371" y="1501"/>
                    </a:cubicBezTo>
                    <a:cubicBezTo>
                      <a:pt x="5305" y="1034"/>
                      <a:pt x="5505" y="567"/>
                      <a:pt x="5872" y="300"/>
                    </a:cubicBezTo>
                    <a:cubicBezTo>
                      <a:pt x="6239" y="34"/>
                      <a:pt x="6739" y="0"/>
                      <a:pt x="7139" y="200"/>
                    </a:cubicBezTo>
                    <a:cubicBezTo>
                      <a:pt x="7373" y="334"/>
                      <a:pt x="11909" y="2902"/>
                      <a:pt x="12710" y="6838"/>
                    </a:cubicBezTo>
                    <a:cubicBezTo>
                      <a:pt x="13043" y="8473"/>
                      <a:pt x="12610" y="9841"/>
                      <a:pt x="11909" y="10908"/>
                    </a:cubicBezTo>
                    <a:lnTo>
                      <a:pt x="12476" y="10908"/>
                    </a:lnTo>
                    <a:cubicBezTo>
                      <a:pt x="13143" y="10908"/>
                      <a:pt x="13711" y="11475"/>
                      <a:pt x="13711" y="12142"/>
                    </a:cubicBezTo>
                    <a:lnTo>
                      <a:pt x="13711" y="15111"/>
                    </a:lnTo>
                    <a:cubicBezTo>
                      <a:pt x="13711" y="15812"/>
                      <a:pt x="13177" y="16345"/>
                      <a:pt x="12476" y="16345"/>
                    </a:cubicBezTo>
                    <a:lnTo>
                      <a:pt x="10208" y="16345"/>
                    </a:lnTo>
                    <a:lnTo>
                      <a:pt x="10208" y="26286"/>
                    </a:lnTo>
                    <a:lnTo>
                      <a:pt x="12476" y="26286"/>
                    </a:lnTo>
                    <a:cubicBezTo>
                      <a:pt x="13143" y="26286"/>
                      <a:pt x="13711" y="26853"/>
                      <a:pt x="13711" y="27520"/>
                    </a:cubicBezTo>
                    <a:lnTo>
                      <a:pt x="13711" y="30589"/>
                    </a:lnTo>
                    <a:cubicBezTo>
                      <a:pt x="13711" y="31256"/>
                      <a:pt x="13143" y="31823"/>
                      <a:pt x="12476" y="31823"/>
                    </a:cubicBezTo>
                    <a:close/>
                    <a:moveTo>
                      <a:pt x="8140" y="29355"/>
                    </a:moveTo>
                    <a:lnTo>
                      <a:pt x="11242" y="29355"/>
                    </a:lnTo>
                    <a:lnTo>
                      <a:pt x="11242" y="28754"/>
                    </a:lnTo>
                    <a:lnTo>
                      <a:pt x="8974" y="28754"/>
                    </a:lnTo>
                    <a:cubicBezTo>
                      <a:pt x="8273" y="28754"/>
                      <a:pt x="7740" y="28220"/>
                      <a:pt x="7740" y="27520"/>
                    </a:cubicBezTo>
                    <a:lnTo>
                      <a:pt x="7740" y="15111"/>
                    </a:lnTo>
                    <a:cubicBezTo>
                      <a:pt x="7740" y="14444"/>
                      <a:pt x="8273" y="13877"/>
                      <a:pt x="8974" y="13877"/>
                    </a:cubicBezTo>
                    <a:lnTo>
                      <a:pt x="11242" y="13877"/>
                    </a:lnTo>
                    <a:lnTo>
                      <a:pt x="11242" y="13376"/>
                    </a:lnTo>
                    <a:lnTo>
                      <a:pt x="8707" y="13376"/>
                    </a:lnTo>
                    <a:cubicBezTo>
                      <a:pt x="8107" y="13376"/>
                      <a:pt x="7606" y="12976"/>
                      <a:pt x="7506" y="12409"/>
                    </a:cubicBezTo>
                    <a:cubicBezTo>
                      <a:pt x="7373" y="11842"/>
                      <a:pt x="7640" y="11275"/>
                      <a:pt x="8173" y="11008"/>
                    </a:cubicBezTo>
                    <a:cubicBezTo>
                      <a:pt x="8273" y="10975"/>
                      <a:pt x="10775" y="9741"/>
                      <a:pt x="10308" y="7339"/>
                    </a:cubicBezTo>
                    <a:cubicBezTo>
                      <a:pt x="10008" y="5871"/>
                      <a:pt x="9074" y="4503"/>
                      <a:pt x="7840" y="3569"/>
                    </a:cubicBezTo>
                    <a:cubicBezTo>
                      <a:pt x="7539" y="6071"/>
                      <a:pt x="5872" y="9741"/>
                      <a:pt x="2469" y="11842"/>
                    </a:cubicBezTo>
                    <a:lnTo>
                      <a:pt x="2469" y="2935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561;p28">
                <a:extLst>
                  <a:ext uri="{FF2B5EF4-FFF2-40B4-BE49-F238E27FC236}">
                    <a16:creationId xmlns:a16="http://schemas.microsoft.com/office/drawing/2014/main" id="{BC28540C-1DAC-0374-92D7-D0FB9F18A020}"/>
                  </a:ext>
                </a:extLst>
              </p:cNvPr>
              <p:cNvSpPr/>
              <p:nvPr/>
            </p:nvSpPr>
            <p:spPr>
              <a:xfrm>
                <a:off x="2372700" y="3917425"/>
                <a:ext cx="303575" cy="303575"/>
              </a:xfrm>
              <a:custGeom>
                <a:avLst/>
                <a:gdLst/>
                <a:ahLst/>
                <a:cxnLst/>
                <a:rect l="l" t="t" r="r" b="b"/>
                <a:pathLst>
                  <a:path w="12143" h="12143" extrusionOk="0">
                    <a:moveTo>
                      <a:pt x="10341" y="4270"/>
                    </a:moveTo>
                    <a:lnTo>
                      <a:pt x="10341" y="1768"/>
                    </a:lnTo>
                    <a:lnTo>
                      <a:pt x="7839" y="1768"/>
                    </a:lnTo>
                    <a:lnTo>
                      <a:pt x="6071" y="0"/>
                    </a:lnTo>
                    <a:lnTo>
                      <a:pt x="4270" y="1768"/>
                    </a:lnTo>
                    <a:lnTo>
                      <a:pt x="1768" y="1768"/>
                    </a:lnTo>
                    <a:lnTo>
                      <a:pt x="1768" y="4270"/>
                    </a:lnTo>
                    <a:lnTo>
                      <a:pt x="0" y="6071"/>
                    </a:lnTo>
                    <a:lnTo>
                      <a:pt x="1768" y="7839"/>
                    </a:lnTo>
                    <a:lnTo>
                      <a:pt x="1768" y="10341"/>
                    </a:lnTo>
                    <a:lnTo>
                      <a:pt x="4270" y="10341"/>
                    </a:lnTo>
                    <a:lnTo>
                      <a:pt x="6071" y="12142"/>
                    </a:lnTo>
                    <a:lnTo>
                      <a:pt x="7839" y="10341"/>
                    </a:lnTo>
                    <a:lnTo>
                      <a:pt x="10341" y="10341"/>
                    </a:lnTo>
                    <a:lnTo>
                      <a:pt x="10341" y="7839"/>
                    </a:lnTo>
                    <a:lnTo>
                      <a:pt x="12142" y="6071"/>
                    </a:lnTo>
                    <a:close/>
                    <a:moveTo>
                      <a:pt x="8507" y="7072"/>
                    </a:moveTo>
                    <a:lnTo>
                      <a:pt x="8507" y="8506"/>
                    </a:lnTo>
                    <a:lnTo>
                      <a:pt x="7072" y="8506"/>
                    </a:lnTo>
                    <a:lnTo>
                      <a:pt x="6071" y="9540"/>
                    </a:lnTo>
                    <a:lnTo>
                      <a:pt x="5037" y="8506"/>
                    </a:lnTo>
                    <a:lnTo>
                      <a:pt x="3603" y="8506"/>
                    </a:lnTo>
                    <a:lnTo>
                      <a:pt x="3603" y="7072"/>
                    </a:lnTo>
                    <a:lnTo>
                      <a:pt x="2602" y="6071"/>
                    </a:lnTo>
                    <a:lnTo>
                      <a:pt x="3603" y="5037"/>
                    </a:lnTo>
                    <a:lnTo>
                      <a:pt x="3603" y="3603"/>
                    </a:lnTo>
                    <a:lnTo>
                      <a:pt x="5037" y="3603"/>
                    </a:lnTo>
                    <a:lnTo>
                      <a:pt x="6071" y="2569"/>
                    </a:lnTo>
                    <a:lnTo>
                      <a:pt x="7072" y="3603"/>
                    </a:lnTo>
                    <a:lnTo>
                      <a:pt x="8507" y="3603"/>
                    </a:lnTo>
                    <a:lnTo>
                      <a:pt x="8507" y="5037"/>
                    </a:lnTo>
                    <a:lnTo>
                      <a:pt x="9541" y="607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D014F-DDB9-1EFB-C524-1F765883656B}"/>
              </a:ext>
            </a:extLst>
          </p:cNvPr>
          <p:cNvSpPr txBox="1"/>
          <p:nvPr/>
        </p:nvSpPr>
        <p:spPr>
          <a:xfrm>
            <a:off x="7090694" y="3359539"/>
            <a:ext cx="2916571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C349073-900D-4C0A-65BD-7A2E96076520}"/>
              </a:ext>
            </a:extLst>
          </p:cNvPr>
          <p:cNvSpPr txBox="1"/>
          <p:nvPr/>
        </p:nvSpPr>
        <p:spPr>
          <a:xfrm>
            <a:off x="3777797" y="824978"/>
            <a:ext cx="2916571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4C8E9F2-2416-F529-5386-33239B238C5D}"/>
              </a:ext>
            </a:extLst>
          </p:cNvPr>
          <p:cNvSpPr txBox="1"/>
          <p:nvPr/>
        </p:nvSpPr>
        <p:spPr>
          <a:xfrm>
            <a:off x="504113" y="4360928"/>
            <a:ext cx="2916571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05B7F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05B7F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2513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988DDF-CF8D-832B-8871-FAF2A14914B2}"/>
              </a:ext>
            </a:extLst>
          </p:cNvPr>
          <p:cNvSpPr txBox="1"/>
          <p:nvPr/>
        </p:nvSpPr>
        <p:spPr>
          <a:xfrm rot="16200000">
            <a:off x="7675520" y="2897106"/>
            <a:ext cx="6194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بخش اول: </a:t>
            </a:r>
            <a:r>
              <a:rPr lang="fa-IR" sz="2000" b="1" dirty="0">
                <a:solidFill>
                  <a:srgbClr val="EBD77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عنوان وارد شود</a:t>
            </a:r>
            <a:endParaRPr lang="en-US" sz="2000" b="1" dirty="0">
              <a:solidFill>
                <a:srgbClr val="EBD77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8" name="Google Shape;4827;p50">
            <a:extLst>
              <a:ext uri="{FF2B5EF4-FFF2-40B4-BE49-F238E27FC236}">
                <a16:creationId xmlns:a16="http://schemas.microsoft.com/office/drawing/2014/main" id="{53CDFAE9-D7D2-46E8-A43F-946E0B4194EA}"/>
              </a:ext>
            </a:extLst>
          </p:cNvPr>
          <p:cNvGrpSpPr/>
          <p:nvPr/>
        </p:nvGrpSpPr>
        <p:grpSpPr>
          <a:xfrm>
            <a:off x="11498860" y="4583943"/>
            <a:ext cx="438431" cy="354526"/>
            <a:chOff x="11452864" y="3193945"/>
            <a:chExt cx="578687" cy="467940"/>
          </a:xfrm>
          <a:solidFill>
            <a:srgbClr val="F2F2F2"/>
          </a:solidFill>
        </p:grpSpPr>
        <p:sp>
          <p:nvSpPr>
            <p:cNvPr id="39" name="Google Shape;4828;p50">
              <a:extLst>
                <a:ext uri="{FF2B5EF4-FFF2-40B4-BE49-F238E27FC236}">
                  <a16:creationId xmlns:a16="http://schemas.microsoft.com/office/drawing/2014/main" id="{E36D7C1D-5C7D-77A0-0D6D-3F5F781D5BC7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829;p50">
              <a:extLst>
                <a:ext uri="{FF2B5EF4-FFF2-40B4-BE49-F238E27FC236}">
                  <a16:creationId xmlns:a16="http://schemas.microsoft.com/office/drawing/2014/main" id="{C97B1754-9617-E7A0-E500-8CD18BD13DD7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830;p50">
              <a:extLst>
                <a:ext uri="{FF2B5EF4-FFF2-40B4-BE49-F238E27FC236}">
                  <a16:creationId xmlns:a16="http://schemas.microsoft.com/office/drawing/2014/main" id="{582A36A5-7156-5A9B-25E4-717D17D0765C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831;p50">
              <a:extLst>
                <a:ext uri="{FF2B5EF4-FFF2-40B4-BE49-F238E27FC236}">
                  <a16:creationId xmlns:a16="http://schemas.microsoft.com/office/drawing/2014/main" id="{2F4089F6-12C1-AE63-5C1A-17686831FD4C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832;p50">
              <a:extLst>
                <a:ext uri="{FF2B5EF4-FFF2-40B4-BE49-F238E27FC236}">
                  <a16:creationId xmlns:a16="http://schemas.microsoft.com/office/drawing/2014/main" id="{27B03D7A-AC59-E543-A32F-8266004B453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833;p50">
              <a:extLst>
                <a:ext uri="{FF2B5EF4-FFF2-40B4-BE49-F238E27FC236}">
                  <a16:creationId xmlns:a16="http://schemas.microsoft.com/office/drawing/2014/main" id="{764EF08C-8D2C-F41B-0536-23A8805AF0FC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834;p50">
              <a:extLst>
                <a:ext uri="{FF2B5EF4-FFF2-40B4-BE49-F238E27FC236}">
                  <a16:creationId xmlns:a16="http://schemas.microsoft.com/office/drawing/2014/main" id="{D11CDFD8-F839-D8B9-2C81-F53CDDFC8478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4835;p50">
            <a:extLst>
              <a:ext uri="{FF2B5EF4-FFF2-40B4-BE49-F238E27FC236}">
                <a16:creationId xmlns:a16="http://schemas.microsoft.com/office/drawing/2014/main" id="{5F58C70E-84A5-387F-B6D1-21F47C017C53}"/>
              </a:ext>
            </a:extLst>
          </p:cNvPr>
          <p:cNvGrpSpPr/>
          <p:nvPr/>
        </p:nvGrpSpPr>
        <p:grpSpPr>
          <a:xfrm>
            <a:off x="11526874" y="3727972"/>
            <a:ext cx="382402" cy="364960"/>
            <a:chOff x="10194076" y="3194182"/>
            <a:chExt cx="580563" cy="554083"/>
          </a:xfrm>
          <a:solidFill>
            <a:srgbClr val="F2F2F2"/>
          </a:solidFill>
        </p:grpSpPr>
        <p:sp>
          <p:nvSpPr>
            <p:cNvPr id="47" name="Google Shape;4836;p50">
              <a:extLst>
                <a:ext uri="{FF2B5EF4-FFF2-40B4-BE49-F238E27FC236}">
                  <a16:creationId xmlns:a16="http://schemas.microsoft.com/office/drawing/2014/main" id="{8CB4206D-803A-2CF4-6676-D93C19C94CD0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37;p50">
              <a:extLst>
                <a:ext uri="{FF2B5EF4-FFF2-40B4-BE49-F238E27FC236}">
                  <a16:creationId xmlns:a16="http://schemas.microsoft.com/office/drawing/2014/main" id="{F49CC2F9-4F92-E7B0-BB05-281A3E895043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838;p50">
              <a:extLst>
                <a:ext uri="{FF2B5EF4-FFF2-40B4-BE49-F238E27FC236}">
                  <a16:creationId xmlns:a16="http://schemas.microsoft.com/office/drawing/2014/main" id="{08F008BF-BD00-7B8F-8E90-25AB685F5829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4839;p50">
              <a:extLst>
                <a:ext uri="{FF2B5EF4-FFF2-40B4-BE49-F238E27FC236}">
                  <a16:creationId xmlns:a16="http://schemas.microsoft.com/office/drawing/2014/main" id="{14A0E05D-2B47-60CF-1ECD-C68EE982E6B2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4840;p50">
              <a:extLst>
                <a:ext uri="{FF2B5EF4-FFF2-40B4-BE49-F238E27FC236}">
                  <a16:creationId xmlns:a16="http://schemas.microsoft.com/office/drawing/2014/main" id="{A673D914-DEE8-358A-9EB6-2DE9AB083457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4841;p50">
              <a:extLst>
                <a:ext uri="{FF2B5EF4-FFF2-40B4-BE49-F238E27FC236}">
                  <a16:creationId xmlns:a16="http://schemas.microsoft.com/office/drawing/2014/main" id="{9322789C-C1E8-00E9-A8FC-6B7D1A4C7B2E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4842;p50">
              <a:extLst>
                <a:ext uri="{FF2B5EF4-FFF2-40B4-BE49-F238E27FC236}">
                  <a16:creationId xmlns:a16="http://schemas.microsoft.com/office/drawing/2014/main" id="{3B6D6758-1C08-9C49-BB71-47E827076BD5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" name="Google Shape;4853;p50">
            <a:extLst>
              <a:ext uri="{FF2B5EF4-FFF2-40B4-BE49-F238E27FC236}">
                <a16:creationId xmlns:a16="http://schemas.microsoft.com/office/drawing/2014/main" id="{E2A3098C-73FA-2298-56B2-459CC11CA83E}"/>
              </a:ext>
            </a:extLst>
          </p:cNvPr>
          <p:cNvGrpSpPr/>
          <p:nvPr/>
        </p:nvGrpSpPr>
        <p:grpSpPr>
          <a:xfrm>
            <a:off x="11543381" y="2798900"/>
            <a:ext cx="349388" cy="438061"/>
            <a:chOff x="5238586" y="3194034"/>
            <a:chExt cx="461159" cy="578199"/>
          </a:xfrm>
          <a:solidFill>
            <a:srgbClr val="F2F2F2"/>
          </a:solidFill>
        </p:grpSpPr>
        <p:sp>
          <p:nvSpPr>
            <p:cNvPr id="55" name="Google Shape;4854;p50">
              <a:extLst>
                <a:ext uri="{FF2B5EF4-FFF2-40B4-BE49-F238E27FC236}">
                  <a16:creationId xmlns:a16="http://schemas.microsoft.com/office/drawing/2014/main" id="{3573743A-7262-DA7D-B31E-285B4CBC1BC9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4855;p50">
              <a:extLst>
                <a:ext uri="{FF2B5EF4-FFF2-40B4-BE49-F238E27FC236}">
                  <a16:creationId xmlns:a16="http://schemas.microsoft.com/office/drawing/2014/main" id="{0CB9EEB2-EA83-F5E7-19E2-9A39055A6DCB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" name="Google Shape;4978;p50">
            <a:extLst>
              <a:ext uri="{FF2B5EF4-FFF2-40B4-BE49-F238E27FC236}">
                <a16:creationId xmlns:a16="http://schemas.microsoft.com/office/drawing/2014/main" id="{8F5C5B66-48C4-C2CB-2160-B592E6366FDD}"/>
              </a:ext>
            </a:extLst>
          </p:cNvPr>
          <p:cNvGrpSpPr/>
          <p:nvPr/>
        </p:nvGrpSpPr>
        <p:grpSpPr>
          <a:xfrm>
            <a:off x="11513341" y="1917166"/>
            <a:ext cx="409468" cy="438430"/>
            <a:chOff x="6456769" y="1339260"/>
            <a:chExt cx="540459" cy="578686"/>
          </a:xfrm>
          <a:solidFill>
            <a:srgbClr val="F2F2F2"/>
          </a:solidFill>
        </p:grpSpPr>
        <p:sp>
          <p:nvSpPr>
            <p:cNvPr id="58" name="Google Shape;4979;p50">
              <a:extLst>
                <a:ext uri="{FF2B5EF4-FFF2-40B4-BE49-F238E27FC236}">
                  <a16:creationId xmlns:a16="http://schemas.microsoft.com/office/drawing/2014/main" id="{0560E038-CA3E-D4E5-88EF-CC3343C9649E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4980;p50">
              <a:extLst>
                <a:ext uri="{FF2B5EF4-FFF2-40B4-BE49-F238E27FC236}">
                  <a16:creationId xmlns:a16="http://schemas.microsoft.com/office/drawing/2014/main" id="{B58C5B68-F481-3839-CCB9-2F49AFE39788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4981;p50">
              <a:extLst>
                <a:ext uri="{FF2B5EF4-FFF2-40B4-BE49-F238E27FC236}">
                  <a16:creationId xmlns:a16="http://schemas.microsoft.com/office/drawing/2014/main" id="{BDD17A02-7054-3C49-6B5A-431B26D29789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4982;p50">
              <a:extLst>
                <a:ext uri="{FF2B5EF4-FFF2-40B4-BE49-F238E27FC236}">
                  <a16:creationId xmlns:a16="http://schemas.microsoft.com/office/drawing/2014/main" id="{3590DC3D-8D4D-68A0-D4AE-23672012EF37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4983;p50">
              <a:extLst>
                <a:ext uri="{FF2B5EF4-FFF2-40B4-BE49-F238E27FC236}">
                  <a16:creationId xmlns:a16="http://schemas.microsoft.com/office/drawing/2014/main" id="{5697F521-A6D8-ECBF-0030-D0F2454E3B59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4984;p50">
              <a:extLst>
                <a:ext uri="{FF2B5EF4-FFF2-40B4-BE49-F238E27FC236}">
                  <a16:creationId xmlns:a16="http://schemas.microsoft.com/office/drawing/2014/main" id="{FB5E826C-24CE-8879-8886-BB7503ED8E84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4985;p50">
              <a:extLst>
                <a:ext uri="{FF2B5EF4-FFF2-40B4-BE49-F238E27FC236}">
                  <a16:creationId xmlns:a16="http://schemas.microsoft.com/office/drawing/2014/main" id="{5E643114-9B6B-129A-3935-F8CA54985AF2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4986;p50">
              <a:extLst>
                <a:ext uri="{FF2B5EF4-FFF2-40B4-BE49-F238E27FC236}">
                  <a16:creationId xmlns:a16="http://schemas.microsoft.com/office/drawing/2014/main" id="{68BEF5BA-F57D-2C0C-7B6F-9677F52A9DFD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4987;p50">
              <a:extLst>
                <a:ext uri="{FF2B5EF4-FFF2-40B4-BE49-F238E27FC236}">
                  <a16:creationId xmlns:a16="http://schemas.microsoft.com/office/drawing/2014/main" id="{05C31DE9-F0B4-89A5-66E1-D739BA9BC8F4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4988;p50">
              <a:extLst>
                <a:ext uri="{FF2B5EF4-FFF2-40B4-BE49-F238E27FC236}">
                  <a16:creationId xmlns:a16="http://schemas.microsoft.com/office/drawing/2014/main" id="{9668E861-2D45-43DF-CEFA-C3E9C8D3AC61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4989;p50">
              <a:extLst>
                <a:ext uri="{FF2B5EF4-FFF2-40B4-BE49-F238E27FC236}">
                  <a16:creationId xmlns:a16="http://schemas.microsoft.com/office/drawing/2014/main" id="{9D8609C5-F4D0-8D21-143C-C9DC269D5980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4990;p50">
              <a:extLst>
                <a:ext uri="{FF2B5EF4-FFF2-40B4-BE49-F238E27FC236}">
                  <a16:creationId xmlns:a16="http://schemas.microsoft.com/office/drawing/2014/main" id="{CFC92473-898C-B6BE-9A7B-7560213518D4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" name="Google Shape;5005;p50">
            <a:extLst>
              <a:ext uri="{FF2B5EF4-FFF2-40B4-BE49-F238E27FC236}">
                <a16:creationId xmlns:a16="http://schemas.microsoft.com/office/drawing/2014/main" id="{4F247594-3AEB-F065-6F76-0DF4B37ED504}"/>
              </a:ext>
            </a:extLst>
          </p:cNvPr>
          <p:cNvSpPr/>
          <p:nvPr/>
        </p:nvSpPr>
        <p:spPr>
          <a:xfrm>
            <a:off x="11499530" y="1084735"/>
            <a:ext cx="437091" cy="293715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9FB645E-9221-D239-8934-B58A50CE0DF0}"/>
              </a:ext>
            </a:extLst>
          </p:cNvPr>
          <p:cNvSpPr/>
          <p:nvPr/>
        </p:nvSpPr>
        <p:spPr>
          <a:xfrm flipH="1">
            <a:off x="643812" y="207274"/>
            <a:ext cx="9283008" cy="525351"/>
          </a:xfrm>
          <a:custGeom>
            <a:avLst/>
            <a:gdLst>
              <a:gd name="connsiteX0" fmla="*/ 99663 w 9283008"/>
              <a:gd name="connsiteY0" fmla="*/ 181795 h 525351"/>
              <a:gd name="connsiteX1" fmla="*/ 93267 w 9283008"/>
              <a:gd name="connsiteY1" fmla="*/ 181795 h 525351"/>
              <a:gd name="connsiteX2" fmla="*/ 78345 w 9283008"/>
              <a:gd name="connsiteY2" fmla="*/ 185759 h 525351"/>
              <a:gd name="connsiteX3" fmla="*/ 78260 w 9283008"/>
              <a:gd name="connsiteY3" fmla="*/ 185803 h 525351"/>
              <a:gd name="connsiteX4" fmla="*/ 56942 w 9283008"/>
              <a:gd name="connsiteY4" fmla="*/ 210403 h 525351"/>
              <a:gd name="connsiteX5" fmla="*/ 43043 w 9283008"/>
              <a:gd name="connsiteY5" fmla="*/ 220017 h 525351"/>
              <a:gd name="connsiteX6" fmla="*/ 7974 w 9283008"/>
              <a:gd name="connsiteY6" fmla="*/ 246984 h 525351"/>
              <a:gd name="connsiteX7" fmla="*/ 13091 w 9283008"/>
              <a:gd name="connsiteY7" fmla="*/ 281412 h 525351"/>
              <a:gd name="connsiteX8" fmla="*/ 43277 w 9283008"/>
              <a:gd name="connsiteY8" fmla="*/ 301920 h 525351"/>
              <a:gd name="connsiteX9" fmla="*/ 60906 w 9283008"/>
              <a:gd name="connsiteY9" fmla="*/ 318142 h 525351"/>
              <a:gd name="connsiteX10" fmla="*/ 91498 w 9283008"/>
              <a:gd name="connsiteY10" fmla="*/ 340164 h 525351"/>
              <a:gd name="connsiteX11" fmla="*/ 100345 w 9283008"/>
              <a:gd name="connsiteY11" fmla="*/ 341208 h 525351"/>
              <a:gd name="connsiteX12" fmla="*/ 100174 w 9283008"/>
              <a:gd name="connsiteY12" fmla="*/ 327054 h 525351"/>
              <a:gd name="connsiteX13" fmla="*/ 131148 w 9283008"/>
              <a:gd name="connsiteY13" fmla="*/ 274271 h 525351"/>
              <a:gd name="connsiteX14" fmla="*/ 146071 w 9283008"/>
              <a:gd name="connsiteY14" fmla="*/ 262866 h 525351"/>
              <a:gd name="connsiteX15" fmla="*/ 129571 w 9283008"/>
              <a:gd name="connsiteY15" fmla="*/ 246153 h 525351"/>
              <a:gd name="connsiteX16" fmla="*/ 99727 w 9283008"/>
              <a:gd name="connsiteY16" fmla="*/ 195118 h 525351"/>
              <a:gd name="connsiteX17" fmla="*/ 9189741 w 9283008"/>
              <a:gd name="connsiteY17" fmla="*/ 181795 h 525351"/>
              <a:gd name="connsiteX18" fmla="*/ 9183345 w 9283008"/>
              <a:gd name="connsiteY18" fmla="*/ 181795 h 525351"/>
              <a:gd name="connsiteX19" fmla="*/ 9183281 w 9283008"/>
              <a:gd name="connsiteY19" fmla="*/ 195118 h 525351"/>
              <a:gd name="connsiteX20" fmla="*/ 9153437 w 9283008"/>
              <a:gd name="connsiteY20" fmla="*/ 246153 h 525351"/>
              <a:gd name="connsiteX21" fmla="*/ 9136937 w 9283008"/>
              <a:gd name="connsiteY21" fmla="*/ 262866 h 525351"/>
              <a:gd name="connsiteX22" fmla="*/ 9151860 w 9283008"/>
              <a:gd name="connsiteY22" fmla="*/ 274271 h 525351"/>
              <a:gd name="connsiteX23" fmla="*/ 9182834 w 9283008"/>
              <a:gd name="connsiteY23" fmla="*/ 327054 h 525351"/>
              <a:gd name="connsiteX24" fmla="*/ 9182663 w 9283008"/>
              <a:gd name="connsiteY24" fmla="*/ 341208 h 525351"/>
              <a:gd name="connsiteX25" fmla="*/ 9191510 w 9283008"/>
              <a:gd name="connsiteY25" fmla="*/ 340164 h 525351"/>
              <a:gd name="connsiteX26" fmla="*/ 9222102 w 9283008"/>
              <a:gd name="connsiteY26" fmla="*/ 318142 h 525351"/>
              <a:gd name="connsiteX27" fmla="*/ 9239731 w 9283008"/>
              <a:gd name="connsiteY27" fmla="*/ 301920 h 525351"/>
              <a:gd name="connsiteX28" fmla="*/ 9269917 w 9283008"/>
              <a:gd name="connsiteY28" fmla="*/ 281412 h 525351"/>
              <a:gd name="connsiteX29" fmla="*/ 9275034 w 9283008"/>
              <a:gd name="connsiteY29" fmla="*/ 246984 h 525351"/>
              <a:gd name="connsiteX30" fmla="*/ 9239965 w 9283008"/>
              <a:gd name="connsiteY30" fmla="*/ 220017 h 525351"/>
              <a:gd name="connsiteX31" fmla="*/ 9226066 w 9283008"/>
              <a:gd name="connsiteY31" fmla="*/ 210403 h 525351"/>
              <a:gd name="connsiteX32" fmla="*/ 9204748 w 9283008"/>
              <a:gd name="connsiteY32" fmla="*/ 185803 h 525351"/>
              <a:gd name="connsiteX33" fmla="*/ 9204663 w 9283008"/>
              <a:gd name="connsiteY33" fmla="*/ 185759 h 525351"/>
              <a:gd name="connsiteX34" fmla="*/ 9189741 w 9283008"/>
              <a:gd name="connsiteY34" fmla="*/ 181795 h 525351"/>
              <a:gd name="connsiteX35" fmla="*/ 8692084 w 9283008"/>
              <a:gd name="connsiteY35" fmla="*/ 0 h 525351"/>
              <a:gd name="connsiteX36" fmla="*/ 4641504 w 9283008"/>
              <a:gd name="connsiteY36" fmla="*/ 0 h 525351"/>
              <a:gd name="connsiteX37" fmla="*/ 590924 w 9283008"/>
              <a:gd name="connsiteY37" fmla="*/ 0 h 525351"/>
              <a:gd name="connsiteX38" fmla="*/ 577480 w 9283008"/>
              <a:gd name="connsiteY38" fmla="*/ 1355 h 525351"/>
              <a:gd name="connsiteX39" fmla="*/ 417297 w 9283008"/>
              <a:gd name="connsiteY39" fmla="*/ 1681 h 525351"/>
              <a:gd name="connsiteX40" fmla="*/ 404037 w 9283008"/>
              <a:gd name="connsiteY40" fmla="*/ 6243 h 525351"/>
              <a:gd name="connsiteX41" fmla="*/ 344604 w 9283008"/>
              <a:gd name="connsiteY41" fmla="*/ 75398 h 525351"/>
              <a:gd name="connsiteX42" fmla="*/ 340467 w 9283008"/>
              <a:gd name="connsiteY42" fmla="*/ 93539 h 525351"/>
              <a:gd name="connsiteX43" fmla="*/ 323904 w 9283008"/>
              <a:gd name="connsiteY43" fmla="*/ 96950 h 525351"/>
              <a:gd name="connsiteX44" fmla="*/ 273040 w 9283008"/>
              <a:gd name="connsiteY44" fmla="*/ 147132 h 525351"/>
              <a:gd name="connsiteX45" fmla="*/ 265749 w 9283008"/>
              <a:gd name="connsiteY45" fmla="*/ 162588 h 525351"/>
              <a:gd name="connsiteX46" fmla="*/ 247523 w 9283008"/>
              <a:gd name="connsiteY46" fmla="*/ 166851 h 525351"/>
              <a:gd name="connsiteX47" fmla="*/ 184955 w 9283008"/>
              <a:gd name="connsiteY47" fmla="*/ 238840 h 525351"/>
              <a:gd name="connsiteX48" fmla="*/ 174722 w 9283008"/>
              <a:gd name="connsiteY48" fmla="*/ 260670 h 525351"/>
              <a:gd name="connsiteX49" fmla="*/ 182631 w 9283008"/>
              <a:gd name="connsiteY49" fmla="*/ 278279 h 525351"/>
              <a:gd name="connsiteX50" fmla="*/ 214949 w 9283008"/>
              <a:gd name="connsiteY50" fmla="*/ 332937 h 525351"/>
              <a:gd name="connsiteX51" fmla="*/ 256519 w 9283008"/>
              <a:gd name="connsiteY51" fmla="*/ 357432 h 525351"/>
              <a:gd name="connsiteX52" fmla="*/ 269842 w 9283008"/>
              <a:gd name="connsiteY52" fmla="*/ 360138 h 525351"/>
              <a:gd name="connsiteX53" fmla="*/ 273402 w 9283008"/>
              <a:gd name="connsiteY53" fmla="*/ 377491 h 525351"/>
              <a:gd name="connsiteX54" fmla="*/ 301115 w 9283008"/>
              <a:gd name="connsiteY54" fmla="*/ 418954 h 525351"/>
              <a:gd name="connsiteX55" fmla="*/ 325908 w 9283008"/>
              <a:gd name="connsiteY55" fmla="*/ 426159 h 525351"/>
              <a:gd name="connsiteX56" fmla="*/ 338997 w 9283008"/>
              <a:gd name="connsiteY56" fmla="*/ 427503 h 525351"/>
              <a:gd name="connsiteX57" fmla="*/ 343729 w 9283008"/>
              <a:gd name="connsiteY57" fmla="*/ 445473 h 525351"/>
              <a:gd name="connsiteX58" fmla="*/ 387964 w 9283008"/>
              <a:gd name="connsiteY58" fmla="*/ 509427 h 525351"/>
              <a:gd name="connsiteX59" fmla="*/ 471364 w 9283008"/>
              <a:gd name="connsiteY59" fmla="*/ 519595 h 525351"/>
              <a:gd name="connsiteX60" fmla="*/ 537821 w 9283008"/>
              <a:gd name="connsiteY60" fmla="*/ 519963 h 525351"/>
              <a:gd name="connsiteX61" fmla="*/ 537986 w 9283008"/>
              <a:gd name="connsiteY61" fmla="*/ 520014 h 525351"/>
              <a:gd name="connsiteX62" fmla="*/ 590924 w 9283008"/>
              <a:gd name="connsiteY62" fmla="*/ 525351 h 525351"/>
              <a:gd name="connsiteX63" fmla="*/ 4641504 w 9283008"/>
              <a:gd name="connsiteY63" fmla="*/ 525351 h 525351"/>
              <a:gd name="connsiteX64" fmla="*/ 8692084 w 9283008"/>
              <a:gd name="connsiteY64" fmla="*/ 525351 h 525351"/>
              <a:gd name="connsiteX65" fmla="*/ 8745022 w 9283008"/>
              <a:gd name="connsiteY65" fmla="*/ 520014 h 525351"/>
              <a:gd name="connsiteX66" fmla="*/ 8745187 w 9283008"/>
              <a:gd name="connsiteY66" fmla="*/ 519963 h 525351"/>
              <a:gd name="connsiteX67" fmla="*/ 8811644 w 9283008"/>
              <a:gd name="connsiteY67" fmla="*/ 519595 h 525351"/>
              <a:gd name="connsiteX68" fmla="*/ 8895044 w 9283008"/>
              <a:gd name="connsiteY68" fmla="*/ 509427 h 525351"/>
              <a:gd name="connsiteX69" fmla="*/ 8939279 w 9283008"/>
              <a:gd name="connsiteY69" fmla="*/ 445473 h 525351"/>
              <a:gd name="connsiteX70" fmla="*/ 8944011 w 9283008"/>
              <a:gd name="connsiteY70" fmla="*/ 427503 h 525351"/>
              <a:gd name="connsiteX71" fmla="*/ 8957100 w 9283008"/>
              <a:gd name="connsiteY71" fmla="*/ 426159 h 525351"/>
              <a:gd name="connsiteX72" fmla="*/ 8981893 w 9283008"/>
              <a:gd name="connsiteY72" fmla="*/ 418954 h 525351"/>
              <a:gd name="connsiteX73" fmla="*/ 9009606 w 9283008"/>
              <a:gd name="connsiteY73" fmla="*/ 377491 h 525351"/>
              <a:gd name="connsiteX74" fmla="*/ 9013166 w 9283008"/>
              <a:gd name="connsiteY74" fmla="*/ 360138 h 525351"/>
              <a:gd name="connsiteX75" fmla="*/ 9026489 w 9283008"/>
              <a:gd name="connsiteY75" fmla="*/ 357432 h 525351"/>
              <a:gd name="connsiteX76" fmla="*/ 9068059 w 9283008"/>
              <a:gd name="connsiteY76" fmla="*/ 332937 h 525351"/>
              <a:gd name="connsiteX77" fmla="*/ 9100377 w 9283008"/>
              <a:gd name="connsiteY77" fmla="*/ 278279 h 525351"/>
              <a:gd name="connsiteX78" fmla="*/ 9108286 w 9283008"/>
              <a:gd name="connsiteY78" fmla="*/ 260670 h 525351"/>
              <a:gd name="connsiteX79" fmla="*/ 9098053 w 9283008"/>
              <a:gd name="connsiteY79" fmla="*/ 238840 h 525351"/>
              <a:gd name="connsiteX80" fmla="*/ 9035485 w 9283008"/>
              <a:gd name="connsiteY80" fmla="*/ 166851 h 525351"/>
              <a:gd name="connsiteX81" fmla="*/ 9017259 w 9283008"/>
              <a:gd name="connsiteY81" fmla="*/ 162588 h 525351"/>
              <a:gd name="connsiteX82" fmla="*/ 9009968 w 9283008"/>
              <a:gd name="connsiteY82" fmla="*/ 147132 h 525351"/>
              <a:gd name="connsiteX83" fmla="*/ 8959104 w 9283008"/>
              <a:gd name="connsiteY83" fmla="*/ 96950 h 525351"/>
              <a:gd name="connsiteX84" fmla="*/ 8942541 w 9283008"/>
              <a:gd name="connsiteY84" fmla="*/ 93539 h 525351"/>
              <a:gd name="connsiteX85" fmla="*/ 8938404 w 9283008"/>
              <a:gd name="connsiteY85" fmla="*/ 75398 h 525351"/>
              <a:gd name="connsiteX86" fmla="*/ 8878971 w 9283008"/>
              <a:gd name="connsiteY86" fmla="*/ 6243 h 525351"/>
              <a:gd name="connsiteX87" fmla="*/ 8865711 w 9283008"/>
              <a:gd name="connsiteY87" fmla="*/ 1681 h 525351"/>
              <a:gd name="connsiteX88" fmla="*/ 8705528 w 9283008"/>
              <a:gd name="connsiteY88" fmla="*/ 1355 h 5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9283008" h="525351">
                <a:moveTo>
                  <a:pt x="99663" y="181795"/>
                </a:moveTo>
                <a:lnTo>
                  <a:pt x="93267" y="181795"/>
                </a:lnTo>
                <a:cubicBezTo>
                  <a:pt x="88105" y="182264"/>
                  <a:pt x="83059" y="183604"/>
                  <a:pt x="78345" y="185759"/>
                </a:cubicBezTo>
                <a:lnTo>
                  <a:pt x="78260" y="185803"/>
                </a:lnTo>
                <a:cubicBezTo>
                  <a:pt x="67600" y="190642"/>
                  <a:pt x="58690" y="200916"/>
                  <a:pt x="56942" y="210403"/>
                </a:cubicBezTo>
                <a:cubicBezTo>
                  <a:pt x="55662" y="217182"/>
                  <a:pt x="54938" y="217693"/>
                  <a:pt x="43043" y="220017"/>
                </a:cubicBezTo>
                <a:cubicBezTo>
                  <a:pt x="28121" y="222959"/>
                  <a:pt x="21469" y="228075"/>
                  <a:pt x="7974" y="246984"/>
                </a:cubicBezTo>
                <a:cubicBezTo>
                  <a:pt x="-3238" y="262695"/>
                  <a:pt x="-3579" y="260371"/>
                  <a:pt x="13091" y="281412"/>
                </a:cubicBezTo>
                <a:cubicBezTo>
                  <a:pt x="23899" y="295077"/>
                  <a:pt x="29356" y="298786"/>
                  <a:pt x="43277" y="301920"/>
                </a:cubicBezTo>
                <a:cubicBezTo>
                  <a:pt x="53765" y="304307"/>
                  <a:pt x="54298" y="304776"/>
                  <a:pt x="60906" y="318142"/>
                </a:cubicBezTo>
                <a:cubicBezTo>
                  <a:pt x="68368" y="333279"/>
                  <a:pt x="75232" y="338203"/>
                  <a:pt x="91498" y="340164"/>
                </a:cubicBezTo>
                <a:lnTo>
                  <a:pt x="100345" y="341208"/>
                </a:lnTo>
                <a:lnTo>
                  <a:pt x="100174" y="327054"/>
                </a:lnTo>
                <a:cubicBezTo>
                  <a:pt x="99897" y="305927"/>
                  <a:pt x="108403" y="291474"/>
                  <a:pt x="131148" y="274271"/>
                </a:cubicBezTo>
                <a:cubicBezTo>
                  <a:pt x="138461" y="268749"/>
                  <a:pt x="145176" y="263612"/>
                  <a:pt x="146071" y="262866"/>
                </a:cubicBezTo>
                <a:cubicBezTo>
                  <a:pt x="146967" y="262120"/>
                  <a:pt x="139526" y="254594"/>
                  <a:pt x="129571" y="246153"/>
                </a:cubicBezTo>
                <a:cubicBezTo>
                  <a:pt x="107081" y="227095"/>
                  <a:pt x="99982" y="214922"/>
                  <a:pt x="99727" y="195118"/>
                </a:cubicBezTo>
                <a:close/>
                <a:moveTo>
                  <a:pt x="9189741" y="181795"/>
                </a:moveTo>
                <a:lnTo>
                  <a:pt x="9183345" y="181795"/>
                </a:lnTo>
                <a:lnTo>
                  <a:pt x="9183281" y="195118"/>
                </a:lnTo>
                <a:cubicBezTo>
                  <a:pt x="9183026" y="214922"/>
                  <a:pt x="9175927" y="227095"/>
                  <a:pt x="9153437" y="246153"/>
                </a:cubicBezTo>
                <a:cubicBezTo>
                  <a:pt x="9143482" y="254594"/>
                  <a:pt x="9136041" y="262120"/>
                  <a:pt x="9136937" y="262866"/>
                </a:cubicBezTo>
                <a:cubicBezTo>
                  <a:pt x="9137832" y="263612"/>
                  <a:pt x="9144547" y="268749"/>
                  <a:pt x="9151860" y="274271"/>
                </a:cubicBezTo>
                <a:cubicBezTo>
                  <a:pt x="9174605" y="291474"/>
                  <a:pt x="9183111" y="305927"/>
                  <a:pt x="9182834" y="327054"/>
                </a:cubicBezTo>
                <a:lnTo>
                  <a:pt x="9182663" y="341208"/>
                </a:lnTo>
                <a:lnTo>
                  <a:pt x="9191510" y="340164"/>
                </a:lnTo>
                <a:cubicBezTo>
                  <a:pt x="9207776" y="338203"/>
                  <a:pt x="9214640" y="333279"/>
                  <a:pt x="9222102" y="318142"/>
                </a:cubicBezTo>
                <a:cubicBezTo>
                  <a:pt x="9228710" y="304776"/>
                  <a:pt x="9229243" y="304307"/>
                  <a:pt x="9239731" y="301920"/>
                </a:cubicBezTo>
                <a:cubicBezTo>
                  <a:pt x="9253652" y="298786"/>
                  <a:pt x="9259109" y="295077"/>
                  <a:pt x="9269917" y="281412"/>
                </a:cubicBezTo>
                <a:cubicBezTo>
                  <a:pt x="9286587" y="260371"/>
                  <a:pt x="9286246" y="262695"/>
                  <a:pt x="9275034" y="246984"/>
                </a:cubicBezTo>
                <a:cubicBezTo>
                  <a:pt x="9261539" y="228075"/>
                  <a:pt x="9254887" y="222959"/>
                  <a:pt x="9239965" y="220017"/>
                </a:cubicBezTo>
                <a:cubicBezTo>
                  <a:pt x="9228070" y="217693"/>
                  <a:pt x="9227346" y="217182"/>
                  <a:pt x="9226066" y="210403"/>
                </a:cubicBezTo>
                <a:cubicBezTo>
                  <a:pt x="9224318" y="200916"/>
                  <a:pt x="9215408" y="190642"/>
                  <a:pt x="9204748" y="185803"/>
                </a:cubicBezTo>
                <a:lnTo>
                  <a:pt x="9204663" y="185759"/>
                </a:lnTo>
                <a:cubicBezTo>
                  <a:pt x="9199949" y="183604"/>
                  <a:pt x="9194903" y="182264"/>
                  <a:pt x="9189741" y="181795"/>
                </a:cubicBezTo>
                <a:close/>
                <a:moveTo>
                  <a:pt x="8692084" y="0"/>
                </a:moveTo>
                <a:lnTo>
                  <a:pt x="4641504" y="0"/>
                </a:lnTo>
                <a:lnTo>
                  <a:pt x="590924" y="0"/>
                </a:lnTo>
                <a:lnTo>
                  <a:pt x="577480" y="1355"/>
                </a:lnTo>
                <a:lnTo>
                  <a:pt x="417297" y="1681"/>
                </a:lnTo>
                <a:lnTo>
                  <a:pt x="404037" y="6243"/>
                </a:lnTo>
                <a:cubicBezTo>
                  <a:pt x="371293" y="17499"/>
                  <a:pt x="352662" y="39201"/>
                  <a:pt x="344604" y="75398"/>
                </a:cubicBezTo>
                <a:cubicBezTo>
                  <a:pt x="342664" y="84074"/>
                  <a:pt x="340809" y="92239"/>
                  <a:pt x="340467" y="93539"/>
                </a:cubicBezTo>
                <a:cubicBezTo>
                  <a:pt x="340127" y="94839"/>
                  <a:pt x="333006" y="96354"/>
                  <a:pt x="323904" y="96950"/>
                </a:cubicBezTo>
                <a:cubicBezTo>
                  <a:pt x="294272" y="98847"/>
                  <a:pt x="278539" y="114366"/>
                  <a:pt x="273040" y="147132"/>
                </a:cubicBezTo>
                <a:cubicBezTo>
                  <a:pt x="270738" y="160839"/>
                  <a:pt x="269906" y="162588"/>
                  <a:pt x="265749" y="162588"/>
                </a:cubicBezTo>
                <a:cubicBezTo>
                  <a:pt x="259550" y="163417"/>
                  <a:pt x="253447" y="164845"/>
                  <a:pt x="247523" y="166851"/>
                </a:cubicBezTo>
                <a:cubicBezTo>
                  <a:pt x="222752" y="174546"/>
                  <a:pt x="206187" y="193604"/>
                  <a:pt x="184955" y="238840"/>
                </a:cubicBezTo>
                <a:lnTo>
                  <a:pt x="174722" y="260670"/>
                </a:lnTo>
                <a:lnTo>
                  <a:pt x="182631" y="278279"/>
                </a:lnTo>
                <a:cubicBezTo>
                  <a:pt x="194526" y="304734"/>
                  <a:pt x="203949" y="320722"/>
                  <a:pt x="214949" y="332937"/>
                </a:cubicBezTo>
                <a:cubicBezTo>
                  <a:pt x="227441" y="346836"/>
                  <a:pt x="239549" y="353957"/>
                  <a:pt x="256519" y="357432"/>
                </a:cubicBezTo>
                <a:lnTo>
                  <a:pt x="269842" y="360138"/>
                </a:lnTo>
                <a:lnTo>
                  <a:pt x="273402" y="377491"/>
                </a:lnTo>
                <a:cubicBezTo>
                  <a:pt x="277879" y="399960"/>
                  <a:pt x="285276" y="411002"/>
                  <a:pt x="301115" y="418954"/>
                </a:cubicBezTo>
                <a:cubicBezTo>
                  <a:pt x="308950" y="422647"/>
                  <a:pt x="317316" y="425076"/>
                  <a:pt x="325908" y="426159"/>
                </a:cubicBezTo>
                <a:lnTo>
                  <a:pt x="338997" y="427503"/>
                </a:lnTo>
                <a:lnTo>
                  <a:pt x="343729" y="445473"/>
                </a:lnTo>
                <a:cubicBezTo>
                  <a:pt x="352555" y="478900"/>
                  <a:pt x="363789" y="495123"/>
                  <a:pt x="387964" y="509427"/>
                </a:cubicBezTo>
                <a:cubicBezTo>
                  <a:pt x="398132" y="515438"/>
                  <a:pt x="392643" y="518268"/>
                  <a:pt x="471364" y="519595"/>
                </a:cubicBezTo>
                <a:lnTo>
                  <a:pt x="537821" y="519963"/>
                </a:lnTo>
                <a:lnTo>
                  <a:pt x="537986" y="520014"/>
                </a:lnTo>
                <a:cubicBezTo>
                  <a:pt x="555085" y="523513"/>
                  <a:pt x="572790" y="525351"/>
                  <a:pt x="590924" y="525351"/>
                </a:cubicBezTo>
                <a:lnTo>
                  <a:pt x="4641504" y="525351"/>
                </a:lnTo>
                <a:lnTo>
                  <a:pt x="8692084" y="525351"/>
                </a:lnTo>
                <a:cubicBezTo>
                  <a:pt x="8710218" y="525351"/>
                  <a:pt x="8727923" y="523513"/>
                  <a:pt x="8745022" y="520014"/>
                </a:cubicBezTo>
                <a:lnTo>
                  <a:pt x="8745187" y="519963"/>
                </a:lnTo>
                <a:lnTo>
                  <a:pt x="8811644" y="519595"/>
                </a:lnTo>
                <a:cubicBezTo>
                  <a:pt x="8890365" y="518268"/>
                  <a:pt x="8884876" y="515438"/>
                  <a:pt x="8895044" y="509427"/>
                </a:cubicBezTo>
                <a:cubicBezTo>
                  <a:pt x="8919219" y="495123"/>
                  <a:pt x="8930453" y="478900"/>
                  <a:pt x="8939279" y="445473"/>
                </a:cubicBezTo>
                <a:lnTo>
                  <a:pt x="8944011" y="427503"/>
                </a:lnTo>
                <a:lnTo>
                  <a:pt x="8957100" y="426159"/>
                </a:lnTo>
                <a:cubicBezTo>
                  <a:pt x="8965692" y="425076"/>
                  <a:pt x="8974058" y="422647"/>
                  <a:pt x="8981893" y="418954"/>
                </a:cubicBezTo>
                <a:cubicBezTo>
                  <a:pt x="8997732" y="411002"/>
                  <a:pt x="9005129" y="399960"/>
                  <a:pt x="9009606" y="377491"/>
                </a:cubicBezTo>
                <a:lnTo>
                  <a:pt x="9013166" y="360138"/>
                </a:lnTo>
                <a:lnTo>
                  <a:pt x="9026489" y="357432"/>
                </a:lnTo>
                <a:cubicBezTo>
                  <a:pt x="9043459" y="353957"/>
                  <a:pt x="9055567" y="346836"/>
                  <a:pt x="9068059" y="332937"/>
                </a:cubicBezTo>
                <a:cubicBezTo>
                  <a:pt x="9079059" y="320722"/>
                  <a:pt x="9088482" y="304734"/>
                  <a:pt x="9100377" y="278279"/>
                </a:cubicBezTo>
                <a:lnTo>
                  <a:pt x="9108286" y="260670"/>
                </a:lnTo>
                <a:lnTo>
                  <a:pt x="9098053" y="238840"/>
                </a:lnTo>
                <a:cubicBezTo>
                  <a:pt x="9076821" y="193604"/>
                  <a:pt x="9060256" y="174546"/>
                  <a:pt x="9035485" y="166851"/>
                </a:cubicBezTo>
                <a:cubicBezTo>
                  <a:pt x="9029561" y="164845"/>
                  <a:pt x="9023458" y="163417"/>
                  <a:pt x="9017259" y="162588"/>
                </a:cubicBezTo>
                <a:cubicBezTo>
                  <a:pt x="9013102" y="162588"/>
                  <a:pt x="9012270" y="160839"/>
                  <a:pt x="9009968" y="147132"/>
                </a:cubicBezTo>
                <a:cubicBezTo>
                  <a:pt x="9004469" y="114366"/>
                  <a:pt x="8988736" y="98847"/>
                  <a:pt x="8959104" y="96950"/>
                </a:cubicBezTo>
                <a:cubicBezTo>
                  <a:pt x="8950002" y="96354"/>
                  <a:pt x="8942881" y="94839"/>
                  <a:pt x="8942541" y="93539"/>
                </a:cubicBezTo>
                <a:cubicBezTo>
                  <a:pt x="8942199" y="92239"/>
                  <a:pt x="8940344" y="84074"/>
                  <a:pt x="8938404" y="75398"/>
                </a:cubicBezTo>
                <a:cubicBezTo>
                  <a:pt x="8930346" y="39201"/>
                  <a:pt x="8911715" y="17499"/>
                  <a:pt x="8878971" y="6243"/>
                </a:cubicBezTo>
                <a:lnTo>
                  <a:pt x="8865711" y="1681"/>
                </a:lnTo>
                <a:lnTo>
                  <a:pt x="8705528" y="13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D0363A3-35F2-0192-2AC7-8E7DAA7E60CB}"/>
              </a:ext>
            </a:extLst>
          </p:cNvPr>
          <p:cNvSpPr txBox="1"/>
          <p:nvPr/>
        </p:nvSpPr>
        <p:spPr>
          <a:xfrm>
            <a:off x="422031" y="271121"/>
            <a:ext cx="971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005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b="1" dirty="0">
              <a:solidFill>
                <a:srgbClr val="005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1" name="Graphic 80">
            <a:extLst>
              <a:ext uri="{FF2B5EF4-FFF2-40B4-BE49-F238E27FC236}">
                <a16:creationId xmlns:a16="http://schemas.microsoft.com/office/drawing/2014/main" id="{F36A1F87-72DC-EC38-0F4C-860C222AE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09609" y="74348"/>
            <a:ext cx="696139" cy="69613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238DF95-13F6-A027-6D95-4AA6F9042EDD}"/>
              </a:ext>
            </a:extLst>
          </p:cNvPr>
          <p:cNvGrpSpPr/>
          <p:nvPr/>
        </p:nvGrpSpPr>
        <p:grpSpPr>
          <a:xfrm>
            <a:off x="7319165" y="2000144"/>
            <a:ext cx="2246117" cy="2183607"/>
            <a:chOff x="8656897" y="1983233"/>
            <a:chExt cx="2246117" cy="218360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A3807883-0713-2D51-7E48-E44764C88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6897" y="1983233"/>
              <a:ext cx="2246117" cy="2183607"/>
            </a:xfrm>
            <a:custGeom>
              <a:avLst/>
              <a:gdLst>
                <a:gd name="connsiteX0" fmla="*/ 1278433 w 2246117"/>
                <a:gd name="connsiteY0" fmla="*/ 0 h 2183607"/>
                <a:gd name="connsiteX1" fmla="*/ 1618713 w 2246117"/>
                <a:gd name="connsiteY1" fmla="*/ 66080 h 2183607"/>
                <a:gd name="connsiteX2" fmla="*/ 1678200 w 2246117"/>
                <a:gd name="connsiteY2" fmla="*/ 93629 h 2183607"/>
                <a:gd name="connsiteX3" fmla="*/ 1700049 w 2246117"/>
                <a:gd name="connsiteY3" fmla="*/ 72348 h 2183607"/>
                <a:gd name="connsiteX4" fmla="*/ 1752385 w 2246117"/>
                <a:gd name="connsiteY4" fmla="*/ 23768 h 2183607"/>
                <a:gd name="connsiteX5" fmla="*/ 1818366 w 2246117"/>
                <a:gd name="connsiteY5" fmla="*/ 1813 h 2183607"/>
                <a:gd name="connsiteX6" fmla="*/ 1890339 w 2246117"/>
                <a:gd name="connsiteY6" fmla="*/ 25852 h 2183607"/>
                <a:gd name="connsiteX7" fmla="*/ 1908999 w 2246117"/>
                <a:gd name="connsiteY7" fmla="*/ 38447 h 2183607"/>
                <a:gd name="connsiteX8" fmla="*/ 1924250 w 2246117"/>
                <a:gd name="connsiteY8" fmla="*/ 25166 h 2183607"/>
                <a:gd name="connsiteX9" fmla="*/ 2012734 w 2246117"/>
                <a:gd name="connsiteY9" fmla="*/ 21988 h 2183607"/>
                <a:gd name="connsiteX10" fmla="*/ 2030593 w 2246117"/>
                <a:gd name="connsiteY10" fmla="*/ 34562 h 2183607"/>
                <a:gd name="connsiteX11" fmla="*/ 2047101 w 2246117"/>
                <a:gd name="connsiteY11" fmla="*/ 25481 h 2183607"/>
                <a:gd name="connsiteX12" fmla="*/ 2073106 w 2246117"/>
                <a:gd name="connsiteY12" fmla="*/ 12802 h 2183607"/>
                <a:gd name="connsiteX13" fmla="*/ 2133663 w 2246117"/>
                <a:gd name="connsiteY13" fmla="*/ 12928 h 2183607"/>
                <a:gd name="connsiteX14" fmla="*/ 2209995 w 2246117"/>
                <a:gd name="connsiteY14" fmla="*/ 41082 h 2183607"/>
                <a:gd name="connsiteX15" fmla="*/ 2226837 w 2246117"/>
                <a:gd name="connsiteY15" fmla="*/ 83227 h 2183607"/>
                <a:gd name="connsiteX16" fmla="*/ 2222130 w 2246117"/>
                <a:gd name="connsiteY16" fmla="*/ 206042 h 2183607"/>
                <a:gd name="connsiteX17" fmla="*/ 2212873 w 2246117"/>
                <a:gd name="connsiteY17" fmla="*/ 218271 h 2183607"/>
                <a:gd name="connsiteX18" fmla="*/ 2222981 w 2246117"/>
                <a:gd name="connsiteY18" fmla="*/ 231344 h 2183607"/>
                <a:gd name="connsiteX19" fmla="*/ 2242700 w 2246117"/>
                <a:gd name="connsiteY19" fmla="*/ 277209 h 2183607"/>
                <a:gd name="connsiteX20" fmla="*/ 2223180 w 2246117"/>
                <a:gd name="connsiteY20" fmla="*/ 328818 h 2183607"/>
                <a:gd name="connsiteX21" fmla="*/ 2211733 w 2246117"/>
                <a:gd name="connsiteY21" fmla="*/ 342796 h 2183607"/>
                <a:gd name="connsiteX22" fmla="*/ 2223208 w 2246117"/>
                <a:gd name="connsiteY22" fmla="*/ 361087 h 2183607"/>
                <a:gd name="connsiteX23" fmla="*/ 2246095 w 2246117"/>
                <a:gd name="connsiteY23" fmla="*/ 428709 h 2183607"/>
                <a:gd name="connsiteX24" fmla="*/ 2229724 w 2246117"/>
                <a:gd name="connsiteY24" fmla="*/ 489913 h 2183607"/>
                <a:gd name="connsiteX25" fmla="*/ 2166557 w 2246117"/>
                <a:gd name="connsiteY25" fmla="*/ 556187 h 2183607"/>
                <a:gd name="connsiteX26" fmla="*/ 2127202 w 2246117"/>
                <a:gd name="connsiteY26" fmla="*/ 595766 h 2183607"/>
                <a:gd name="connsiteX27" fmla="*/ 2144936 w 2246117"/>
                <a:gd name="connsiteY27" fmla="*/ 646645 h 2183607"/>
                <a:gd name="connsiteX28" fmla="*/ 1917946 w 2246117"/>
                <a:gd name="connsiteY28" fmla="*/ 1544241 h 2183607"/>
                <a:gd name="connsiteX29" fmla="*/ 1279027 w 2246117"/>
                <a:gd name="connsiteY29" fmla="*/ 2183607 h 2183607"/>
                <a:gd name="connsiteX30" fmla="*/ 938679 w 2246117"/>
                <a:gd name="connsiteY30" fmla="*/ 1843819 h 2183607"/>
                <a:gd name="connsiteX31" fmla="*/ 905381 w 2246117"/>
                <a:gd name="connsiteY31" fmla="*/ 1810576 h 2183607"/>
                <a:gd name="connsiteX32" fmla="*/ 860414 w 2246117"/>
                <a:gd name="connsiteY32" fmla="*/ 1765682 h 2183607"/>
                <a:gd name="connsiteX33" fmla="*/ 770986 w 2246117"/>
                <a:gd name="connsiteY33" fmla="*/ 1676401 h 2183607"/>
                <a:gd name="connsiteX34" fmla="*/ 974440 w 2246117"/>
                <a:gd name="connsiteY34" fmla="*/ 1595438 h 2183607"/>
                <a:gd name="connsiteX35" fmla="*/ 966112 w 2246117"/>
                <a:gd name="connsiteY35" fmla="*/ 1201341 h 2183607"/>
                <a:gd name="connsiteX36" fmla="*/ 597276 w 2246117"/>
                <a:gd name="connsiteY36" fmla="*/ 1198960 h 2183607"/>
                <a:gd name="connsiteX37" fmla="*/ 506852 w 2246117"/>
                <a:gd name="connsiteY37" fmla="*/ 1412082 h 2183607"/>
                <a:gd name="connsiteX38" fmla="*/ 443496 w 2246117"/>
                <a:gd name="connsiteY38" fmla="*/ 1348532 h 2183607"/>
                <a:gd name="connsiteX39" fmla="*/ 428669 w 2246117"/>
                <a:gd name="connsiteY39" fmla="*/ 1333660 h 2183607"/>
                <a:gd name="connsiteX40" fmla="*/ 383109 w 2246117"/>
                <a:gd name="connsiteY40" fmla="*/ 1287962 h 2183607"/>
                <a:gd name="connsiteX41" fmla="*/ 0 w 2246117"/>
                <a:gd name="connsiteY41" fmla="*/ 903685 h 2183607"/>
                <a:gd name="connsiteX42" fmla="*/ 638919 w 2246117"/>
                <a:gd name="connsiteY42" fmla="*/ 264319 h 2183607"/>
                <a:gd name="connsiteX43" fmla="*/ 1278433 w 2246117"/>
                <a:gd name="connsiteY43" fmla="*/ 0 h 218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246117" h="2183607">
                  <a:moveTo>
                    <a:pt x="1278433" y="0"/>
                  </a:moveTo>
                  <a:cubicBezTo>
                    <a:pt x="1394140" y="0"/>
                    <a:pt x="1509847" y="22027"/>
                    <a:pt x="1618713" y="66080"/>
                  </a:cubicBezTo>
                  <a:lnTo>
                    <a:pt x="1678200" y="93629"/>
                  </a:lnTo>
                  <a:lnTo>
                    <a:pt x="1700049" y="72348"/>
                  </a:lnTo>
                  <a:cubicBezTo>
                    <a:pt x="1730908" y="42501"/>
                    <a:pt x="1746325" y="28310"/>
                    <a:pt x="1752385" y="23768"/>
                  </a:cubicBezTo>
                  <a:cubicBezTo>
                    <a:pt x="1771315" y="9298"/>
                    <a:pt x="1794539" y="1570"/>
                    <a:pt x="1818366" y="1813"/>
                  </a:cubicBezTo>
                  <a:cubicBezTo>
                    <a:pt x="1843822" y="2016"/>
                    <a:pt x="1865876" y="9294"/>
                    <a:pt x="1890339" y="25852"/>
                  </a:cubicBezTo>
                  <a:lnTo>
                    <a:pt x="1908999" y="38447"/>
                  </a:lnTo>
                  <a:lnTo>
                    <a:pt x="1924250" y="25166"/>
                  </a:lnTo>
                  <a:cubicBezTo>
                    <a:pt x="1952394" y="612"/>
                    <a:pt x="1981887" y="-447"/>
                    <a:pt x="2012734" y="21988"/>
                  </a:cubicBezTo>
                  <a:cubicBezTo>
                    <a:pt x="2022063" y="28794"/>
                    <a:pt x="2030086" y="34444"/>
                    <a:pt x="2030593" y="34562"/>
                  </a:cubicBezTo>
                  <a:cubicBezTo>
                    <a:pt x="2036275" y="31876"/>
                    <a:pt x="2041789" y="28843"/>
                    <a:pt x="2047101" y="25481"/>
                  </a:cubicBezTo>
                  <a:cubicBezTo>
                    <a:pt x="2055385" y="20510"/>
                    <a:pt x="2064088" y="16266"/>
                    <a:pt x="2073106" y="12802"/>
                  </a:cubicBezTo>
                  <a:cubicBezTo>
                    <a:pt x="2087295" y="8165"/>
                    <a:pt x="2112556" y="8211"/>
                    <a:pt x="2133663" y="12928"/>
                  </a:cubicBezTo>
                  <a:cubicBezTo>
                    <a:pt x="2155978" y="18040"/>
                    <a:pt x="2204898" y="35951"/>
                    <a:pt x="2209995" y="41082"/>
                  </a:cubicBezTo>
                  <a:cubicBezTo>
                    <a:pt x="2212194" y="43296"/>
                    <a:pt x="2219743" y="62217"/>
                    <a:pt x="2226837" y="83227"/>
                  </a:cubicBezTo>
                  <a:cubicBezTo>
                    <a:pt x="2246862" y="142563"/>
                    <a:pt x="2245660" y="174886"/>
                    <a:pt x="2222130" y="206042"/>
                  </a:cubicBezTo>
                  <a:lnTo>
                    <a:pt x="2212873" y="218271"/>
                  </a:lnTo>
                  <a:lnTo>
                    <a:pt x="2222981" y="231344"/>
                  </a:lnTo>
                  <a:cubicBezTo>
                    <a:pt x="2237540" y="250193"/>
                    <a:pt x="2241878" y="260321"/>
                    <a:pt x="2242700" y="277209"/>
                  </a:cubicBezTo>
                  <a:cubicBezTo>
                    <a:pt x="2243632" y="295817"/>
                    <a:pt x="2237941" y="310810"/>
                    <a:pt x="2223180" y="328818"/>
                  </a:cubicBezTo>
                  <a:lnTo>
                    <a:pt x="2211733" y="342796"/>
                  </a:lnTo>
                  <a:lnTo>
                    <a:pt x="2223208" y="361087"/>
                  </a:lnTo>
                  <a:cubicBezTo>
                    <a:pt x="2238703" y="385814"/>
                    <a:pt x="2245411" y="405613"/>
                    <a:pt x="2246095" y="428709"/>
                  </a:cubicBezTo>
                  <a:cubicBezTo>
                    <a:pt x="2246525" y="450246"/>
                    <a:pt x="2240849" y="471465"/>
                    <a:pt x="2229724" y="489913"/>
                  </a:cubicBezTo>
                  <a:cubicBezTo>
                    <a:pt x="2227501" y="493727"/>
                    <a:pt x="2211402" y="510852"/>
                    <a:pt x="2166557" y="556187"/>
                  </a:cubicBezTo>
                  <a:lnTo>
                    <a:pt x="2127202" y="595766"/>
                  </a:lnTo>
                  <a:lnTo>
                    <a:pt x="2144936" y="646645"/>
                  </a:lnTo>
                  <a:cubicBezTo>
                    <a:pt x="2235733" y="954473"/>
                    <a:pt x="2160069" y="1301131"/>
                    <a:pt x="1917946" y="1544241"/>
                  </a:cubicBezTo>
                  <a:cubicBezTo>
                    <a:pt x="1917946" y="1544241"/>
                    <a:pt x="1917946" y="1544241"/>
                    <a:pt x="1279027" y="2183607"/>
                  </a:cubicBezTo>
                  <a:cubicBezTo>
                    <a:pt x="1279027" y="2183607"/>
                    <a:pt x="1279027" y="2183607"/>
                    <a:pt x="938679" y="1843819"/>
                  </a:cubicBezTo>
                  <a:lnTo>
                    <a:pt x="905381" y="1810576"/>
                  </a:lnTo>
                  <a:lnTo>
                    <a:pt x="860414" y="1765682"/>
                  </a:lnTo>
                  <a:cubicBezTo>
                    <a:pt x="832507" y="1737821"/>
                    <a:pt x="802739" y="1708102"/>
                    <a:pt x="770986" y="1676401"/>
                  </a:cubicBezTo>
                  <a:cubicBezTo>
                    <a:pt x="844753" y="1678782"/>
                    <a:pt x="918520" y="1651398"/>
                    <a:pt x="974440" y="1595438"/>
                  </a:cubicBezTo>
                  <a:cubicBezTo>
                    <a:pt x="1083901" y="1485901"/>
                    <a:pt x="1080332" y="1307307"/>
                    <a:pt x="966112" y="1201341"/>
                  </a:cubicBezTo>
                  <a:cubicBezTo>
                    <a:pt x="862600" y="1106091"/>
                    <a:pt x="700788" y="1104901"/>
                    <a:pt x="597276" y="1198960"/>
                  </a:cubicBezTo>
                  <a:cubicBezTo>
                    <a:pt x="534217" y="1256110"/>
                    <a:pt x="504472" y="1334691"/>
                    <a:pt x="506852" y="1412082"/>
                  </a:cubicBezTo>
                  <a:cubicBezTo>
                    <a:pt x="506852" y="1412082"/>
                    <a:pt x="506852" y="1412082"/>
                    <a:pt x="443496" y="1348532"/>
                  </a:cubicBezTo>
                  <a:lnTo>
                    <a:pt x="428669" y="1333660"/>
                  </a:lnTo>
                  <a:lnTo>
                    <a:pt x="383109" y="1287962"/>
                  </a:lnTo>
                  <a:cubicBezTo>
                    <a:pt x="308863" y="1213490"/>
                    <a:pt x="190069" y="1094334"/>
                    <a:pt x="0" y="903685"/>
                  </a:cubicBezTo>
                  <a:cubicBezTo>
                    <a:pt x="0" y="903685"/>
                    <a:pt x="0" y="903685"/>
                    <a:pt x="638919" y="264319"/>
                  </a:cubicBezTo>
                  <a:cubicBezTo>
                    <a:pt x="815603" y="88107"/>
                    <a:pt x="1047018" y="0"/>
                    <a:pt x="127843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C29009-954D-8293-2DF5-2BB2C411EBF0}"/>
                </a:ext>
              </a:extLst>
            </p:cNvPr>
            <p:cNvSpPr txBox="1"/>
            <p:nvPr/>
          </p:nvSpPr>
          <p:spPr>
            <a:xfrm>
              <a:off x="9089184" y="2292162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C6DFC39-2817-12A6-752C-A2CABCE1228E}"/>
              </a:ext>
            </a:extLst>
          </p:cNvPr>
          <p:cNvGrpSpPr/>
          <p:nvPr/>
        </p:nvGrpSpPr>
        <p:grpSpPr>
          <a:xfrm>
            <a:off x="5963440" y="2982013"/>
            <a:ext cx="2557463" cy="2876508"/>
            <a:chOff x="7301172" y="2965102"/>
            <a:chExt cx="2557463" cy="2876508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2B90E49-403E-B662-6A40-EF439D171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1172" y="2965102"/>
              <a:ext cx="2557463" cy="2876508"/>
            </a:xfrm>
            <a:custGeom>
              <a:avLst/>
              <a:gdLst>
                <a:gd name="connsiteX0" fmla="*/ 1220177 w 2557463"/>
                <a:gd name="connsiteY0" fmla="*/ 2681156 h 2876508"/>
                <a:gd name="connsiteX1" fmla="*/ 1236548 w 2557463"/>
                <a:gd name="connsiteY1" fmla="*/ 2701586 h 2876508"/>
                <a:gd name="connsiteX2" fmla="*/ 1267247 w 2557463"/>
                <a:gd name="connsiteY2" fmla="*/ 2732369 h 2876508"/>
                <a:gd name="connsiteX3" fmla="*/ 1303386 w 2557463"/>
                <a:gd name="connsiteY3" fmla="*/ 2744073 h 2876508"/>
                <a:gd name="connsiteX4" fmla="*/ 1303415 w 2557463"/>
                <a:gd name="connsiteY4" fmla="*/ 2743910 h 2876508"/>
                <a:gd name="connsiteX5" fmla="*/ 1324506 w 2557463"/>
                <a:gd name="connsiteY5" fmla="*/ 2745261 h 2876508"/>
                <a:gd name="connsiteX6" fmla="*/ 1323099 w 2557463"/>
                <a:gd name="connsiteY6" fmla="*/ 2757630 h 2876508"/>
                <a:gd name="connsiteX7" fmla="*/ 1292205 w 2557463"/>
                <a:gd name="connsiteY7" fmla="*/ 2797330 h 2876508"/>
                <a:gd name="connsiteX8" fmla="*/ 1274012 w 2557463"/>
                <a:gd name="connsiteY8" fmla="*/ 2818864 h 2876508"/>
                <a:gd name="connsiteX9" fmla="*/ 1238702 w 2557463"/>
                <a:gd name="connsiteY9" fmla="*/ 2863258 h 2876508"/>
                <a:gd name="connsiteX10" fmla="*/ 1221198 w 2557463"/>
                <a:gd name="connsiteY10" fmla="*/ 2876508 h 2876508"/>
                <a:gd name="connsiteX11" fmla="*/ 1199112 w 2557463"/>
                <a:gd name="connsiteY11" fmla="*/ 2859944 h 2876508"/>
                <a:gd name="connsiteX12" fmla="*/ 1167915 w 2557463"/>
                <a:gd name="connsiteY12" fmla="*/ 2814061 h 2876508"/>
                <a:gd name="connsiteX13" fmla="*/ 1162780 w 2557463"/>
                <a:gd name="connsiteY13" fmla="*/ 2801196 h 2876508"/>
                <a:gd name="connsiteX14" fmla="*/ 1151489 w 2557463"/>
                <a:gd name="connsiteY14" fmla="*/ 2798433 h 2876508"/>
                <a:gd name="connsiteX15" fmla="*/ 1116813 w 2557463"/>
                <a:gd name="connsiteY15" fmla="*/ 2748740 h 2876508"/>
                <a:gd name="connsiteX16" fmla="*/ 1133130 w 2557463"/>
                <a:gd name="connsiteY16" fmla="*/ 2744156 h 2876508"/>
                <a:gd name="connsiteX17" fmla="*/ 1162118 w 2557463"/>
                <a:gd name="connsiteY17" fmla="*/ 2739463 h 2876508"/>
                <a:gd name="connsiteX18" fmla="*/ 1212585 w 2557463"/>
                <a:gd name="connsiteY18" fmla="*/ 2692889 h 2876508"/>
                <a:gd name="connsiteX19" fmla="*/ 1220177 w 2557463"/>
                <a:gd name="connsiteY19" fmla="*/ 2681156 h 2876508"/>
                <a:gd name="connsiteX20" fmla="*/ 1279326 w 2557463"/>
                <a:gd name="connsiteY20" fmla="*/ 0 h 2876508"/>
                <a:gd name="connsiteX21" fmla="*/ 1541956 w 2557463"/>
                <a:gd name="connsiteY21" fmla="*/ 262753 h 2876508"/>
                <a:gd name="connsiteX22" fmla="*/ 1558976 w 2557463"/>
                <a:gd name="connsiteY22" fmla="*/ 279781 h 2876508"/>
                <a:gd name="connsiteX23" fmla="*/ 1606819 w 2557463"/>
                <a:gd name="connsiteY23" fmla="*/ 327645 h 2876508"/>
                <a:gd name="connsiteX24" fmla="*/ 1845800 w 2557463"/>
                <a:gd name="connsiteY24" fmla="*/ 566738 h 2876508"/>
                <a:gd name="connsiteX25" fmla="*/ 1910064 w 2557463"/>
                <a:gd name="connsiteY25" fmla="*/ 564357 h 2876508"/>
                <a:gd name="connsiteX26" fmla="*/ 1965998 w 2557463"/>
                <a:gd name="connsiteY26" fmla="*/ 533400 h 2876508"/>
                <a:gd name="connsiteX27" fmla="*/ 1974328 w 2557463"/>
                <a:gd name="connsiteY27" fmla="*/ 509588 h 2876508"/>
                <a:gd name="connsiteX28" fmla="*/ 1975518 w 2557463"/>
                <a:gd name="connsiteY28" fmla="*/ 457200 h 2876508"/>
                <a:gd name="connsiteX29" fmla="*/ 1974328 w 2557463"/>
                <a:gd name="connsiteY29" fmla="*/ 448866 h 2876508"/>
                <a:gd name="connsiteX30" fmla="*/ 2025501 w 2557463"/>
                <a:gd name="connsiteY30" fmla="*/ 298847 h 2876508"/>
                <a:gd name="connsiteX31" fmla="*/ 2135285 w 2557463"/>
                <a:gd name="connsiteY31" fmla="*/ 255091 h 2876508"/>
                <a:gd name="connsiteX32" fmla="*/ 2246854 w 2557463"/>
                <a:gd name="connsiteY32" fmla="*/ 295275 h 2876508"/>
                <a:gd name="connsiteX33" fmla="*/ 2302788 w 2557463"/>
                <a:gd name="connsiteY33" fmla="*/ 420291 h 2876508"/>
                <a:gd name="connsiteX34" fmla="*/ 2253995 w 2557463"/>
                <a:gd name="connsiteY34" fmla="*/ 536972 h 2876508"/>
                <a:gd name="connsiteX35" fmla="*/ 2108806 w 2557463"/>
                <a:gd name="connsiteY35" fmla="*/ 583407 h 2876508"/>
                <a:gd name="connsiteX36" fmla="*/ 2101666 w 2557463"/>
                <a:gd name="connsiteY36" fmla="*/ 582216 h 2876508"/>
                <a:gd name="connsiteX37" fmla="*/ 2048112 w 2557463"/>
                <a:gd name="connsiteY37" fmla="*/ 583407 h 2876508"/>
                <a:gd name="connsiteX38" fmla="*/ 2024311 w 2557463"/>
                <a:gd name="connsiteY38" fmla="*/ 591741 h 2876508"/>
                <a:gd name="connsiteX39" fmla="*/ 1993369 w 2557463"/>
                <a:gd name="connsiteY39" fmla="*/ 647700 h 2876508"/>
                <a:gd name="connsiteX40" fmla="*/ 1990989 w 2557463"/>
                <a:gd name="connsiteY40" fmla="*/ 713185 h 2876508"/>
                <a:gd name="connsiteX41" fmla="*/ 2557463 w 2557463"/>
                <a:gd name="connsiteY41" fmla="*/ 1278732 h 2876508"/>
                <a:gd name="connsiteX42" fmla="*/ 1918395 w 2557463"/>
                <a:gd name="connsiteY42" fmla="*/ 1918097 h 2876508"/>
                <a:gd name="connsiteX43" fmla="*/ 1619111 w 2557463"/>
                <a:gd name="connsiteY43" fmla="*/ 2117006 h 2876508"/>
                <a:gd name="connsiteX44" fmla="*/ 1559024 w 2557463"/>
                <a:gd name="connsiteY44" fmla="*/ 2138050 h 2876508"/>
                <a:gd name="connsiteX45" fmla="*/ 1559011 w 2557463"/>
                <a:gd name="connsiteY45" fmla="*/ 2143537 h 2876508"/>
                <a:gd name="connsiteX46" fmla="*/ 1555749 w 2557463"/>
                <a:gd name="connsiteY46" fmla="*/ 2332608 h 2876508"/>
                <a:gd name="connsiteX47" fmla="*/ 1524828 w 2557463"/>
                <a:gd name="connsiteY47" fmla="*/ 2394892 h 2876508"/>
                <a:gd name="connsiteX48" fmla="*/ 1457051 w 2557463"/>
                <a:gd name="connsiteY48" fmla="*/ 2429015 h 2876508"/>
                <a:gd name="connsiteX49" fmla="*/ 1434965 w 2557463"/>
                <a:gd name="connsiteY49" fmla="*/ 2433378 h 2876508"/>
                <a:gd name="connsiteX50" fmla="*/ 1433640 w 2557463"/>
                <a:gd name="connsiteY50" fmla="*/ 2453558 h 2876508"/>
                <a:gd name="connsiteX51" fmla="*/ 1373538 w 2557463"/>
                <a:gd name="connsiteY51" fmla="*/ 2518575 h 2876508"/>
                <a:gd name="connsiteX52" fmla="*/ 1352031 w 2557463"/>
                <a:gd name="connsiteY52" fmla="*/ 2522385 h 2876508"/>
                <a:gd name="connsiteX53" fmla="*/ 1346841 w 2557463"/>
                <a:gd name="connsiteY53" fmla="*/ 2540496 h 2876508"/>
                <a:gd name="connsiteX54" fmla="*/ 1337510 w 2557463"/>
                <a:gd name="connsiteY54" fmla="*/ 2567882 h 2876508"/>
                <a:gd name="connsiteX55" fmla="*/ 1294745 w 2557463"/>
                <a:gd name="connsiteY55" fmla="*/ 2610757 h 2876508"/>
                <a:gd name="connsiteX56" fmla="*/ 1220978 w 2557463"/>
                <a:gd name="connsiteY56" fmla="*/ 2645073 h 2876508"/>
                <a:gd name="connsiteX57" fmla="*/ 1179208 w 2557463"/>
                <a:gd name="connsiteY57" fmla="*/ 2627322 h 2876508"/>
                <a:gd name="connsiteX58" fmla="*/ 1095389 w 2557463"/>
                <a:gd name="connsiteY58" fmla="*/ 2537431 h 2876508"/>
                <a:gd name="connsiteX59" fmla="*/ 1093237 w 2557463"/>
                <a:gd name="connsiteY59" fmla="*/ 2522246 h 2876508"/>
                <a:gd name="connsiteX60" fmla="*/ 1076839 w 2557463"/>
                <a:gd name="connsiteY60" fmla="*/ 2520204 h 2876508"/>
                <a:gd name="connsiteX61" fmla="*/ 1030402 w 2557463"/>
                <a:gd name="connsiteY61" fmla="*/ 2501872 h 2876508"/>
                <a:gd name="connsiteX62" fmla="*/ 1007542 w 2557463"/>
                <a:gd name="connsiteY62" fmla="*/ 2451653 h 2876508"/>
                <a:gd name="connsiteX63" fmla="*/ 1005692 w 2557463"/>
                <a:gd name="connsiteY63" fmla="*/ 2433681 h 2876508"/>
                <a:gd name="connsiteX64" fmla="*/ 984628 w 2557463"/>
                <a:gd name="connsiteY64" fmla="*/ 2428933 h 2876508"/>
                <a:gd name="connsiteX65" fmla="*/ 920522 w 2557463"/>
                <a:gd name="connsiteY65" fmla="*/ 2397515 h 2876508"/>
                <a:gd name="connsiteX66" fmla="*/ 888636 w 2557463"/>
                <a:gd name="connsiteY66" fmla="*/ 2342769 h 2876508"/>
                <a:gd name="connsiteX67" fmla="*/ 885461 w 2557463"/>
                <a:gd name="connsiteY67" fmla="*/ 2122764 h 2876508"/>
                <a:gd name="connsiteX68" fmla="*/ 885381 w 2557463"/>
                <a:gd name="connsiteY68" fmla="*/ 2092113 h 2876508"/>
                <a:gd name="connsiteX69" fmla="*/ 858731 w 2557463"/>
                <a:gd name="connsiteY69" fmla="*/ 2079711 h 2876508"/>
                <a:gd name="connsiteX70" fmla="*/ 640259 w 2557463"/>
                <a:gd name="connsiteY70" fmla="*/ 1918097 h 2876508"/>
                <a:gd name="connsiteX71" fmla="*/ 0 w 2557463"/>
                <a:gd name="connsiteY71" fmla="*/ 1278732 h 2876508"/>
                <a:gd name="connsiteX72" fmla="*/ 508161 w 2557463"/>
                <a:gd name="connsiteY72" fmla="*/ 771525 h 2876508"/>
                <a:gd name="connsiteX73" fmla="*/ 597416 w 2557463"/>
                <a:gd name="connsiteY73" fmla="*/ 983457 h 2876508"/>
                <a:gd name="connsiteX74" fmla="*/ 879742 w 2557463"/>
                <a:gd name="connsiteY74" fmla="*/ 1036030 h 2876508"/>
                <a:gd name="connsiteX75" fmla="*/ 885008 w 2557463"/>
                <a:gd name="connsiteY75" fmla="*/ 1033420 h 2876508"/>
                <a:gd name="connsiteX76" fmla="*/ 925055 w 2557463"/>
                <a:gd name="connsiteY76" fmla="*/ 1013571 h 2876508"/>
                <a:gd name="connsiteX77" fmla="*/ 966338 w 2557463"/>
                <a:gd name="connsiteY77" fmla="*/ 982266 h 2876508"/>
                <a:gd name="connsiteX78" fmla="*/ 974669 w 2557463"/>
                <a:gd name="connsiteY78" fmla="*/ 586978 h 2876508"/>
                <a:gd name="connsiteX79" fmla="*/ 929669 w 2557463"/>
                <a:gd name="connsiteY79" fmla="*/ 550571 h 2876508"/>
                <a:gd name="connsiteX80" fmla="*/ 884931 w 2557463"/>
                <a:gd name="connsiteY80" fmla="*/ 527842 h 2876508"/>
                <a:gd name="connsiteX81" fmla="*/ 879760 w 2557463"/>
                <a:gd name="connsiteY81" fmla="*/ 525215 h 2876508"/>
                <a:gd name="connsiteX82" fmla="*/ 772356 w 2557463"/>
                <a:gd name="connsiteY82" fmla="*/ 507207 h 2876508"/>
                <a:gd name="connsiteX83" fmla="*/ 861596 w 2557463"/>
                <a:gd name="connsiteY83" fmla="*/ 417926 h 2876508"/>
                <a:gd name="connsiteX84" fmla="*/ 885018 w 2557463"/>
                <a:gd name="connsiteY84" fmla="*/ 394493 h 2876508"/>
                <a:gd name="connsiteX85" fmla="*/ 939696 w 2557463"/>
                <a:gd name="connsiteY85" fmla="*/ 339789 h 2876508"/>
                <a:gd name="connsiteX86" fmla="*/ 1279326 w 2557463"/>
                <a:gd name="connsiteY86" fmla="*/ 0 h 287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557463" h="2876508">
                  <a:moveTo>
                    <a:pt x="1220177" y="2681156"/>
                  </a:moveTo>
                  <a:cubicBezTo>
                    <a:pt x="1220591" y="2681156"/>
                    <a:pt x="1227963" y="2690349"/>
                    <a:pt x="1236548" y="2701586"/>
                  </a:cubicBezTo>
                  <a:cubicBezTo>
                    <a:pt x="1245421" y="2713118"/>
                    <a:pt x="1255739" y="2723465"/>
                    <a:pt x="1267247" y="2732369"/>
                  </a:cubicBezTo>
                  <a:cubicBezTo>
                    <a:pt x="1280610" y="2741563"/>
                    <a:pt x="1284613" y="2742887"/>
                    <a:pt x="1303386" y="2744073"/>
                  </a:cubicBezTo>
                  <a:lnTo>
                    <a:pt x="1303415" y="2743910"/>
                  </a:lnTo>
                  <a:lnTo>
                    <a:pt x="1324506" y="2745261"/>
                  </a:lnTo>
                  <a:lnTo>
                    <a:pt x="1323099" y="2757630"/>
                  </a:lnTo>
                  <a:cubicBezTo>
                    <a:pt x="1321362" y="2775729"/>
                    <a:pt x="1309325" y="2791197"/>
                    <a:pt x="1292205" y="2797330"/>
                  </a:cubicBezTo>
                  <a:cubicBezTo>
                    <a:pt x="1278871" y="2801775"/>
                    <a:pt x="1278595" y="2802133"/>
                    <a:pt x="1274012" y="2818864"/>
                  </a:cubicBezTo>
                  <a:cubicBezTo>
                    <a:pt x="1268766" y="2837995"/>
                    <a:pt x="1263742" y="2844319"/>
                    <a:pt x="1238702" y="2863258"/>
                  </a:cubicBezTo>
                  <a:lnTo>
                    <a:pt x="1221198" y="2876508"/>
                  </a:lnTo>
                  <a:lnTo>
                    <a:pt x="1199112" y="2859944"/>
                  </a:lnTo>
                  <a:cubicBezTo>
                    <a:pt x="1176198" y="2842662"/>
                    <a:pt x="1171504" y="2835870"/>
                    <a:pt x="1167915" y="2814061"/>
                  </a:cubicBezTo>
                  <a:cubicBezTo>
                    <a:pt x="1166839" y="2807517"/>
                    <a:pt x="1164547" y="2801719"/>
                    <a:pt x="1162780" y="2801196"/>
                  </a:cubicBezTo>
                  <a:cubicBezTo>
                    <a:pt x="1161014" y="2800670"/>
                    <a:pt x="1155961" y="2799428"/>
                    <a:pt x="1151489" y="2798433"/>
                  </a:cubicBezTo>
                  <a:cubicBezTo>
                    <a:pt x="1134786" y="2794789"/>
                    <a:pt x="1116813" y="2769114"/>
                    <a:pt x="1116813" y="2748740"/>
                  </a:cubicBezTo>
                  <a:cubicBezTo>
                    <a:pt x="1116786" y="2743743"/>
                    <a:pt x="1118332" y="2743302"/>
                    <a:pt x="1133130" y="2744156"/>
                  </a:cubicBezTo>
                  <a:cubicBezTo>
                    <a:pt x="1143038" y="2745165"/>
                    <a:pt x="1153035" y="2743544"/>
                    <a:pt x="1162118" y="2739463"/>
                  </a:cubicBezTo>
                  <a:cubicBezTo>
                    <a:pt x="1177468" y="2732700"/>
                    <a:pt x="1203142" y="2708985"/>
                    <a:pt x="1212585" y="2692889"/>
                  </a:cubicBezTo>
                  <a:cubicBezTo>
                    <a:pt x="1214783" y="2688774"/>
                    <a:pt x="1217323" y="2684847"/>
                    <a:pt x="1220177" y="2681156"/>
                  </a:cubicBezTo>
                  <a:close/>
                  <a:moveTo>
                    <a:pt x="1279326" y="0"/>
                  </a:moveTo>
                  <a:cubicBezTo>
                    <a:pt x="1385540" y="106264"/>
                    <a:pt x="1471839" y="192602"/>
                    <a:pt x="1541956" y="262753"/>
                  </a:cubicBezTo>
                  <a:lnTo>
                    <a:pt x="1558976" y="279781"/>
                  </a:lnTo>
                  <a:lnTo>
                    <a:pt x="1606819" y="327645"/>
                  </a:lnTo>
                  <a:cubicBezTo>
                    <a:pt x="1845800" y="566738"/>
                    <a:pt x="1845800" y="566738"/>
                    <a:pt x="1845800" y="566738"/>
                  </a:cubicBezTo>
                  <a:cubicBezTo>
                    <a:pt x="1910064" y="564357"/>
                    <a:pt x="1910064" y="564357"/>
                    <a:pt x="1910064" y="564357"/>
                  </a:cubicBezTo>
                  <a:cubicBezTo>
                    <a:pt x="1932676" y="564357"/>
                    <a:pt x="1954097" y="552450"/>
                    <a:pt x="1965998" y="533400"/>
                  </a:cubicBezTo>
                  <a:cubicBezTo>
                    <a:pt x="1970758" y="526257"/>
                    <a:pt x="1973138" y="517922"/>
                    <a:pt x="1974328" y="509588"/>
                  </a:cubicBezTo>
                  <a:cubicBezTo>
                    <a:pt x="1977898" y="491728"/>
                    <a:pt x="1976708" y="472678"/>
                    <a:pt x="1975518" y="457200"/>
                  </a:cubicBezTo>
                  <a:cubicBezTo>
                    <a:pt x="1975518" y="453628"/>
                    <a:pt x="1975518" y="451247"/>
                    <a:pt x="1974328" y="448866"/>
                  </a:cubicBezTo>
                  <a:cubicBezTo>
                    <a:pt x="1965998" y="395288"/>
                    <a:pt x="1982659" y="339328"/>
                    <a:pt x="2025501" y="298847"/>
                  </a:cubicBezTo>
                  <a:cubicBezTo>
                    <a:pt x="2055848" y="270272"/>
                    <a:pt x="2095418" y="255687"/>
                    <a:pt x="2135285" y="255091"/>
                  </a:cubicBezTo>
                  <a:cubicBezTo>
                    <a:pt x="2175153" y="254496"/>
                    <a:pt x="2215318" y="267891"/>
                    <a:pt x="2246854" y="295275"/>
                  </a:cubicBezTo>
                  <a:cubicBezTo>
                    <a:pt x="2283746" y="328613"/>
                    <a:pt x="2302788" y="373856"/>
                    <a:pt x="2302788" y="420291"/>
                  </a:cubicBezTo>
                  <a:cubicBezTo>
                    <a:pt x="2302788" y="461963"/>
                    <a:pt x="2287317" y="504825"/>
                    <a:pt x="2253995" y="536972"/>
                  </a:cubicBezTo>
                  <a:cubicBezTo>
                    <a:pt x="2214722" y="576263"/>
                    <a:pt x="2159979" y="591741"/>
                    <a:pt x="2108806" y="583407"/>
                  </a:cubicBezTo>
                  <a:cubicBezTo>
                    <a:pt x="2106426" y="582216"/>
                    <a:pt x="2104046" y="582216"/>
                    <a:pt x="2101666" y="582216"/>
                  </a:cubicBezTo>
                  <a:cubicBezTo>
                    <a:pt x="2085005" y="581025"/>
                    <a:pt x="2065964" y="579835"/>
                    <a:pt x="2048112" y="583407"/>
                  </a:cubicBezTo>
                  <a:cubicBezTo>
                    <a:pt x="2039782" y="584597"/>
                    <a:pt x="2031452" y="586978"/>
                    <a:pt x="2024311" y="591741"/>
                  </a:cubicBezTo>
                  <a:cubicBezTo>
                    <a:pt x="2005270" y="603647"/>
                    <a:pt x="1993369" y="625078"/>
                    <a:pt x="1993369" y="647700"/>
                  </a:cubicBezTo>
                  <a:cubicBezTo>
                    <a:pt x="1990989" y="713185"/>
                    <a:pt x="1990989" y="713185"/>
                    <a:pt x="1990989" y="713185"/>
                  </a:cubicBezTo>
                  <a:lnTo>
                    <a:pt x="2557463" y="1278732"/>
                  </a:lnTo>
                  <a:cubicBezTo>
                    <a:pt x="1918395" y="1918097"/>
                    <a:pt x="1918395" y="1918097"/>
                    <a:pt x="1918395" y="1918097"/>
                  </a:cubicBezTo>
                  <a:cubicBezTo>
                    <a:pt x="1830032" y="2006501"/>
                    <a:pt x="1727984" y="2072804"/>
                    <a:pt x="1619111" y="2117006"/>
                  </a:cubicBezTo>
                  <a:lnTo>
                    <a:pt x="1559024" y="2138050"/>
                  </a:lnTo>
                  <a:lnTo>
                    <a:pt x="1559011" y="2143537"/>
                  </a:lnTo>
                  <a:cubicBezTo>
                    <a:pt x="1558545" y="2270276"/>
                    <a:pt x="1557496" y="2320108"/>
                    <a:pt x="1555749" y="2332608"/>
                  </a:cubicBezTo>
                  <a:cubicBezTo>
                    <a:pt x="1552675" y="2356235"/>
                    <a:pt x="1541791" y="2378159"/>
                    <a:pt x="1524828" y="2394892"/>
                  </a:cubicBezTo>
                  <a:cubicBezTo>
                    <a:pt x="1506744" y="2412809"/>
                    <a:pt x="1486039" y="2423327"/>
                    <a:pt x="1457051" y="2429015"/>
                  </a:cubicBezTo>
                  <a:lnTo>
                    <a:pt x="1434965" y="2433378"/>
                  </a:lnTo>
                  <a:lnTo>
                    <a:pt x="1433640" y="2453558"/>
                  </a:lnTo>
                  <a:cubicBezTo>
                    <a:pt x="1431228" y="2490829"/>
                    <a:pt x="1411195" y="2512500"/>
                    <a:pt x="1373538" y="2518575"/>
                  </a:cubicBezTo>
                  <a:cubicBezTo>
                    <a:pt x="1362135" y="2520397"/>
                    <a:pt x="1352473" y="2522108"/>
                    <a:pt x="1352031" y="2522385"/>
                  </a:cubicBezTo>
                  <a:cubicBezTo>
                    <a:pt x="1349934" y="2528309"/>
                    <a:pt x="1348200" y="2534358"/>
                    <a:pt x="1346841" y="2540496"/>
                  </a:cubicBezTo>
                  <a:cubicBezTo>
                    <a:pt x="1344530" y="2549877"/>
                    <a:pt x="1341408" y="2559042"/>
                    <a:pt x="1337510" y="2567882"/>
                  </a:cubicBezTo>
                  <a:cubicBezTo>
                    <a:pt x="1330801" y="2581217"/>
                    <a:pt x="1312967" y="2599106"/>
                    <a:pt x="1294745" y="2610757"/>
                  </a:cubicBezTo>
                  <a:cubicBezTo>
                    <a:pt x="1275392" y="2622987"/>
                    <a:pt x="1228210" y="2645073"/>
                    <a:pt x="1220978" y="2645073"/>
                  </a:cubicBezTo>
                  <a:cubicBezTo>
                    <a:pt x="1217857" y="2645073"/>
                    <a:pt x="1199112" y="2637094"/>
                    <a:pt x="1179208" y="2627322"/>
                  </a:cubicBezTo>
                  <a:cubicBezTo>
                    <a:pt x="1122998" y="2599713"/>
                    <a:pt x="1100912" y="2576081"/>
                    <a:pt x="1095389" y="2537431"/>
                  </a:cubicBezTo>
                  <a:lnTo>
                    <a:pt x="1093237" y="2522246"/>
                  </a:lnTo>
                  <a:lnTo>
                    <a:pt x="1076839" y="2520204"/>
                  </a:lnTo>
                  <a:cubicBezTo>
                    <a:pt x="1053205" y="2517250"/>
                    <a:pt x="1042963" y="2513191"/>
                    <a:pt x="1030402" y="2501872"/>
                  </a:cubicBezTo>
                  <a:cubicBezTo>
                    <a:pt x="1016543" y="2489420"/>
                    <a:pt x="1009916" y="2474817"/>
                    <a:pt x="1007542" y="2451653"/>
                  </a:cubicBezTo>
                  <a:lnTo>
                    <a:pt x="1005692" y="2433681"/>
                  </a:lnTo>
                  <a:lnTo>
                    <a:pt x="984628" y="2428933"/>
                  </a:lnTo>
                  <a:cubicBezTo>
                    <a:pt x="956165" y="2422500"/>
                    <a:pt x="937391" y="2413307"/>
                    <a:pt x="920522" y="2397515"/>
                  </a:cubicBezTo>
                  <a:cubicBezTo>
                    <a:pt x="904939" y="2382643"/>
                    <a:pt x="893885" y="2363662"/>
                    <a:pt x="888636" y="2342769"/>
                  </a:cubicBezTo>
                  <a:cubicBezTo>
                    <a:pt x="886928" y="2336371"/>
                    <a:pt x="885971" y="2286716"/>
                    <a:pt x="885461" y="2122764"/>
                  </a:cubicBezTo>
                  <a:lnTo>
                    <a:pt x="885381" y="2092113"/>
                  </a:lnTo>
                  <a:lnTo>
                    <a:pt x="858731" y="2079711"/>
                  </a:lnTo>
                  <a:cubicBezTo>
                    <a:pt x="780097" y="2038271"/>
                    <a:pt x="706308" y="1984400"/>
                    <a:pt x="640259" y="1918097"/>
                  </a:cubicBezTo>
                  <a:cubicBezTo>
                    <a:pt x="0" y="1278732"/>
                    <a:pt x="0" y="1278732"/>
                    <a:pt x="0" y="1278732"/>
                  </a:cubicBezTo>
                  <a:cubicBezTo>
                    <a:pt x="508161" y="771525"/>
                    <a:pt x="508161" y="771525"/>
                    <a:pt x="508161" y="771525"/>
                  </a:cubicBezTo>
                  <a:cubicBezTo>
                    <a:pt x="504590" y="848916"/>
                    <a:pt x="535532" y="927497"/>
                    <a:pt x="597416" y="983457"/>
                  </a:cubicBezTo>
                  <a:cubicBezTo>
                    <a:pt x="675961" y="1054895"/>
                    <a:pt x="785968" y="1072084"/>
                    <a:pt x="879742" y="1036030"/>
                  </a:cubicBezTo>
                  <a:lnTo>
                    <a:pt x="885008" y="1033420"/>
                  </a:lnTo>
                  <a:lnTo>
                    <a:pt x="925055" y="1013571"/>
                  </a:lnTo>
                  <a:cubicBezTo>
                    <a:pt x="939562" y="1004609"/>
                    <a:pt x="953396" y="994172"/>
                    <a:pt x="966338" y="982266"/>
                  </a:cubicBezTo>
                  <a:cubicBezTo>
                    <a:pt x="1081775" y="876300"/>
                    <a:pt x="1084155" y="696516"/>
                    <a:pt x="974669" y="586978"/>
                  </a:cubicBezTo>
                  <a:cubicBezTo>
                    <a:pt x="960686" y="572988"/>
                    <a:pt x="945587" y="560859"/>
                    <a:pt x="929669" y="550571"/>
                  </a:cubicBezTo>
                  <a:lnTo>
                    <a:pt x="884931" y="527842"/>
                  </a:lnTo>
                  <a:lnTo>
                    <a:pt x="879760" y="525215"/>
                  </a:lnTo>
                  <a:cubicBezTo>
                    <a:pt x="845248" y="511969"/>
                    <a:pt x="808654" y="506016"/>
                    <a:pt x="772356" y="507207"/>
                  </a:cubicBezTo>
                  <a:cubicBezTo>
                    <a:pt x="804042" y="475507"/>
                    <a:pt x="833747" y="445788"/>
                    <a:pt x="861596" y="417926"/>
                  </a:cubicBezTo>
                  <a:lnTo>
                    <a:pt x="885018" y="394493"/>
                  </a:lnTo>
                  <a:lnTo>
                    <a:pt x="939696" y="339789"/>
                  </a:lnTo>
                  <a:cubicBezTo>
                    <a:pt x="1279326" y="0"/>
                    <a:pt x="1279326" y="0"/>
                    <a:pt x="127932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47ACCB3-6F78-AE94-84BC-14803E151B5F}"/>
                </a:ext>
              </a:extLst>
            </p:cNvPr>
            <p:cNvSpPr txBox="1"/>
            <p:nvPr/>
          </p:nvSpPr>
          <p:spPr>
            <a:xfrm>
              <a:off x="7641425" y="4039802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3810F7F-4505-8494-028D-6A0CB87BBFA8}"/>
              </a:ext>
            </a:extLst>
          </p:cNvPr>
          <p:cNvGrpSpPr/>
          <p:nvPr/>
        </p:nvGrpSpPr>
        <p:grpSpPr>
          <a:xfrm>
            <a:off x="4607715" y="1358123"/>
            <a:ext cx="2557463" cy="2825628"/>
            <a:chOff x="5945447" y="1341212"/>
            <a:chExt cx="2557463" cy="2825628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A8D9395-E4ED-DDBB-07A5-66FEA15CF94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945447" y="1341212"/>
              <a:ext cx="2557463" cy="2825628"/>
            </a:xfrm>
            <a:custGeom>
              <a:avLst/>
              <a:gdLst>
                <a:gd name="connsiteX0" fmla="*/ 1277506 w 2557463"/>
                <a:gd name="connsiteY0" fmla="*/ 2594193 h 2825628"/>
                <a:gd name="connsiteX1" fmla="*/ 1351273 w 2557463"/>
                <a:gd name="connsiteY1" fmla="*/ 2559877 h 2825628"/>
                <a:gd name="connsiteX2" fmla="*/ 1394038 w 2557463"/>
                <a:gd name="connsiteY2" fmla="*/ 2517002 h 2825628"/>
                <a:gd name="connsiteX3" fmla="*/ 1403369 w 2557463"/>
                <a:gd name="connsiteY3" fmla="*/ 2489616 h 2825628"/>
                <a:gd name="connsiteX4" fmla="*/ 1408559 w 2557463"/>
                <a:gd name="connsiteY4" fmla="*/ 2471505 h 2825628"/>
                <a:gd name="connsiteX5" fmla="*/ 1430066 w 2557463"/>
                <a:gd name="connsiteY5" fmla="*/ 2467695 h 2825628"/>
                <a:gd name="connsiteX6" fmla="*/ 1490168 w 2557463"/>
                <a:gd name="connsiteY6" fmla="*/ 2402678 h 2825628"/>
                <a:gd name="connsiteX7" fmla="*/ 1491493 w 2557463"/>
                <a:gd name="connsiteY7" fmla="*/ 2382498 h 2825628"/>
                <a:gd name="connsiteX8" fmla="*/ 1513579 w 2557463"/>
                <a:gd name="connsiteY8" fmla="*/ 2378135 h 2825628"/>
                <a:gd name="connsiteX9" fmla="*/ 1581356 w 2557463"/>
                <a:gd name="connsiteY9" fmla="*/ 2344012 h 2825628"/>
                <a:gd name="connsiteX10" fmla="*/ 1612277 w 2557463"/>
                <a:gd name="connsiteY10" fmla="*/ 2281728 h 2825628"/>
                <a:gd name="connsiteX11" fmla="*/ 1615079 w 2557463"/>
                <a:gd name="connsiteY11" fmla="*/ 2173910 h 2825628"/>
                <a:gd name="connsiteX12" fmla="*/ 1615395 w 2557463"/>
                <a:gd name="connsiteY12" fmla="*/ 2118059 h 2825628"/>
                <a:gd name="connsiteX13" fmla="*/ 1618674 w 2557463"/>
                <a:gd name="connsiteY13" fmla="*/ 2117087 h 2825628"/>
                <a:gd name="connsiteX14" fmla="*/ 1918097 w 2557463"/>
                <a:gd name="connsiteY14" fmla="*/ 1918282 h 2825628"/>
                <a:gd name="connsiteX15" fmla="*/ 2557463 w 2557463"/>
                <a:gd name="connsiteY15" fmla="*/ 1279252 h 2825628"/>
                <a:gd name="connsiteX16" fmla="*/ 1990726 w 2557463"/>
                <a:gd name="connsiteY16" fmla="*/ 712811 h 2825628"/>
                <a:gd name="connsiteX17" fmla="*/ 1993107 w 2557463"/>
                <a:gd name="connsiteY17" fmla="*/ 648551 h 2825628"/>
                <a:gd name="connsiteX18" fmla="*/ 2047876 w 2557463"/>
                <a:gd name="connsiteY18" fmla="*/ 583101 h 2825628"/>
                <a:gd name="connsiteX19" fmla="*/ 2101454 w 2557463"/>
                <a:gd name="connsiteY19" fmla="*/ 581911 h 2825628"/>
                <a:gd name="connsiteX20" fmla="*/ 2109788 w 2557463"/>
                <a:gd name="connsiteY20" fmla="*/ 583101 h 2825628"/>
                <a:gd name="connsiteX21" fmla="*/ 2258616 w 2557463"/>
                <a:gd name="connsiteY21" fmla="*/ 533121 h 2825628"/>
                <a:gd name="connsiteX22" fmla="*/ 2262188 w 2557463"/>
                <a:gd name="connsiteY22" fmla="*/ 311780 h 2825628"/>
                <a:gd name="connsiteX23" fmla="*/ 2137172 w 2557463"/>
                <a:gd name="connsiteY23" fmla="*/ 254660 h 2825628"/>
                <a:gd name="connsiteX24" fmla="*/ 2020491 w 2557463"/>
                <a:gd name="connsiteY24" fmla="*/ 303450 h 2825628"/>
                <a:gd name="connsiteX25" fmla="*/ 1975247 w 2557463"/>
                <a:gd name="connsiteY25" fmla="*/ 448630 h 2825628"/>
                <a:gd name="connsiteX26" fmla="*/ 1975247 w 2557463"/>
                <a:gd name="connsiteY26" fmla="*/ 456960 h 2825628"/>
                <a:gd name="connsiteX27" fmla="*/ 1974057 w 2557463"/>
                <a:gd name="connsiteY27" fmla="*/ 509320 h 2825628"/>
                <a:gd name="connsiteX28" fmla="*/ 1909763 w 2557463"/>
                <a:gd name="connsiteY28" fmla="*/ 565251 h 2825628"/>
                <a:gd name="connsiteX29" fmla="*/ 1845469 w 2557463"/>
                <a:gd name="connsiteY29" fmla="*/ 566441 h 2825628"/>
                <a:gd name="connsiteX30" fmla="*/ 1278732 w 2557463"/>
                <a:gd name="connsiteY30" fmla="*/ 0 h 2825628"/>
                <a:gd name="connsiteX31" fmla="*/ 771525 w 2557463"/>
                <a:gd name="connsiteY31" fmla="*/ 508130 h 2825628"/>
                <a:gd name="connsiteX32" fmla="*/ 983457 w 2557463"/>
                <a:gd name="connsiteY32" fmla="*/ 597381 h 2825628"/>
                <a:gd name="connsiteX33" fmla="*/ 982266 w 2557463"/>
                <a:gd name="connsiteY33" fmla="*/ 966281 h 2825628"/>
                <a:gd name="connsiteX34" fmla="*/ 586978 w 2557463"/>
                <a:gd name="connsiteY34" fmla="*/ 974611 h 2825628"/>
                <a:gd name="connsiteX35" fmla="*/ 507206 w 2557463"/>
                <a:gd name="connsiteY35" fmla="*/ 771121 h 2825628"/>
                <a:gd name="connsiteX36" fmla="*/ 0 w 2557463"/>
                <a:gd name="connsiteY36" fmla="*/ 1279252 h 2825628"/>
                <a:gd name="connsiteX37" fmla="*/ 639366 w 2557463"/>
                <a:gd name="connsiteY37" fmla="*/ 1918282 h 2825628"/>
                <a:gd name="connsiteX38" fmla="*/ 938120 w 2557463"/>
                <a:gd name="connsiteY38" fmla="*/ 2117087 h 2825628"/>
                <a:gd name="connsiteX39" fmla="*/ 942165 w 2557463"/>
                <a:gd name="connsiteY39" fmla="*/ 2118287 h 2825628"/>
                <a:gd name="connsiteX40" fmla="*/ 942202 w 2557463"/>
                <a:gd name="connsiteY40" fmla="*/ 2128147 h 2825628"/>
                <a:gd name="connsiteX41" fmla="*/ 945164 w 2557463"/>
                <a:gd name="connsiteY41" fmla="*/ 2291889 h 2825628"/>
                <a:gd name="connsiteX42" fmla="*/ 977050 w 2557463"/>
                <a:gd name="connsiteY42" fmla="*/ 2346635 h 2825628"/>
                <a:gd name="connsiteX43" fmla="*/ 1041156 w 2557463"/>
                <a:gd name="connsiteY43" fmla="*/ 2378053 h 2825628"/>
                <a:gd name="connsiteX44" fmla="*/ 1062220 w 2557463"/>
                <a:gd name="connsiteY44" fmla="*/ 2382801 h 2825628"/>
                <a:gd name="connsiteX45" fmla="*/ 1064070 w 2557463"/>
                <a:gd name="connsiteY45" fmla="*/ 2400773 h 2825628"/>
                <a:gd name="connsiteX46" fmla="*/ 1086930 w 2557463"/>
                <a:gd name="connsiteY46" fmla="*/ 2450992 h 2825628"/>
                <a:gd name="connsiteX47" fmla="*/ 1133367 w 2557463"/>
                <a:gd name="connsiteY47" fmla="*/ 2469324 h 2825628"/>
                <a:gd name="connsiteX48" fmla="*/ 1149765 w 2557463"/>
                <a:gd name="connsiteY48" fmla="*/ 2471366 h 2825628"/>
                <a:gd name="connsiteX49" fmla="*/ 1151917 w 2557463"/>
                <a:gd name="connsiteY49" fmla="*/ 2486551 h 2825628"/>
                <a:gd name="connsiteX50" fmla="*/ 1235736 w 2557463"/>
                <a:gd name="connsiteY50" fmla="*/ 2576442 h 2825628"/>
                <a:gd name="connsiteX51" fmla="*/ 1277506 w 2557463"/>
                <a:gd name="connsiteY51" fmla="*/ 2594193 h 2825628"/>
                <a:gd name="connsiteX52" fmla="*/ 1277726 w 2557463"/>
                <a:gd name="connsiteY52" fmla="*/ 2825628 h 2825628"/>
                <a:gd name="connsiteX53" fmla="*/ 1295230 w 2557463"/>
                <a:gd name="connsiteY53" fmla="*/ 2812378 h 2825628"/>
                <a:gd name="connsiteX54" fmla="*/ 1330540 w 2557463"/>
                <a:gd name="connsiteY54" fmla="*/ 2767984 h 2825628"/>
                <a:gd name="connsiteX55" fmla="*/ 1348733 w 2557463"/>
                <a:gd name="connsiteY55" fmla="*/ 2746450 h 2825628"/>
                <a:gd name="connsiteX56" fmla="*/ 1379627 w 2557463"/>
                <a:gd name="connsiteY56" fmla="*/ 2706750 h 2825628"/>
                <a:gd name="connsiteX57" fmla="*/ 1381034 w 2557463"/>
                <a:gd name="connsiteY57" fmla="*/ 2694381 h 2825628"/>
                <a:gd name="connsiteX58" fmla="*/ 1359943 w 2557463"/>
                <a:gd name="connsiteY58" fmla="*/ 2693030 h 2825628"/>
                <a:gd name="connsiteX59" fmla="*/ 1359914 w 2557463"/>
                <a:gd name="connsiteY59" fmla="*/ 2693193 h 2825628"/>
                <a:gd name="connsiteX60" fmla="*/ 1323775 w 2557463"/>
                <a:gd name="connsiteY60" fmla="*/ 2681489 h 2825628"/>
                <a:gd name="connsiteX61" fmla="*/ 1293076 w 2557463"/>
                <a:gd name="connsiteY61" fmla="*/ 2650706 h 2825628"/>
                <a:gd name="connsiteX62" fmla="*/ 1276705 w 2557463"/>
                <a:gd name="connsiteY62" fmla="*/ 2630276 h 2825628"/>
                <a:gd name="connsiteX63" fmla="*/ 1269113 w 2557463"/>
                <a:gd name="connsiteY63" fmla="*/ 2642009 h 2825628"/>
                <a:gd name="connsiteX64" fmla="*/ 1218646 w 2557463"/>
                <a:gd name="connsiteY64" fmla="*/ 2688583 h 2825628"/>
                <a:gd name="connsiteX65" fmla="*/ 1189658 w 2557463"/>
                <a:gd name="connsiteY65" fmla="*/ 2693276 h 2825628"/>
                <a:gd name="connsiteX66" fmla="*/ 1173341 w 2557463"/>
                <a:gd name="connsiteY66" fmla="*/ 2697860 h 2825628"/>
                <a:gd name="connsiteX67" fmla="*/ 1208017 w 2557463"/>
                <a:gd name="connsiteY67" fmla="*/ 2747553 h 2825628"/>
                <a:gd name="connsiteX68" fmla="*/ 1219308 w 2557463"/>
                <a:gd name="connsiteY68" fmla="*/ 2750316 h 2825628"/>
                <a:gd name="connsiteX69" fmla="*/ 1224443 w 2557463"/>
                <a:gd name="connsiteY69" fmla="*/ 2763181 h 2825628"/>
                <a:gd name="connsiteX70" fmla="*/ 1255640 w 2557463"/>
                <a:gd name="connsiteY70" fmla="*/ 2809064 h 282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557463" h="2825628">
                  <a:moveTo>
                    <a:pt x="1277506" y="2594193"/>
                  </a:moveTo>
                  <a:cubicBezTo>
                    <a:pt x="1284738" y="2594193"/>
                    <a:pt x="1331920" y="2572107"/>
                    <a:pt x="1351273" y="2559877"/>
                  </a:cubicBezTo>
                  <a:cubicBezTo>
                    <a:pt x="1369495" y="2548226"/>
                    <a:pt x="1387329" y="2530337"/>
                    <a:pt x="1394038" y="2517002"/>
                  </a:cubicBezTo>
                  <a:cubicBezTo>
                    <a:pt x="1397936" y="2508162"/>
                    <a:pt x="1401058" y="2498997"/>
                    <a:pt x="1403369" y="2489616"/>
                  </a:cubicBezTo>
                  <a:cubicBezTo>
                    <a:pt x="1404728" y="2483478"/>
                    <a:pt x="1406462" y="2477429"/>
                    <a:pt x="1408559" y="2471505"/>
                  </a:cubicBezTo>
                  <a:cubicBezTo>
                    <a:pt x="1409001" y="2471228"/>
                    <a:pt x="1418663" y="2469517"/>
                    <a:pt x="1430066" y="2467695"/>
                  </a:cubicBezTo>
                  <a:cubicBezTo>
                    <a:pt x="1467723" y="2461620"/>
                    <a:pt x="1487756" y="2439949"/>
                    <a:pt x="1490168" y="2402678"/>
                  </a:cubicBezTo>
                  <a:lnTo>
                    <a:pt x="1491493" y="2382498"/>
                  </a:lnTo>
                  <a:lnTo>
                    <a:pt x="1513579" y="2378135"/>
                  </a:lnTo>
                  <a:cubicBezTo>
                    <a:pt x="1542567" y="2372447"/>
                    <a:pt x="1563272" y="2361929"/>
                    <a:pt x="1581356" y="2344012"/>
                  </a:cubicBezTo>
                  <a:cubicBezTo>
                    <a:pt x="1598319" y="2327279"/>
                    <a:pt x="1609203" y="2305355"/>
                    <a:pt x="1612277" y="2281728"/>
                  </a:cubicBezTo>
                  <a:cubicBezTo>
                    <a:pt x="1613588" y="2272353"/>
                    <a:pt x="1614505" y="2241979"/>
                    <a:pt x="1615079" y="2173910"/>
                  </a:cubicBezTo>
                  <a:lnTo>
                    <a:pt x="1615395" y="2118059"/>
                  </a:lnTo>
                  <a:lnTo>
                    <a:pt x="1618674" y="2117087"/>
                  </a:lnTo>
                  <a:cubicBezTo>
                    <a:pt x="1727597" y="2072908"/>
                    <a:pt x="1829693" y="2006640"/>
                    <a:pt x="1918097" y="1918282"/>
                  </a:cubicBezTo>
                  <a:cubicBezTo>
                    <a:pt x="2557463" y="1279252"/>
                    <a:pt x="2557463" y="1279252"/>
                    <a:pt x="2557463" y="1279252"/>
                  </a:cubicBezTo>
                  <a:cubicBezTo>
                    <a:pt x="1990726" y="712811"/>
                    <a:pt x="1990726" y="712811"/>
                    <a:pt x="1990726" y="712811"/>
                  </a:cubicBezTo>
                  <a:cubicBezTo>
                    <a:pt x="1993107" y="648551"/>
                    <a:pt x="1993107" y="648551"/>
                    <a:pt x="1993107" y="648551"/>
                  </a:cubicBezTo>
                  <a:cubicBezTo>
                    <a:pt x="1993107" y="616421"/>
                    <a:pt x="2016919" y="587861"/>
                    <a:pt x="2047876" y="583101"/>
                  </a:cubicBezTo>
                  <a:cubicBezTo>
                    <a:pt x="2065735" y="580721"/>
                    <a:pt x="2084785" y="580721"/>
                    <a:pt x="2101454" y="581911"/>
                  </a:cubicBezTo>
                  <a:cubicBezTo>
                    <a:pt x="2103835" y="581911"/>
                    <a:pt x="2106216" y="583101"/>
                    <a:pt x="2109788" y="583101"/>
                  </a:cubicBezTo>
                  <a:cubicBezTo>
                    <a:pt x="2162176" y="592621"/>
                    <a:pt x="2219326" y="575961"/>
                    <a:pt x="2258616" y="533121"/>
                  </a:cubicBezTo>
                  <a:cubicBezTo>
                    <a:pt x="2315766" y="471240"/>
                    <a:pt x="2316957" y="374850"/>
                    <a:pt x="2262188" y="311780"/>
                  </a:cubicBezTo>
                  <a:cubicBezTo>
                    <a:pt x="2228851" y="273700"/>
                    <a:pt x="2183607" y="254660"/>
                    <a:pt x="2137172" y="254660"/>
                  </a:cubicBezTo>
                  <a:cubicBezTo>
                    <a:pt x="2095501" y="254660"/>
                    <a:pt x="2052638" y="271320"/>
                    <a:pt x="2020491" y="303450"/>
                  </a:cubicBezTo>
                  <a:cubicBezTo>
                    <a:pt x="1981201" y="342720"/>
                    <a:pt x="1965722" y="397460"/>
                    <a:pt x="1975247" y="448630"/>
                  </a:cubicBezTo>
                  <a:cubicBezTo>
                    <a:pt x="1975247" y="451010"/>
                    <a:pt x="1975247" y="454580"/>
                    <a:pt x="1975247" y="456960"/>
                  </a:cubicBezTo>
                  <a:cubicBezTo>
                    <a:pt x="1976438" y="472430"/>
                    <a:pt x="1977629" y="491470"/>
                    <a:pt x="1974057" y="509320"/>
                  </a:cubicBezTo>
                  <a:cubicBezTo>
                    <a:pt x="1970485" y="541451"/>
                    <a:pt x="1941910" y="564061"/>
                    <a:pt x="1909763" y="565251"/>
                  </a:cubicBezTo>
                  <a:cubicBezTo>
                    <a:pt x="1845469" y="566441"/>
                    <a:pt x="1845469" y="566441"/>
                    <a:pt x="1845469" y="566441"/>
                  </a:cubicBezTo>
                  <a:cubicBezTo>
                    <a:pt x="1278732" y="0"/>
                    <a:pt x="1278732" y="0"/>
                    <a:pt x="1278732" y="0"/>
                  </a:cubicBezTo>
                  <a:cubicBezTo>
                    <a:pt x="771525" y="508130"/>
                    <a:pt x="771525" y="508130"/>
                    <a:pt x="771525" y="508130"/>
                  </a:cubicBezTo>
                  <a:cubicBezTo>
                    <a:pt x="848916" y="504560"/>
                    <a:pt x="926306" y="534311"/>
                    <a:pt x="983457" y="597381"/>
                  </a:cubicBezTo>
                  <a:cubicBezTo>
                    <a:pt x="1077516" y="700911"/>
                    <a:pt x="1077516" y="862751"/>
                    <a:pt x="982266" y="966281"/>
                  </a:cubicBezTo>
                  <a:cubicBezTo>
                    <a:pt x="876300" y="1081711"/>
                    <a:pt x="696516" y="1084091"/>
                    <a:pt x="586978" y="974611"/>
                  </a:cubicBezTo>
                  <a:cubicBezTo>
                    <a:pt x="531019" y="918681"/>
                    <a:pt x="504825" y="844901"/>
                    <a:pt x="507206" y="771121"/>
                  </a:cubicBezTo>
                  <a:cubicBezTo>
                    <a:pt x="0" y="1279252"/>
                    <a:pt x="0" y="1279252"/>
                    <a:pt x="0" y="1279252"/>
                  </a:cubicBezTo>
                  <a:cubicBezTo>
                    <a:pt x="639366" y="1918282"/>
                    <a:pt x="639366" y="1918282"/>
                    <a:pt x="639366" y="1918282"/>
                  </a:cubicBezTo>
                  <a:cubicBezTo>
                    <a:pt x="727472" y="2006640"/>
                    <a:pt x="829345" y="2072908"/>
                    <a:pt x="938120" y="2117087"/>
                  </a:cubicBezTo>
                  <a:lnTo>
                    <a:pt x="942165" y="2118287"/>
                  </a:lnTo>
                  <a:lnTo>
                    <a:pt x="942202" y="2128147"/>
                  </a:lnTo>
                  <a:cubicBezTo>
                    <a:pt x="942750" y="2247574"/>
                    <a:pt x="943670" y="2286291"/>
                    <a:pt x="945164" y="2291889"/>
                  </a:cubicBezTo>
                  <a:cubicBezTo>
                    <a:pt x="950413" y="2312782"/>
                    <a:pt x="961467" y="2331763"/>
                    <a:pt x="977050" y="2346635"/>
                  </a:cubicBezTo>
                  <a:cubicBezTo>
                    <a:pt x="993919" y="2362427"/>
                    <a:pt x="1012693" y="2371620"/>
                    <a:pt x="1041156" y="2378053"/>
                  </a:cubicBezTo>
                  <a:lnTo>
                    <a:pt x="1062220" y="2382801"/>
                  </a:lnTo>
                  <a:lnTo>
                    <a:pt x="1064070" y="2400773"/>
                  </a:lnTo>
                  <a:cubicBezTo>
                    <a:pt x="1066444" y="2423937"/>
                    <a:pt x="1073071" y="2438540"/>
                    <a:pt x="1086930" y="2450992"/>
                  </a:cubicBezTo>
                  <a:cubicBezTo>
                    <a:pt x="1099491" y="2462311"/>
                    <a:pt x="1109733" y="2466370"/>
                    <a:pt x="1133367" y="2469324"/>
                  </a:cubicBezTo>
                  <a:lnTo>
                    <a:pt x="1149765" y="2471366"/>
                  </a:lnTo>
                  <a:lnTo>
                    <a:pt x="1151917" y="2486551"/>
                  </a:lnTo>
                  <a:cubicBezTo>
                    <a:pt x="1157440" y="2525201"/>
                    <a:pt x="1179526" y="2548833"/>
                    <a:pt x="1235736" y="2576442"/>
                  </a:cubicBezTo>
                  <a:cubicBezTo>
                    <a:pt x="1255640" y="2586214"/>
                    <a:pt x="1274385" y="2594193"/>
                    <a:pt x="1277506" y="2594193"/>
                  </a:cubicBezTo>
                  <a:close/>
                  <a:moveTo>
                    <a:pt x="1277726" y="2825628"/>
                  </a:moveTo>
                  <a:lnTo>
                    <a:pt x="1295230" y="2812378"/>
                  </a:lnTo>
                  <a:cubicBezTo>
                    <a:pt x="1320270" y="2793439"/>
                    <a:pt x="1325294" y="2787115"/>
                    <a:pt x="1330540" y="2767984"/>
                  </a:cubicBezTo>
                  <a:cubicBezTo>
                    <a:pt x="1335123" y="2751253"/>
                    <a:pt x="1335399" y="2750895"/>
                    <a:pt x="1348733" y="2746450"/>
                  </a:cubicBezTo>
                  <a:cubicBezTo>
                    <a:pt x="1365853" y="2740317"/>
                    <a:pt x="1377890" y="2724849"/>
                    <a:pt x="1379627" y="2706750"/>
                  </a:cubicBezTo>
                  <a:lnTo>
                    <a:pt x="1381034" y="2694381"/>
                  </a:lnTo>
                  <a:lnTo>
                    <a:pt x="1359943" y="2693030"/>
                  </a:lnTo>
                  <a:lnTo>
                    <a:pt x="1359914" y="2693193"/>
                  </a:lnTo>
                  <a:cubicBezTo>
                    <a:pt x="1341141" y="2692007"/>
                    <a:pt x="1337138" y="2690683"/>
                    <a:pt x="1323775" y="2681489"/>
                  </a:cubicBezTo>
                  <a:cubicBezTo>
                    <a:pt x="1312267" y="2672585"/>
                    <a:pt x="1301949" y="2662238"/>
                    <a:pt x="1293076" y="2650706"/>
                  </a:cubicBezTo>
                  <a:cubicBezTo>
                    <a:pt x="1284491" y="2639469"/>
                    <a:pt x="1277119" y="2630276"/>
                    <a:pt x="1276705" y="2630276"/>
                  </a:cubicBezTo>
                  <a:cubicBezTo>
                    <a:pt x="1273851" y="2633967"/>
                    <a:pt x="1271311" y="2637894"/>
                    <a:pt x="1269113" y="2642009"/>
                  </a:cubicBezTo>
                  <a:cubicBezTo>
                    <a:pt x="1259670" y="2658105"/>
                    <a:pt x="1233996" y="2681820"/>
                    <a:pt x="1218646" y="2688583"/>
                  </a:cubicBezTo>
                  <a:cubicBezTo>
                    <a:pt x="1209563" y="2692664"/>
                    <a:pt x="1199566" y="2694285"/>
                    <a:pt x="1189658" y="2693276"/>
                  </a:cubicBezTo>
                  <a:cubicBezTo>
                    <a:pt x="1174860" y="2692422"/>
                    <a:pt x="1173314" y="2692863"/>
                    <a:pt x="1173341" y="2697860"/>
                  </a:cubicBezTo>
                  <a:cubicBezTo>
                    <a:pt x="1173341" y="2718234"/>
                    <a:pt x="1191314" y="2743909"/>
                    <a:pt x="1208017" y="2747553"/>
                  </a:cubicBezTo>
                  <a:cubicBezTo>
                    <a:pt x="1212489" y="2748548"/>
                    <a:pt x="1217542" y="2749790"/>
                    <a:pt x="1219308" y="2750316"/>
                  </a:cubicBezTo>
                  <a:cubicBezTo>
                    <a:pt x="1221075" y="2750839"/>
                    <a:pt x="1223367" y="2756637"/>
                    <a:pt x="1224443" y="2763181"/>
                  </a:cubicBezTo>
                  <a:cubicBezTo>
                    <a:pt x="1228032" y="2784990"/>
                    <a:pt x="1232726" y="2791782"/>
                    <a:pt x="1255640" y="2809064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575FEAF-3BBF-518E-F3EF-6B16FA41678B}"/>
                </a:ext>
              </a:extLst>
            </p:cNvPr>
            <p:cNvSpPr txBox="1"/>
            <p:nvPr/>
          </p:nvSpPr>
          <p:spPr>
            <a:xfrm>
              <a:off x="6364819" y="2246008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6F69BAA-F384-D11C-B978-5AFDEF470FFF}"/>
              </a:ext>
            </a:extLst>
          </p:cNvPr>
          <p:cNvGrpSpPr/>
          <p:nvPr/>
        </p:nvGrpSpPr>
        <p:grpSpPr>
          <a:xfrm>
            <a:off x="3251990" y="2982013"/>
            <a:ext cx="2557463" cy="2865875"/>
            <a:chOff x="4589722" y="2965102"/>
            <a:chExt cx="2557463" cy="286587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1111620-C4F1-7AE7-A754-DEB2D5732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722" y="2965102"/>
              <a:ext cx="2557463" cy="2865875"/>
            </a:xfrm>
            <a:custGeom>
              <a:avLst/>
              <a:gdLst>
                <a:gd name="connsiteX0" fmla="*/ 1233588 w 2557463"/>
                <a:gd name="connsiteY0" fmla="*/ 2670523 h 2865875"/>
                <a:gd name="connsiteX1" fmla="*/ 1249959 w 2557463"/>
                <a:gd name="connsiteY1" fmla="*/ 2690953 h 2865875"/>
                <a:gd name="connsiteX2" fmla="*/ 1280658 w 2557463"/>
                <a:gd name="connsiteY2" fmla="*/ 2721736 h 2865875"/>
                <a:gd name="connsiteX3" fmla="*/ 1316797 w 2557463"/>
                <a:gd name="connsiteY3" fmla="*/ 2733440 h 2865875"/>
                <a:gd name="connsiteX4" fmla="*/ 1316826 w 2557463"/>
                <a:gd name="connsiteY4" fmla="*/ 2733277 h 2865875"/>
                <a:gd name="connsiteX5" fmla="*/ 1337917 w 2557463"/>
                <a:gd name="connsiteY5" fmla="*/ 2734628 h 2865875"/>
                <a:gd name="connsiteX6" fmla="*/ 1336510 w 2557463"/>
                <a:gd name="connsiteY6" fmla="*/ 2746997 h 2865875"/>
                <a:gd name="connsiteX7" fmla="*/ 1305616 w 2557463"/>
                <a:gd name="connsiteY7" fmla="*/ 2786697 h 2865875"/>
                <a:gd name="connsiteX8" fmla="*/ 1287423 w 2557463"/>
                <a:gd name="connsiteY8" fmla="*/ 2808231 h 2865875"/>
                <a:gd name="connsiteX9" fmla="*/ 1252113 w 2557463"/>
                <a:gd name="connsiteY9" fmla="*/ 2852625 h 2865875"/>
                <a:gd name="connsiteX10" fmla="*/ 1234609 w 2557463"/>
                <a:gd name="connsiteY10" fmla="*/ 2865875 h 2865875"/>
                <a:gd name="connsiteX11" fmla="*/ 1212523 w 2557463"/>
                <a:gd name="connsiteY11" fmla="*/ 2849311 h 2865875"/>
                <a:gd name="connsiteX12" fmla="*/ 1181326 w 2557463"/>
                <a:gd name="connsiteY12" fmla="*/ 2803428 h 2865875"/>
                <a:gd name="connsiteX13" fmla="*/ 1176191 w 2557463"/>
                <a:gd name="connsiteY13" fmla="*/ 2790563 h 2865875"/>
                <a:gd name="connsiteX14" fmla="*/ 1164900 w 2557463"/>
                <a:gd name="connsiteY14" fmla="*/ 2787800 h 2865875"/>
                <a:gd name="connsiteX15" fmla="*/ 1130224 w 2557463"/>
                <a:gd name="connsiteY15" fmla="*/ 2738107 h 2865875"/>
                <a:gd name="connsiteX16" fmla="*/ 1146541 w 2557463"/>
                <a:gd name="connsiteY16" fmla="*/ 2733523 h 2865875"/>
                <a:gd name="connsiteX17" fmla="*/ 1175529 w 2557463"/>
                <a:gd name="connsiteY17" fmla="*/ 2728830 h 2865875"/>
                <a:gd name="connsiteX18" fmla="*/ 1225996 w 2557463"/>
                <a:gd name="connsiteY18" fmla="*/ 2682256 h 2865875"/>
                <a:gd name="connsiteX19" fmla="*/ 1233588 w 2557463"/>
                <a:gd name="connsiteY19" fmla="*/ 2670523 h 2865875"/>
                <a:gd name="connsiteX20" fmla="*/ 1278732 w 2557463"/>
                <a:gd name="connsiteY20" fmla="*/ 0 h 2865875"/>
                <a:gd name="connsiteX21" fmla="*/ 1845469 w 2557463"/>
                <a:gd name="connsiteY21" fmla="*/ 566737 h 2865875"/>
                <a:gd name="connsiteX22" fmla="*/ 1909763 w 2557463"/>
                <a:gd name="connsiteY22" fmla="*/ 564356 h 2865875"/>
                <a:gd name="connsiteX23" fmla="*/ 1975247 w 2557463"/>
                <a:gd name="connsiteY23" fmla="*/ 509587 h 2865875"/>
                <a:gd name="connsiteX24" fmla="*/ 1976438 w 2557463"/>
                <a:gd name="connsiteY24" fmla="*/ 456009 h 2865875"/>
                <a:gd name="connsiteX25" fmla="*/ 1975247 w 2557463"/>
                <a:gd name="connsiteY25" fmla="*/ 447675 h 2865875"/>
                <a:gd name="connsiteX26" fmla="*/ 2025254 w 2557463"/>
                <a:gd name="connsiteY26" fmla="*/ 298847 h 2865875"/>
                <a:gd name="connsiteX27" fmla="*/ 2246710 w 2557463"/>
                <a:gd name="connsiteY27" fmla="*/ 295275 h 2865875"/>
                <a:gd name="connsiteX28" fmla="*/ 2302669 w 2557463"/>
                <a:gd name="connsiteY28" fmla="*/ 420291 h 2865875"/>
                <a:gd name="connsiteX29" fmla="*/ 2255044 w 2557463"/>
                <a:gd name="connsiteY29" fmla="*/ 536972 h 2865875"/>
                <a:gd name="connsiteX30" fmla="*/ 2109788 w 2557463"/>
                <a:gd name="connsiteY30" fmla="*/ 582216 h 2865875"/>
                <a:gd name="connsiteX31" fmla="*/ 2101454 w 2557463"/>
                <a:gd name="connsiteY31" fmla="*/ 582216 h 2865875"/>
                <a:gd name="connsiteX32" fmla="*/ 2049066 w 2557463"/>
                <a:gd name="connsiteY32" fmla="*/ 583406 h 2865875"/>
                <a:gd name="connsiteX33" fmla="*/ 1993107 w 2557463"/>
                <a:gd name="connsiteY33" fmla="*/ 647700 h 2865875"/>
                <a:gd name="connsiteX34" fmla="*/ 1991916 w 2557463"/>
                <a:gd name="connsiteY34" fmla="*/ 711994 h 2865875"/>
                <a:gd name="connsiteX35" fmla="*/ 2557463 w 2557463"/>
                <a:gd name="connsiteY35" fmla="*/ 1278731 h 2865875"/>
                <a:gd name="connsiteX36" fmla="*/ 1918097 w 2557463"/>
                <a:gd name="connsiteY36" fmla="*/ 1918097 h 2865875"/>
                <a:gd name="connsiteX37" fmla="*/ 1619343 w 2557463"/>
                <a:gd name="connsiteY37" fmla="*/ 2117006 h 2865875"/>
                <a:gd name="connsiteX38" fmla="*/ 1572427 w 2557463"/>
                <a:gd name="connsiteY38" fmla="*/ 2130936 h 2865875"/>
                <a:gd name="connsiteX39" fmla="*/ 1572422 w 2557463"/>
                <a:gd name="connsiteY39" fmla="*/ 2132904 h 2865875"/>
                <a:gd name="connsiteX40" fmla="*/ 1569160 w 2557463"/>
                <a:gd name="connsiteY40" fmla="*/ 2321975 h 2865875"/>
                <a:gd name="connsiteX41" fmla="*/ 1538239 w 2557463"/>
                <a:gd name="connsiteY41" fmla="*/ 2384259 h 2865875"/>
                <a:gd name="connsiteX42" fmla="*/ 1470462 w 2557463"/>
                <a:gd name="connsiteY42" fmla="*/ 2418382 h 2865875"/>
                <a:gd name="connsiteX43" fmla="*/ 1448376 w 2557463"/>
                <a:gd name="connsiteY43" fmla="*/ 2422745 h 2865875"/>
                <a:gd name="connsiteX44" fmla="*/ 1447051 w 2557463"/>
                <a:gd name="connsiteY44" fmla="*/ 2442925 h 2865875"/>
                <a:gd name="connsiteX45" fmla="*/ 1386949 w 2557463"/>
                <a:gd name="connsiteY45" fmla="*/ 2507942 h 2865875"/>
                <a:gd name="connsiteX46" fmla="*/ 1365442 w 2557463"/>
                <a:gd name="connsiteY46" fmla="*/ 2511752 h 2865875"/>
                <a:gd name="connsiteX47" fmla="*/ 1360252 w 2557463"/>
                <a:gd name="connsiteY47" fmla="*/ 2529863 h 2865875"/>
                <a:gd name="connsiteX48" fmla="*/ 1350921 w 2557463"/>
                <a:gd name="connsiteY48" fmla="*/ 2557249 h 2865875"/>
                <a:gd name="connsiteX49" fmla="*/ 1308156 w 2557463"/>
                <a:gd name="connsiteY49" fmla="*/ 2600124 h 2865875"/>
                <a:gd name="connsiteX50" fmla="*/ 1234389 w 2557463"/>
                <a:gd name="connsiteY50" fmla="*/ 2634440 h 2865875"/>
                <a:gd name="connsiteX51" fmla="*/ 1192619 w 2557463"/>
                <a:gd name="connsiteY51" fmla="*/ 2616689 h 2865875"/>
                <a:gd name="connsiteX52" fmla="*/ 1108800 w 2557463"/>
                <a:gd name="connsiteY52" fmla="*/ 2526798 h 2865875"/>
                <a:gd name="connsiteX53" fmla="*/ 1106648 w 2557463"/>
                <a:gd name="connsiteY53" fmla="*/ 2511613 h 2865875"/>
                <a:gd name="connsiteX54" fmla="*/ 1090250 w 2557463"/>
                <a:gd name="connsiteY54" fmla="*/ 2509571 h 2865875"/>
                <a:gd name="connsiteX55" fmla="*/ 1043813 w 2557463"/>
                <a:gd name="connsiteY55" fmla="*/ 2491239 h 2865875"/>
                <a:gd name="connsiteX56" fmla="*/ 1020953 w 2557463"/>
                <a:gd name="connsiteY56" fmla="*/ 2441020 h 2865875"/>
                <a:gd name="connsiteX57" fmla="*/ 1019103 w 2557463"/>
                <a:gd name="connsiteY57" fmla="*/ 2423048 h 2865875"/>
                <a:gd name="connsiteX58" fmla="*/ 998039 w 2557463"/>
                <a:gd name="connsiteY58" fmla="*/ 2418300 h 2865875"/>
                <a:gd name="connsiteX59" fmla="*/ 933933 w 2557463"/>
                <a:gd name="connsiteY59" fmla="*/ 2386882 h 2865875"/>
                <a:gd name="connsiteX60" fmla="*/ 902047 w 2557463"/>
                <a:gd name="connsiteY60" fmla="*/ 2332136 h 2865875"/>
                <a:gd name="connsiteX61" fmla="*/ 898872 w 2557463"/>
                <a:gd name="connsiteY61" fmla="*/ 2112131 h 2865875"/>
                <a:gd name="connsiteX62" fmla="*/ 898830 w 2557463"/>
                <a:gd name="connsiteY62" fmla="*/ 2095966 h 2865875"/>
                <a:gd name="connsiteX63" fmla="*/ 781383 w 2557463"/>
                <a:gd name="connsiteY63" fmla="*/ 2034127 h 2865875"/>
                <a:gd name="connsiteX64" fmla="*/ 639366 w 2557463"/>
                <a:gd name="connsiteY64" fmla="*/ 1918097 h 2865875"/>
                <a:gd name="connsiteX65" fmla="*/ 0 w 2557463"/>
                <a:gd name="connsiteY65" fmla="*/ 1278731 h 2865875"/>
                <a:gd name="connsiteX66" fmla="*/ 507206 w 2557463"/>
                <a:gd name="connsiteY66" fmla="*/ 771525 h 2865875"/>
                <a:gd name="connsiteX67" fmla="*/ 596503 w 2557463"/>
                <a:gd name="connsiteY67" fmla="*/ 983456 h 2865875"/>
                <a:gd name="connsiteX68" fmla="*/ 966788 w 2557463"/>
                <a:gd name="connsiteY68" fmla="*/ 982266 h 2865875"/>
                <a:gd name="connsiteX69" fmla="*/ 973932 w 2557463"/>
                <a:gd name="connsiteY69" fmla="*/ 586978 h 2865875"/>
                <a:gd name="connsiteX70" fmla="*/ 771525 w 2557463"/>
                <a:gd name="connsiteY70" fmla="*/ 507206 h 2865875"/>
                <a:gd name="connsiteX71" fmla="*/ 1278732 w 2557463"/>
                <a:gd name="connsiteY71" fmla="*/ 0 h 286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557463" h="2865875">
                  <a:moveTo>
                    <a:pt x="1233588" y="2670523"/>
                  </a:moveTo>
                  <a:cubicBezTo>
                    <a:pt x="1234002" y="2670523"/>
                    <a:pt x="1241374" y="2679716"/>
                    <a:pt x="1249959" y="2690953"/>
                  </a:cubicBezTo>
                  <a:cubicBezTo>
                    <a:pt x="1258832" y="2702485"/>
                    <a:pt x="1269150" y="2712832"/>
                    <a:pt x="1280658" y="2721736"/>
                  </a:cubicBezTo>
                  <a:cubicBezTo>
                    <a:pt x="1294021" y="2730930"/>
                    <a:pt x="1298024" y="2732254"/>
                    <a:pt x="1316797" y="2733440"/>
                  </a:cubicBezTo>
                  <a:lnTo>
                    <a:pt x="1316826" y="2733277"/>
                  </a:lnTo>
                  <a:lnTo>
                    <a:pt x="1337917" y="2734628"/>
                  </a:lnTo>
                  <a:lnTo>
                    <a:pt x="1336510" y="2746997"/>
                  </a:lnTo>
                  <a:cubicBezTo>
                    <a:pt x="1334773" y="2765096"/>
                    <a:pt x="1322736" y="2780564"/>
                    <a:pt x="1305616" y="2786697"/>
                  </a:cubicBezTo>
                  <a:cubicBezTo>
                    <a:pt x="1292282" y="2791142"/>
                    <a:pt x="1292006" y="2791500"/>
                    <a:pt x="1287423" y="2808231"/>
                  </a:cubicBezTo>
                  <a:cubicBezTo>
                    <a:pt x="1282177" y="2827362"/>
                    <a:pt x="1277153" y="2833686"/>
                    <a:pt x="1252113" y="2852625"/>
                  </a:cubicBezTo>
                  <a:lnTo>
                    <a:pt x="1234609" y="2865875"/>
                  </a:lnTo>
                  <a:lnTo>
                    <a:pt x="1212523" y="2849311"/>
                  </a:lnTo>
                  <a:cubicBezTo>
                    <a:pt x="1189609" y="2832029"/>
                    <a:pt x="1184915" y="2825237"/>
                    <a:pt x="1181326" y="2803428"/>
                  </a:cubicBezTo>
                  <a:cubicBezTo>
                    <a:pt x="1180250" y="2796884"/>
                    <a:pt x="1177958" y="2791086"/>
                    <a:pt x="1176191" y="2790563"/>
                  </a:cubicBezTo>
                  <a:cubicBezTo>
                    <a:pt x="1174425" y="2790037"/>
                    <a:pt x="1169372" y="2788795"/>
                    <a:pt x="1164900" y="2787800"/>
                  </a:cubicBezTo>
                  <a:cubicBezTo>
                    <a:pt x="1148197" y="2784156"/>
                    <a:pt x="1130224" y="2758481"/>
                    <a:pt x="1130224" y="2738107"/>
                  </a:cubicBezTo>
                  <a:cubicBezTo>
                    <a:pt x="1130197" y="2733110"/>
                    <a:pt x="1131743" y="2732669"/>
                    <a:pt x="1146541" y="2733523"/>
                  </a:cubicBezTo>
                  <a:cubicBezTo>
                    <a:pt x="1156449" y="2734532"/>
                    <a:pt x="1166446" y="2732911"/>
                    <a:pt x="1175529" y="2728830"/>
                  </a:cubicBezTo>
                  <a:cubicBezTo>
                    <a:pt x="1190879" y="2722067"/>
                    <a:pt x="1216553" y="2698352"/>
                    <a:pt x="1225996" y="2682256"/>
                  </a:cubicBezTo>
                  <a:cubicBezTo>
                    <a:pt x="1228194" y="2678141"/>
                    <a:pt x="1230734" y="2674214"/>
                    <a:pt x="1233588" y="2670523"/>
                  </a:cubicBezTo>
                  <a:close/>
                  <a:moveTo>
                    <a:pt x="1278732" y="0"/>
                  </a:moveTo>
                  <a:cubicBezTo>
                    <a:pt x="1845469" y="566737"/>
                    <a:pt x="1845469" y="566737"/>
                    <a:pt x="1845469" y="566737"/>
                  </a:cubicBezTo>
                  <a:cubicBezTo>
                    <a:pt x="1909763" y="564356"/>
                    <a:pt x="1909763" y="564356"/>
                    <a:pt x="1909763" y="564356"/>
                  </a:cubicBezTo>
                  <a:cubicBezTo>
                    <a:pt x="1941910" y="564356"/>
                    <a:pt x="1970485" y="540544"/>
                    <a:pt x="1975247" y="509587"/>
                  </a:cubicBezTo>
                  <a:cubicBezTo>
                    <a:pt x="1977629" y="491728"/>
                    <a:pt x="1977629" y="472678"/>
                    <a:pt x="1976438" y="456009"/>
                  </a:cubicBezTo>
                  <a:cubicBezTo>
                    <a:pt x="1975247" y="453628"/>
                    <a:pt x="1975247" y="451247"/>
                    <a:pt x="1975247" y="447675"/>
                  </a:cubicBezTo>
                  <a:cubicBezTo>
                    <a:pt x="1965722" y="395287"/>
                    <a:pt x="1982391" y="338137"/>
                    <a:pt x="2025254" y="298847"/>
                  </a:cubicBezTo>
                  <a:cubicBezTo>
                    <a:pt x="2087166" y="241697"/>
                    <a:pt x="2183607" y="240506"/>
                    <a:pt x="2246710" y="295275"/>
                  </a:cubicBezTo>
                  <a:cubicBezTo>
                    <a:pt x="2284810" y="328612"/>
                    <a:pt x="2302669" y="373856"/>
                    <a:pt x="2302669" y="420291"/>
                  </a:cubicBezTo>
                  <a:cubicBezTo>
                    <a:pt x="2302669" y="461962"/>
                    <a:pt x="2287191" y="504825"/>
                    <a:pt x="2255044" y="536972"/>
                  </a:cubicBezTo>
                  <a:cubicBezTo>
                    <a:pt x="2215754" y="576262"/>
                    <a:pt x="2160985" y="591741"/>
                    <a:pt x="2109788" y="582216"/>
                  </a:cubicBezTo>
                  <a:cubicBezTo>
                    <a:pt x="2106216" y="582216"/>
                    <a:pt x="2103835" y="582216"/>
                    <a:pt x="2101454" y="582216"/>
                  </a:cubicBezTo>
                  <a:cubicBezTo>
                    <a:pt x="2085976" y="581025"/>
                    <a:pt x="2066926" y="579834"/>
                    <a:pt x="2049066" y="583406"/>
                  </a:cubicBezTo>
                  <a:cubicBezTo>
                    <a:pt x="2016919" y="586978"/>
                    <a:pt x="1993107" y="615553"/>
                    <a:pt x="1993107" y="647700"/>
                  </a:cubicBezTo>
                  <a:cubicBezTo>
                    <a:pt x="1991916" y="711994"/>
                    <a:pt x="1991916" y="711994"/>
                    <a:pt x="1991916" y="711994"/>
                  </a:cubicBezTo>
                  <a:lnTo>
                    <a:pt x="2557463" y="1278731"/>
                  </a:lnTo>
                  <a:cubicBezTo>
                    <a:pt x="1918097" y="1918097"/>
                    <a:pt x="1918097" y="1918097"/>
                    <a:pt x="1918097" y="1918097"/>
                  </a:cubicBezTo>
                  <a:cubicBezTo>
                    <a:pt x="1829991" y="2006501"/>
                    <a:pt x="1728118" y="2072804"/>
                    <a:pt x="1619343" y="2117006"/>
                  </a:cubicBezTo>
                  <a:lnTo>
                    <a:pt x="1572427" y="2130936"/>
                  </a:lnTo>
                  <a:lnTo>
                    <a:pt x="1572422" y="2132904"/>
                  </a:lnTo>
                  <a:cubicBezTo>
                    <a:pt x="1571956" y="2259643"/>
                    <a:pt x="1570907" y="2309475"/>
                    <a:pt x="1569160" y="2321975"/>
                  </a:cubicBezTo>
                  <a:cubicBezTo>
                    <a:pt x="1566086" y="2345602"/>
                    <a:pt x="1555202" y="2367526"/>
                    <a:pt x="1538239" y="2384259"/>
                  </a:cubicBezTo>
                  <a:cubicBezTo>
                    <a:pt x="1520155" y="2402176"/>
                    <a:pt x="1499450" y="2412694"/>
                    <a:pt x="1470462" y="2418382"/>
                  </a:cubicBezTo>
                  <a:lnTo>
                    <a:pt x="1448376" y="2422745"/>
                  </a:lnTo>
                  <a:lnTo>
                    <a:pt x="1447051" y="2442925"/>
                  </a:lnTo>
                  <a:cubicBezTo>
                    <a:pt x="1444639" y="2480196"/>
                    <a:pt x="1424606" y="2501867"/>
                    <a:pt x="1386949" y="2507942"/>
                  </a:cubicBezTo>
                  <a:cubicBezTo>
                    <a:pt x="1375546" y="2509764"/>
                    <a:pt x="1365884" y="2511475"/>
                    <a:pt x="1365442" y="2511752"/>
                  </a:cubicBezTo>
                  <a:cubicBezTo>
                    <a:pt x="1363345" y="2517676"/>
                    <a:pt x="1361611" y="2523725"/>
                    <a:pt x="1360252" y="2529863"/>
                  </a:cubicBezTo>
                  <a:cubicBezTo>
                    <a:pt x="1357941" y="2539244"/>
                    <a:pt x="1354819" y="2548409"/>
                    <a:pt x="1350921" y="2557249"/>
                  </a:cubicBezTo>
                  <a:cubicBezTo>
                    <a:pt x="1344212" y="2570584"/>
                    <a:pt x="1326378" y="2588473"/>
                    <a:pt x="1308156" y="2600124"/>
                  </a:cubicBezTo>
                  <a:cubicBezTo>
                    <a:pt x="1288803" y="2612354"/>
                    <a:pt x="1241621" y="2634440"/>
                    <a:pt x="1234389" y="2634440"/>
                  </a:cubicBezTo>
                  <a:cubicBezTo>
                    <a:pt x="1231268" y="2634440"/>
                    <a:pt x="1212523" y="2626461"/>
                    <a:pt x="1192619" y="2616689"/>
                  </a:cubicBezTo>
                  <a:cubicBezTo>
                    <a:pt x="1136409" y="2589080"/>
                    <a:pt x="1114323" y="2565448"/>
                    <a:pt x="1108800" y="2526798"/>
                  </a:cubicBezTo>
                  <a:lnTo>
                    <a:pt x="1106648" y="2511613"/>
                  </a:lnTo>
                  <a:lnTo>
                    <a:pt x="1090250" y="2509571"/>
                  </a:lnTo>
                  <a:cubicBezTo>
                    <a:pt x="1066616" y="2506617"/>
                    <a:pt x="1056374" y="2502558"/>
                    <a:pt x="1043813" y="2491239"/>
                  </a:cubicBezTo>
                  <a:cubicBezTo>
                    <a:pt x="1029954" y="2478787"/>
                    <a:pt x="1023327" y="2464184"/>
                    <a:pt x="1020953" y="2441020"/>
                  </a:cubicBezTo>
                  <a:lnTo>
                    <a:pt x="1019103" y="2423048"/>
                  </a:lnTo>
                  <a:lnTo>
                    <a:pt x="998039" y="2418300"/>
                  </a:lnTo>
                  <a:cubicBezTo>
                    <a:pt x="969576" y="2411867"/>
                    <a:pt x="950802" y="2402674"/>
                    <a:pt x="933933" y="2386882"/>
                  </a:cubicBezTo>
                  <a:cubicBezTo>
                    <a:pt x="918350" y="2372010"/>
                    <a:pt x="907296" y="2353029"/>
                    <a:pt x="902047" y="2332136"/>
                  </a:cubicBezTo>
                  <a:cubicBezTo>
                    <a:pt x="900339" y="2325738"/>
                    <a:pt x="899382" y="2276083"/>
                    <a:pt x="898872" y="2112131"/>
                  </a:cubicBezTo>
                  <a:lnTo>
                    <a:pt x="898830" y="2095966"/>
                  </a:lnTo>
                  <a:lnTo>
                    <a:pt x="781383" y="2034127"/>
                  </a:lnTo>
                  <a:cubicBezTo>
                    <a:pt x="731193" y="2000975"/>
                    <a:pt x="683568" y="1962299"/>
                    <a:pt x="639366" y="1918097"/>
                  </a:cubicBezTo>
                  <a:cubicBezTo>
                    <a:pt x="0" y="1278731"/>
                    <a:pt x="0" y="1278731"/>
                    <a:pt x="0" y="1278731"/>
                  </a:cubicBezTo>
                  <a:cubicBezTo>
                    <a:pt x="507206" y="771525"/>
                    <a:pt x="507206" y="771525"/>
                    <a:pt x="507206" y="771525"/>
                  </a:cubicBezTo>
                  <a:cubicBezTo>
                    <a:pt x="504825" y="848916"/>
                    <a:pt x="534591" y="927497"/>
                    <a:pt x="596503" y="983456"/>
                  </a:cubicBezTo>
                  <a:cubicBezTo>
                    <a:pt x="701278" y="1078706"/>
                    <a:pt x="863203" y="1077516"/>
                    <a:pt x="966788" y="982266"/>
                  </a:cubicBezTo>
                  <a:cubicBezTo>
                    <a:pt x="1081088" y="876300"/>
                    <a:pt x="1083469" y="696516"/>
                    <a:pt x="973932" y="586978"/>
                  </a:cubicBezTo>
                  <a:cubicBezTo>
                    <a:pt x="917972" y="531019"/>
                    <a:pt x="844153" y="504825"/>
                    <a:pt x="771525" y="507206"/>
                  </a:cubicBezTo>
                  <a:cubicBezTo>
                    <a:pt x="1278732" y="0"/>
                    <a:pt x="1278732" y="0"/>
                    <a:pt x="127873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C40FF62-A86D-DDCC-A148-4AB2EDD648DF}"/>
                </a:ext>
              </a:extLst>
            </p:cNvPr>
            <p:cNvSpPr txBox="1"/>
            <p:nvPr/>
          </p:nvSpPr>
          <p:spPr>
            <a:xfrm>
              <a:off x="4943158" y="4129086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990E4E8-3042-D074-45CB-FF3E77127FEC}"/>
              </a:ext>
            </a:extLst>
          </p:cNvPr>
          <p:cNvGrpSpPr/>
          <p:nvPr/>
        </p:nvGrpSpPr>
        <p:grpSpPr>
          <a:xfrm>
            <a:off x="1897852" y="1358534"/>
            <a:ext cx="2557463" cy="2825217"/>
            <a:chOff x="3235584" y="1341623"/>
            <a:chExt cx="2557463" cy="2825217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561B4FF-1380-2AC6-54D6-5AD031F250E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235584" y="1341623"/>
              <a:ext cx="2557463" cy="2825217"/>
            </a:xfrm>
            <a:custGeom>
              <a:avLst/>
              <a:gdLst>
                <a:gd name="connsiteX0" fmla="*/ 1265601 w 2557463"/>
                <a:gd name="connsiteY0" fmla="*/ 2593782 h 2825217"/>
                <a:gd name="connsiteX1" fmla="*/ 1339368 w 2557463"/>
                <a:gd name="connsiteY1" fmla="*/ 2559466 h 2825217"/>
                <a:gd name="connsiteX2" fmla="*/ 1382133 w 2557463"/>
                <a:gd name="connsiteY2" fmla="*/ 2516591 h 2825217"/>
                <a:gd name="connsiteX3" fmla="*/ 1391464 w 2557463"/>
                <a:gd name="connsiteY3" fmla="*/ 2489205 h 2825217"/>
                <a:gd name="connsiteX4" fmla="*/ 1396654 w 2557463"/>
                <a:gd name="connsiteY4" fmla="*/ 2471094 h 2825217"/>
                <a:gd name="connsiteX5" fmla="*/ 1418161 w 2557463"/>
                <a:gd name="connsiteY5" fmla="*/ 2467284 h 2825217"/>
                <a:gd name="connsiteX6" fmla="*/ 1478263 w 2557463"/>
                <a:gd name="connsiteY6" fmla="*/ 2402267 h 2825217"/>
                <a:gd name="connsiteX7" fmla="*/ 1479588 w 2557463"/>
                <a:gd name="connsiteY7" fmla="*/ 2382087 h 2825217"/>
                <a:gd name="connsiteX8" fmla="*/ 1501674 w 2557463"/>
                <a:gd name="connsiteY8" fmla="*/ 2377724 h 2825217"/>
                <a:gd name="connsiteX9" fmla="*/ 1569451 w 2557463"/>
                <a:gd name="connsiteY9" fmla="*/ 2343601 h 2825217"/>
                <a:gd name="connsiteX10" fmla="*/ 1600372 w 2557463"/>
                <a:gd name="connsiteY10" fmla="*/ 2281317 h 2825217"/>
                <a:gd name="connsiteX11" fmla="*/ 1603174 w 2557463"/>
                <a:gd name="connsiteY11" fmla="*/ 2173499 h 2825217"/>
                <a:gd name="connsiteX12" fmla="*/ 1603466 w 2557463"/>
                <a:gd name="connsiteY12" fmla="*/ 2122005 h 2825217"/>
                <a:gd name="connsiteX13" fmla="*/ 1618590 w 2557463"/>
                <a:gd name="connsiteY13" fmla="*/ 2117527 h 2825217"/>
                <a:gd name="connsiteX14" fmla="*/ 1917205 w 2557463"/>
                <a:gd name="connsiteY14" fmla="*/ 1919288 h 2825217"/>
                <a:gd name="connsiteX15" fmla="*/ 2557463 w 2557463"/>
                <a:gd name="connsiteY15" fmla="*/ 1279922 h 2825217"/>
                <a:gd name="connsiteX16" fmla="*/ 1990989 w 2557463"/>
                <a:gd name="connsiteY16" fmla="*/ 713184 h 2825217"/>
                <a:gd name="connsiteX17" fmla="*/ 1992179 w 2557463"/>
                <a:gd name="connsiteY17" fmla="*/ 648891 h 2825217"/>
                <a:gd name="connsiteX18" fmla="*/ 2048113 w 2557463"/>
                <a:gd name="connsiteY18" fmla="*/ 583406 h 2825217"/>
                <a:gd name="connsiteX19" fmla="*/ 2100476 w 2557463"/>
                <a:gd name="connsiteY19" fmla="*/ 582216 h 2825217"/>
                <a:gd name="connsiteX20" fmla="*/ 2108806 w 2557463"/>
                <a:gd name="connsiteY20" fmla="*/ 583406 h 2825217"/>
                <a:gd name="connsiteX21" fmla="*/ 2258755 w 2557463"/>
                <a:gd name="connsiteY21" fmla="*/ 533400 h 2825217"/>
                <a:gd name="connsiteX22" fmla="*/ 2261135 w 2557463"/>
                <a:gd name="connsiteY22" fmla="*/ 311944 h 2825217"/>
                <a:gd name="connsiteX23" fmla="*/ 2137368 w 2557463"/>
                <a:gd name="connsiteY23" fmla="*/ 254794 h 2825217"/>
                <a:gd name="connsiteX24" fmla="*/ 2020741 w 2557463"/>
                <a:gd name="connsiteY24" fmla="*/ 303609 h 2825217"/>
                <a:gd name="connsiteX25" fmla="*/ 1974328 w 2557463"/>
                <a:gd name="connsiteY25" fmla="*/ 448866 h 2825217"/>
                <a:gd name="connsiteX26" fmla="*/ 1975518 w 2557463"/>
                <a:gd name="connsiteY26" fmla="*/ 457200 h 2825217"/>
                <a:gd name="connsiteX27" fmla="*/ 1974328 w 2557463"/>
                <a:gd name="connsiteY27" fmla="*/ 509587 h 2825217"/>
                <a:gd name="connsiteX28" fmla="*/ 1908874 w 2557463"/>
                <a:gd name="connsiteY28" fmla="*/ 565547 h 2825217"/>
                <a:gd name="connsiteX29" fmla="*/ 1844611 w 2557463"/>
                <a:gd name="connsiteY29" fmla="*/ 566737 h 2825217"/>
                <a:gd name="connsiteX30" fmla="*/ 1278137 w 2557463"/>
                <a:gd name="connsiteY30" fmla="*/ 0 h 2825217"/>
                <a:gd name="connsiteX31" fmla="*/ 791397 w 2557463"/>
                <a:gd name="connsiteY31" fmla="*/ 486966 h 2825217"/>
                <a:gd name="connsiteX32" fmla="*/ 1004420 w 2557463"/>
                <a:gd name="connsiteY32" fmla="*/ 577453 h 2825217"/>
                <a:gd name="connsiteX33" fmla="*/ 1002040 w 2557463"/>
                <a:gd name="connsiteY33" fmla="*/ 946547 h 2825217"/>
                <a:gd name="connsiteX34" fmla="*/ 608126 w 2557463"/>
                <a:gd name="connsiteY34" fmla="*/ 954881 h 2825217"/>
                <a:gd name="connsiteX35" fmla="*/ 527201 w 2557463"/>
                <a:gd name="connsiteY35" fmla="*/ 751284 h 2825217"/>
                <a:gd name="connsiteX36" fmla="*/ 0 w 2557463"/>
                <a:gd name="connsiteY36" fmla="*/ 1279922 h 2825217"/>
                <a:gd name="connsiteX37" fmla="*/ 639068 w 2557463"/>
                <a:gd name="connsiteY37" fmla="*/ 1919288 h 2825217"/>
                <a:gd name="connsiteX38" fmla="*/ 781019 w 2557463"/>
                <a:gd name="connsiteY38" fmla="*/ 2034927 h 2825217"/>
                <a:gd name="connsiteX39" fmla="*/ 930242 w 2557463"/>
                <a:gd name="connsiteY39" fmla="*/ 2113269 h 2825217"/>
                <a:gd name="connsiteX40" fmla="*/ 930297 w 2557463"/>
                <a:gd name="connsiteY40" fmla="*/ 2127736 h 2825217"/>
                <a:gd name="connsiteX41" fmla="*/ 933259 w 2557463"/>
                <a:gd name="connsiteY41" fmla="*/ 2291478 h 2825217"/>
                <a:gd name="connsiteX42" fmla="*/ 965145 w 2557463"/>
                <a:gd name="connsiteY42" fmla="*/ 2346224 h 2825217"/>
                <a:gd name="connsiteX43" fmla="*/ 1029251 w 2557463"/>
                <a:gd name="connsiteY43" fmla="*/ 2377642 h 2825217"/>
                <a:gd name="connsiteX44" fmla="*/ 1050315 w 2557463"/>
                <a:gd name="connsiteY44" fmla="*/ 2382390 h 2825217"/>
                <a:gd name="connsiteX45" fmla="*/ 1052165 w 2557463"/>
                <a:gd name="connsiteY45" fmla="*/ 2400362 h 2825217"/>
                <a:gd name="connsiteX46" fmla="*/ 1075025 w 2557463"/>
                <a:gd name="connsiteY46" fmla="*/ 2450581 h 2825217"/>
                <a:gd name="connsiteX47" fmla="*/ 1121462 w 2557463"/>
                <a:gd name="connsiteY47" fmla="*/ 2468913 h 2825217"/>
                <a:gd name="connsiteX48" fmla="*/ 1137860 w 2557463"/>
                <a:gd name="connsiteY48" fmla="*/ 2470955 h 2825217"/>
                <a:gd name="connsiteX49" fmla="*/ 1140012 w 2557463"/>
                <a:gd name="connsiteY49" fmla="*/ 2486140 h 2825217"/>
                <a:gd name="connsiteX50" fmla="*/ 1223831 w 2557463"/>
                <a:gd name="connsiteY50" fmla="*/ 2576031 h 2825217"/>
                <a:gd name="connsiteX51" fmla="*/ 1265601 w 2557463"/>
                <a:gd name="connsiteY51" fmla="*/ 2593782 h 2825217"/>
                <a:gd name="connsiteX52" fmla="*/ 1265821 w 2557463"/>
                <a:gd name="connsiteY52" fmla="*/ 2825217 h 2825217"/>
                <a:gd name="connsiteX53" fmla="*/ 1283325 w 2557463"/>
                <a:gd name="connsiteY53" fmla="*/ 2811967 h 2825217"/>
                <a:gd name="connsiteX54" fmla="*/ 1318635 w 2557463"/>
                <a:gd name="connsiteY54" fmla="*/ 2767573 h 2825217"/>
                <a:gd name="connsiteX55" fmla="*/ 1336828 w 2557463"/>
                <a:gd name="connsiteY55" fmla="*/ 2746039 h 2825217"/>
                <a:gd name="connsiteX56" fmla="*/ 1367722 w 2557463"/>
                <a:gd name="connsiteY56" fmla="*/ 2706339 h 2825217"/>
                <a:gd name="connsiteX57" fmla="*/ 1369129 w 2557463"/>
                <a:gd name="connsiteY57" fmla="*/ 2693970 h 2825217"/>
                <a:gd name="connsiteX58" fmla="*/ 1348038 w 2557463"/>
                <a:gd name="connsiteY58" fmla="*/ 2692619 h 2825217"/>
                <a:gd name="connsiteX59" fmla="*/ 1348009 w 2557463"/>
                <a:gd name="connsiteY59" fmla="*/ 2692782 h 2825217"/>
                <a:gd name="connsiteX60" fmla="*/ 1311870 w 2557463"/>
                <a:gd name="connsiteY60" fmla="*/ 2681078 h 2825217"/>
                <a:gd name="connsiteX61" fmla="*/ 1281171 w 2557463"/>
                <a:gd name="connsiteY61" fmla="*/ 2650295 h 2825217"/>
                <a:gd name="connsiteX62" fmla="*/ 1264800 w 2557463"/>
                <a:gd name="connsiteY62" fmla="*/ 2629865 h 2825217"/>
                <a:gd name="connsiteX63" fmla="*/ 1257208 w 2557463"/>
                <a:gd name="connsiteY63" fmla="*/ 2641598 h 2825217"/>
                <a:gd name="connsiteX64" fmla="*/ 1206741 w 2557463"/>
                <a:gd name="connsiteY64" fmla="*/ 2688172 h 2825217"/>
                <a:gd name="connsiteX65" fmla="*/ 1177753 w 2557463"/>
                <a:gd name="connsiteY65" fmla="*/ 2692865 h 2825217"/>
                <a:gd name="connsiteX66" fmla="*/ 1161436 w 2557463"/>
                <a:gd name="connsiteY66" fmla="*/ 2697449 h 2825217"/>
                <a:gd name="connsiteX67" fmla="*/ 1196112 w 2557463"/>
                <a:gd name="connsiteY67" fmla="*/ 2747142 h 2825217"/>
                <a:gd name="connsiteX68" fmla="*/ 1207403 w 2557463"/>
                <a:gd name="connsiteY68" fmla="*/ 2749905 h 2825217"/>
                <a:gd name="connsiteX69" fmla="*/ 1212538 w 2557463"/>
                <a:gd name="connsiteY69" fmla="*/ 2762770 h 2825217"/>
                <a:gd name="connsiteX70" fmla="*/ 1243735 w 2557463"/>
                <a:gd name="connsiteY70" fmla="*/ 2808653 h 282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557463" h="2825217">
                  <a:moveTo>
                    <a:pt x="1265601" y="2593782"/>
                  </a:moveTo>
                  <a:cubicBezTo>
                    <a:pt x="1272833" y="2593782"/>
                    <a:pt x="1320015" y="2571696"/>
                    <a:pt x="1339368" y="2559466"/>
                  </a:cubicBezTo>
                  <a:cubicBezTo>
                    <a:pt x="1357590" y="2547815"/>
                    <a:pt x="1375424" y="2529926"/>
                    <a:pt x="1382133" y="2516591"/>
                  </a:cubicBezTo>
                  <a:cubicBezTo>
                    <a:pt x="1386031" y="2507751"/>
                    <a:pt x="1389153" y="2498586"/>
                    <a:pt x="1391464" y="2489205"/>
                  </a:cubicBezTo>
                  <a:cubicBezTo>
                    <a:pt x="1392823" y="2483067"/>
                    <a:pt x="1394557" y="2477018"/>
                    <a:pt x="1396654" y="2471094"/>
                  </a:cubicBezTo>
                  <a:cubicBezTo>
                    <a:pt x="1397096" y="2470817"/>
                    <a:pt x="1406758" y="2469106"/>
                    <a:pt x="1418161" y="2467284"/>
                  </a:cubicBezTo>
                  <a:cubicBezTo>
                    <a:pt x="1455818" y="2461209"/>
                    <a:pt x="1475851" y="2439538"/>
                    <a:pt x="1478263" y="2402267"/>
                  </a:cubicBezTo>
                  <a:lnTo>
                    <a:pt x="1479588" y="2382087"/>
                  </a:lnTo>
                  <a:lnTo>
                    <a:pt x="1501674" y="2377724"/>
                  </a:lnTo>
                  <a:cubicBezTo>
                    <a:pt x="1530662" y="2372036"/>
                    <a:pt x="1551367" y="2361518"/>
                    <a:pt x="1569451" y="2343601"/>
                  </a:cubicBezTo>
                  <a:cubicBezTo>
                    <a:pt x="1586414" y="2326868"/>
                    <a:pt x="1597298" y="2304944"/>
                    <a:pt x="1600372" y="2281317"/>
                  </a:cubicBezTo>
                  <a:cubicBezTo>
                    <a:pt x="1601682" y="2271942"/>
                    <a:pt x="1602600" y="2241568"/>
                    <a:pt x="1603174" y="2173499"/>
                  </a:cubicBezTo>
                  <a:lnTo>
                    <a:pt x="1603466" y="2122005"/>
                  </a:lnTo>
                  <a:lnTo>
                    <a:pt x="1618590" y="2117527"/>
                  </a:lnTo>
                  <a:cubicBezTo>
                    <a:pt x="1727314" y="2073474"/>
                    <a:pt x="1829140" y="2007394"/>
                    <a:pt x="1917205" y="1919288"/>
                  </a:cubicBezTo>
                  <a:cubicBezTo>
                    <a:pt x="2557463" y="1279922"/>
                    <a:pt x="2557463" y="1279922"/>
                    <a:pt x="2557463" y="1279922"/>
                  </a:cubicBezTo>
                  <a:cubicBezTo>
                    <a:pt x="1990989" y="713184"/>
                    <a:pt x="1990989" y="713184"/>
                    <a:pt x="1990989" y="713184"/>
                  </a:cubicBezTo>
                  <a:cubicBezTo>
                    <a:pt x="1992179" y="648891"/>
                    <a:pt x="1992179" y="648891"/>
                    <a:pt x="1992179" y="648891"/>
                  </a:cubicBezTo>
                  <a:cubicBezTo>
                    <a:pt x="1993369" y="616744"/>
                    <a:pt x="2015981" y="588169"/>
                    <a:pt x="2048113" y="583406"/>
                  </a:cubicBezTo>
                  <a:cubicBezTo>
                    <a:pt x="2065964" y="581025"/>
                    <a:pt x="2085005" y="581025"/>
                    <a:pt x="2100476" y="582216"/>
                  </a:cubicBezTo>
                  <a:cubicBezTo>
                    <a:pt x="2102856" y="582216"/>
                    <a:pt x="2106426" y="583406"/>
                    <a:pt x="2108806" y="583406"/>
                  </a:cubicBezTo>
                  <a:cubicBezTo>
                    <a:pt x="2162359" y="592931"/>
                    <a:pt x="2218293" y="576262"/>
                    <a:pt x="2258755" y="533400"/>
                  </a:cubicBezTo>
                  <a:cubicBezTo>
                    <a:pt x="2315879" y="471487"/>
                    <a:pt x="2317069" y="375047"/>
                    <a:pt x="2261135" y="311944"/>
                  </a:cubicBezTo>
                  <a:cubicBezTo>
                    <a:pt x="2227813" y="273844"/>
                    <a:pt x="2182591" y="254794"/>
                    <a:pt x="2137368" y="254794"/>
                  </a:cubicBezTo>
                  <a:cubicBezTo>
                    <a:pt x="2094525" y="254794"/>
                    <a:pt x="2052873" y="271462"/>
                    <a:pt x="2020741" y="303609"/>
                  </a:cubicBezTo>
                  <a:cubicBezTo>
                    <a:pt x="1980279" y="342900"/>
                    <a:pt x="1965998" y="397669"/>
                    <a:pt x="1974328" y="448866"/>
                  </a:cubicBezTo>
                  <a:cubicBezTo>
                    <a:pt x="1974328" y="451247"/>
                    <a:pt x="1975518" y="454819"/>
                    <a:pt x="1975518" y="457200"/>
                  </a:cubicBezTo>
                  <a:cubicBezTo>
                    <a:pt x="1976708" y="472678"/>
                    <a:pt x="1976708" y="491728"/>
                    <a:pt x="1974328" y="509587"/>
                  </a:cubicBezTo>
                  <a:cubicBezTo>
                    <a:pt x="1969568" y="541734"/>
                    <a:pt x="1941006" y="564356"/>
                    <a:pt x="1908874" y="565547"/>
                  </a:cubicBezTo>
                  <a:cubicBezTo>
                    <a:pt x="1844611" y="566737"/>
                    <a:pt x="1844611" y="566737"/>
                    <a:pt x="1844611" y="566737"/>
                  </a:cubicBezTo>
                  <a:cubicBezTo>
                    <a:pt x="1278137" y="0"/>
                    <a:pt x="1278137" y="0"/>
                    <a:pt x="1278137" y="0"/>
                  </a:cubicBezTo>
                  <a:cubicBezTo>
                    <a:pt x="791397" y="486966"/>
                    <a:pt x="791397" y="486966"/>
                    <a:pt x="791397" y="486966"/>
                  </a:cubicBezTo>
                  <a:cubicBezTo>
                    <a:pt x="868752" y="484584"/>
                    <a:pt x="947297" y="514350"/>
                    <a:pt x="1004420" y="577453"/>
                  </a:cubicBezTo>
                  <a:cubicBezTo>
                    <a:pt x="1098436" y="681037"/>
                    <a:pt x="1097246" y="842962"/>
                    <a:pt x="1002040" y="946547"/>
                  </a:cubicBezTo>
                  <a:cubicBezTo>
                    <a:pt x="896123" y="1060847"/>
                    <a:pt x="717613" y="1064419"/>
                    <a:pt x="608126" y="954881"/>
                  </a:cubicBezTo>
                  <a:cubicBezTo>
                    <a:pt x="552193" y="898922"/>
                    <a:pt x="524821" y="825103"/>
                    <a:pt x="527201" y="751284"/>
                  </a:cubicBezTo>
                  <a:cubicBezTo>
                    <a:pt x="0" y="1279922"/>
                    <a:pt x="0" y="1279922"/>
                    <a:pt x="0" y="1279922"/>
                  </a:cubicBezTo>
                  <a:cubicBezTo>
                    <a:pt x="639068" y="1919288"/>
                    <a:pt x="639068" y="1919288"/>
                    <a:pt x="639068" y="1919288"/>
                  </a:cubicBezTo>
                  <a:cubicBezTo>
                    <a:pt x="683250" y="1963341"/>
                    <a:pt x="730852" y="2001887"/>
                    <a:pt x="781019" y="2034927"/>
                  </a:cubicBezTo>
                  <a:lnTo>
                    <a:pt x="930242" y="2113269"/>
                  </a:lnTo>
                  <a:lnTo>
                    <a:pt x="930297" y="2127736"/>
                  </a:lnTo>
                  <a:cubicBezTo>
                    <a:pt x="930845" y="2247163"/>
                    <a:pt x="931765" y="2285880"/>
                    <a:pt x="933259" y="2291478"/>
                  </a:cubicBezTo>
                  <a:cubicBezTo>
                    <a:pt x="938508" y="2312371"/>
                    <a:pt x="949562" y="2331352"/>
                    <a:pt x="965145" y="2346224"/>
                  </a:cubicBezTo>
                  <a:cubicBezTo>
                    <a:pt x="982014" y="2362016"/>
                    <a:pt x="1000788" y="2371209"/>
                    <a:pt x="1029251" y="2377642"/>
                  </a:cubicBezTo>
                  <a:lnTo>
                    <a:pt x="1050315" y="2382390"/>
                  </a:lnTo>
                  <a:lnTo>
                    <a:pt x="1052165" y="2400362"/>
                  </a:lnTo>
                  <a:cubicBezTo>
                    <a:pt x="1054539" y="2423526"/>
                    <a:pt x="1061166" y="2438129"/>
                    <a:pt x="1075025" y="2450581"/>
                  </a:cubicBezTo>
                  <a:cubicBezTo>
                    <a:pt x="1087586" y="2461900"/>
                    <a:pt x="1097828" y="2465959"/>
                    <a:pt x="1121462" y="2468913"/>
                  </a:cubicBezTo>
                  <a:lnTo>
                    <a:pt x="1137860" y="2470955"/>
                  </a:lnTo>
                  <a:lnTo>
                    <a:pt x="1140012" y="2486140"/>
                  </a:lnTo>
                  <a:cubicBezTo>
                    <a:pt x="1145535" y="2524790"/>
                    <a:pt x="1167621" y="2548422"/>
                    <a:pt x="1223831" y="2576031"/>
                  </a:cubicBezTo>
                  <a:cubicBezTo>
                    <a:pt x="1243735" y="2585803"/>
                    <a:pt x="1262480" y="2593782"/>
                    <a:pt x="1265601" y="2593782"/>
                  </a:cubicBezTo>
                  <a:close/>
                  <a:moveTo>
                    <a:pt x="1265821" y="2825217"/>
                  </a:moveTo>
                  <a:lnTo>
                    <a:pt x="1283325" y="2811967"/>
                  </a:lnTo>
                  <a:cubicBezTo>
                    <a:pt x="1308365" y="2793028"/>
                    <a:pt x="1313389" y="2786704"/>
                    <a:pt x="1318635" y="2767573"/>
                  </a:cubicBezTo>
                  <a:cubicBezTo>
                    <a:pt x="1323218" y="2750842"/>
                    <a:pt x="1323494" y="2750484"/>
                    <a:pt x="1336828" y="2746039"/>
                  </a:cubicBezTo>
                  <a:cubicBezTo>
                    <a:pt x="1353948" y="2739906"/>
                    <a:pt x="1365985" y="2724438"/>
                    <a:pt x="1367722" y="2706339"/>
                  </a:cubicBezTo>
                  <a:lnTo>
                    <a:pt x="1369129" y="2693970"/>
                  </a:lnTo>
                  <a:lnTo>
                    <a:pt x="1348038" y="2692619"/>
                  </a:lnTo>
                  <a:lnTo>
                    <a:pt x="1348009" y="2692782"/>
                  </a:lnTo>
                  <a:cubicBezTo>
                    <a:pt x="1329236" y="2691596"/>
                    <a:pt x="1325233" y="2690272"/>
                    <a:pt x="1311870" y="2681078"/>
                  </a:cubicBezTo>
                  <a:cubicBezTo>
                    <a:pt x="1300362" y="2672174"/>
                    <a:pt x="1290044" y="2661827"/>
                    <a:pt x="1281171" y="2650295"/>
                  </a:cubicBezTo>
                  <a:cubicBezTo>
                    <a:pt x="1272586" y="2639058"/>
                    <a:pt x="1265214" y="2629865"/>
                    <a:pt x="1264800" y="2629865"/>
                  </a:cubicBezTo>
                  <a:cubicBezTo>
                    <a:pt x="1261946" y="2633556"/>
                    <a:pt x="1259406" y="2637483"/>
                    <a:pt x="1257208" y="2641598"/>
                  </a:cubicBezTo>
                  <a:cubicBezTo>
                    <a:pt x="1247765" y="2657694"/>
                    <a:pt x="1222091" y="2681409"/>
                    <a:pt x="1206741" y="2688172"/>
                  </a:cubicBezTo>
                  <a:cubicBezTo>
                    <a:pt x="1197658" y="2692253"/>
                    <a:pt x="1187661" y="2693874"/>
                    <a:pt x="1177753" y="2692865"/>
                  </a:cubicBezTo>
                  <a:cubicBezTo>
                    <a:pt x="1162955" y="2692011"/>
                    <a:pt x="1161409" y="2692452"/>
                    <a:pt x="1161436" y="2697449"/>
                  </a:cubicBezTo>
                  <a:cubicBezTo>
                    <a:pt x="1161436" y="2717823"/>
                    <a:pt x="1179409" y="2743498"/>
                    <a:pt x="1196112" y="2747142"/>
                  </a:cubicBezTo>
                  <a:cubicBezTo>
                    <a:pt x="1200584" y="2748137"/>
                    <a:pt x="1205637" y="2749379"/>
                    <a:pt x="1207403" y="2749905"/>
                  </a:cubicBezTo>
                  <a:cubicBezTo>
                    <a:pt x="1209170" y="2750428"/>
                    <a:pt x="1211462" y="2756226"/>
                    <a:pt x="1212538" y="2762770"/>
                  </a:cubicBezTo>
                  <a:cubicBezTo>
                    <a:pt x="1216127" y="2784579"/>
                    <a:pt x="1220821" y="2791371"/>
                    <a:pt x="1243735" y="280865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7966661-D76D-E8E1-5CA7-B47F3576B077}"/>
                </a:ext>
              </a:extLst>
            </p:cNvPr>
            <p:cNvSpPr txBox="1"/>
            <p:nvPr/>
          </p:nvSpPr>
          <p:spPr>
            <a:xfrm>
              <a:off x="3666552" y="2335292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6E81BC9-5888-D759-26BB-02B905A20BF4}"/>
              </a:ext>
            </a:extLst>
          </p:cNvPr>
          <p:cNvGrpSpPr/>
          <p:nvPr/>
        </p:nvGrpSpPr>
        <p:grpSpPr>
          <a:xfrm>
            <a:off x="934110" y="3002649"/>
            <a:ext cx="2184530" cy="2248910"/>
            <a:chOff x="2271842" y="2985738"/>
            <a:chExt cx="2184530" cy="224891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94ADB7A-D718-5266-C8C3-FDCE263D02EF}"/>
                </a:ext>
              </a:extLst>
            </p:cNvPr>
            <p:cNvSpPr>
              <a:spLocks/>
            </p:cNvSpPr>
            <p:nvPr/>
          </p:nvSpPr>
          <p:spPr bwMode="auto">
            <a:xfrm rot="5400000" flipV="1">
              <a:off x="2239652" y="3017928"/>
              <a:ext cx="2248910" cy="2184530"/>
            </a:xfrm>
            <a:custGeom>
              <a:avLst/>
              <a:gdLst>
                <a:gd name="connsiteX0" fmla="*/ 0 w 2248910"/>
                <a:gd name="connsiteY0" fmla="*/ 906692 h 2184530"/>
                <a:gd name="connsiteX1" fmla="*/ 566738 w 2248910"/>
                <a:gd name="connsiteY1" fmla="*/ 1473034 h 2184530"/>
                <a:gd name="connsiteX2" fmla="*/ 565547 w 2248910"/>
                <a:gd name="connsiteY2" fmla="*/ 1537283 h 2184530"/>
                <a:gd name="connsiteX3" fmla="*/ 509588 w 2248910"/>
                <a:gd name="connsiteY3" fmla="*/ 1601532 h 2184530"/>
                <a:gd name="connsiteX4" fmla="*/ 457200 w 2248910"/>
                <a:gd name="connsiteY4" fmla="*/ 1602721 h 2184530"/>
                <a:gd name="connsiteX5" fmla="*/ 448866 w 2248910"/>
                <a:gd name="connsiteY5" fmla="*/ 1601532 h 2184530"/>
                <a:gd name="connsiteX6" fmla="*/ 298847 w 2248910"/>
                <a:gd name="connsiteY6" fmla="*/ 1652693 h 2184530"/>
                <a:gd name="connsiteX7" fmla="*/ 296466 w 2248910"/>
                <a:gd name="connsiteY7" fmla="*/ 1873994 h 2184530"/>
                <a:gd name="connsiteX8" fmla="*/ 420291 w 2248910"/>
                <a:gd name="connsiteY8" fmla="*/ 1929914 h 2184530"/>
                <a:gd name="connsiteX9" fmla="*/ 536972 w 2248910"/>
                <a:gd name="connsiteY9" fmla="*/ 1881133 h 2184530"/>
                <a:gd name="connsiteX10" fmla="*/ 583407 w 2248910"/>
                <a:gd name="connsiteY10" fmla="*/ 1737168 h 2184530"/>
                <a:gd name="connsiteX11" fmla="*/ 582216 w 2248910"/>
                <a:gd name="connsiteY11" fmla="*/ 1728839 h 2184530"/>
                <a:gd name="connsiteX12" fmla="*/ 583407 w 2248910"/>
                <a:gd name="connsiteY12" fmla="*/ 1675299 h 2184530"/>
                <a:gd name="connsiteX13" fmla="*/ 648891 w 2248910"/>
                <a:gd name="connsiteY13" fmla="*/ 1620568 h 2184530"/>
                <a:gd name="connsiteX14" fmla="*/ 713185 w 2248910"/>
                <a:gd name="connsiteY14" fmla="*/ 1618189 h 2184530"/>
                <a:gd name="connsiteX15" fmla="*/ 1278732 w 2248910"/>
                <a:gd name="connsiteY15" fmla="*/ 2184530 h 2184530"/>
                <a:gd name="connsiteX16" fmla="*/ 1280739 w 2248910"/>
                <a:gd name="connsiteY16" fmla="*/ 2182528 h 2184530"/>
                <a:gd name="connsiteX17" fmla="*/ 1281156 w 2248910"/>
                <a:gd name="connsiteY17" fmla="*/ 2182944 h 2184530"/>
                <a:gd name="connsiteX18" fmla="*/ 1281820 w 2248910"/>
                <a:gd name="connsiteY18" fmla="*/ 2183607 h 2184530"/>
                <a:gd name="connsiteX19" fmla="*/ 1920739 w 2248910"/>
                <a:gd name="connsiteY19" fmla="*/ 1544241 h 2184530"/>
                <a:gd name="connsiteX20" fmla="*/ 1926132 w 2248910"/>
                <a:gd name="connsiteY20" fmla="*/ 1538019 h 2184530"/>
                <a:gd name="connsiteX21" fmla="*/ 1981238 w 2248910"/>
                <a:gd name="connsiteY21" fmla="*/ 1476896 h 2184530"/>
                <a:gd name="connsiteX22" fmla="*/ 1992900 w 2248910"/>
                <a:gd name="connsiteY22" fmla="*/ 1460996 h 2184530"/>
                <a:gd name="connsiteX23" fmla="*/ 2003733 w 2248910"/>
                <a:gd name="connsiteY23" fmla="*/ 1448499 h 2184530"/>
                <a:gd name="connsiteX24" fmla="*/ 2016602 w 2248910"/>
                <a:gd name="connsiteY24" fmla="*/ 1428679 h 2184530"/>
                <a:gd name="connsiteX25" fmla="*/ 2034928 w 2248910"/>
                <a:gd name="connsiteY25" fmla="*/ 1403693 h 2184530"/>
                <a:gd name="connsiteX26" fmla="*/ 2055687 w 2248910"/>
                <a:gd name="connsiteY26" fmla="*/ 1368486 h 2184530"/>
                <a:gd name="connsiteX27" fmla="*/ 2071120 w 2248910"/>
                <a:gd name="connsiteY27" fmla="*/ 1344718 h 2184530"/>
                <a:gd name="connsiteX28" fmla="*/ 2076700 w 2248910"/>
                <a:gd name="connsiteY28" fmla="*/ 1332848 h 2184530"/>
                <a:gd name="connsiteX29" fmla="*/ 2080357 w 2248910"/>
                <a:gd name="connsiteY29" fmla="*/ 1326646 h 2184530"/>
                <a:gd name="connsiteX30" fmla="*/ 2117527 w 2248910"/>
                <a:gd name="connsiteY30" fmla="*/ 1246397 h 2184530"/>
                <a:gd name="connsiteX31" fmla="*/ 2118065 w 2248910"/>
                <a:gd name="connsiteY31" fmla="*/ 1244857 h 2184530"/>
                <a:gd name="connsiteX32" fmla="*/ 2122903 w 2248910"/>
                <a:gd name="connsiteY32" fmla="*/ 1234566 h 2184530"/>
                <a:gd name="connsiteX33" fmla="*/ 2134389 w 2248910"/>
                <a:gd name="connsiteY33" fmla="*/ 1198099 h 2184530"/>
                <a:gd name="connsiteX34" fmla="*/ 2146437 w 2248910"/>
                <a:gd name="connsiteY34" fmla="*/ 1163589 h 2184530"/>
                <a:gd name="connsiteX35" fmla="*/ 2150468 w 2248910"/>
                <a:gd name="connsiteY35" fmla="*/ 1147052 h 2184530"/>
                <a:gd name="connsiteX36" fmla="*/ 2159079 w 2248910"/>
                <a:gd name="connsiteY36" fmla="*/ 1119712 h 2184530"/>
                <a:gd name="connsiteX37" fmla="*/ 2163988 w 2248910"/>
                <a:gd name="connsiteY37" fmla="*/ 1091580 h 2184530"/>
                <a:gd name="connsiteX38" fmla="*/ 2167087 w 2248910"/>
                <a:gd name="connsiteY38" fmla="*/ 1078866 h 2184530"/>
                <a:gd name="connsiteX39" fmla="*/ 2171256 w 2248910"/>
                <a:gd name="connsiteY39" fmla="*/ 1049928 h 2184530"/>
                <a:gd name="connsiteX40" fmla="*/ 2179650 w 2248910"/>
                <a:gd name="connsiteY40" fmla="*/ 1001825 h 2184530"/>
                <a:gd name="connsiteX41" fmla="*/ 2184616 w 2248910"/>
                <a:gd name="connsiteY41" fmla="*/ 882572 h 2184530"/>
                <a:gd name="connsiteX42" fmla="*/ 2180038 w 2248910"/>
                <a:gd name="connsiteY42" fmla="*/ 831397 h 2184530"/>
                <a:gd name="connsiteX43" fmla="*/ 2179477 w 2248910"/>
                <a:gd name="connsiteY43" fmla="*/ 819635 h 2184530"/>
                <a:gd name="connsiteX44" fmla="*/ 2178182 w 2248910"/>
                <a:gd name="connsiteY44" fmla="*/ 810654 h 2184530"/>
                <a:gd name="connsiteX45" fmla="*/ 2173975 w 2248910"/>
                <a:gd name="connsiteY45" fmla="*/ 763622 h 2184530"/>
                <a:gd name="connsiteX46" fmla="*/ 2147729 w 2248910"/>
                <a:gd name="connsiteY46" fmla="*/ 646645 h 2184530"/>
                <a:gd name="connsiteX47" fmla="*/ 2129995 w 2248910"/>
                <a:gd name="connsiteY47" fmla="*/ 595766 h 2184530"/>
                <a:gd name="connsiteX48" fmla="*/ 2169350 w 2248910"/>
                <a:gd name="connsiteY48" fmla="*/ 556187 h 2184530"/>
                <a:gd name="connsiteX49" fmla="*/ 2232517 w 2248910"/>
                <a:gd name="connsiteY49" fmla="*/ 489913 h 2184530"/>
                <a:gd name="connsiteX50" fmla="*/ 2248888 w 2248910"/>
                <a:gd name="connsiteY50" fmla="*/ 428709 h 2184530"/>
                <a:gd name="connsiteX51" fmla="*/ 2226001 w 2248910"/>
                <a:gd name="connsiteY51" fmla="*/ 361087 h 2184530"/>
                <a:gd name="connsiteX52" fmla="*/ 2214526 w 2248910"/>
                <a:gd name="connsiteY52" fmla="*/ 342796 h 2184530"/>
                <a:gd name="connsiteX53" fmla="*/ 2225973 w 2248910"/>
                <a:gd name="connsiteY53" fmla="*/ 328818 h 2184530"/>
                <a:gd name="connsiteX54" fmla="*/ 2245493 w 2248910"/>
                <a:gd name="connsiteY54" fmla="*/ 277209 h 2184530"/>
                <a:gd name="connsiteX55" fmla="*/ 2225774 w 2248910"/>
                <a:gd name="connsiteY55" fmla="*/ 231344 h 2184530"/>
                <a:gd name="connsiteX56" fmla="*/ 2215666 w 2248910"/>
                <a:gd name="connsiteY56" fmla="*/ 218271 h 2184530"/>
                <a:gd name="connsiteX57" fmla="*/ 2224923 w 2248910"/>
                <a:gd name="connsiteY57" fmla="*/ 206042 h 2184530"/>
                <a:gd name="connsiteX58" fmla="*/ 2229630 w 2248910"/>
                <a:gd name="connsiteY58" fmla="*/ 83227 h 2184530"/>
                <a:gd name="connsiteX59" fmla="*/ 2212788 w 2248910"/>
                <a:gd name="connsiteY59" fmla="*/ 41082 h 2184530"/>
                <a:gd name="connsiteX60" fmla="*/ 2136456 w 2248910"/>
                <a:gd name="connsiteY60" fmla="*/ 12928 h 2184530"/>
                <a:gd name="connsiteX61" fmla="*/ 2075899 w 2248910"/>
                <a:gd name="connsiteY61" fmla="*/ 12802 h 2184530"/>
                <a:gd name="connsiteX62" fmla="*/ 2049894 w 2248910"/>
                <a:gd name="connsiteY62" fmla="*/ 25481 h 2184530"/>
                <a:gd name="connsiteX63" fmla="*/ 2033386 w 2248910"/>
                <a:gd name="connsiteY63" fmla="*/ 34562 h 2184530"/>
                <a:gd name="connsiteX64" fmla="*/ 2015527 w 2248910"/>
                <a:gd name="connsiteY64" fmla="*/ 21988 h 2184530"/>
                <a:gd name="connsiteX65" fmla="*/ 1927043 w 2248910"/>
                <a:gd name="connsiteY65" fmla="*/ 25166 h 2184530"/>
                <a:gd name="connsiteX66" fmla="*/ 1911792 w 2248910"/>
                <a:gd name="connsiteY66" fmla="*/ 38447 h 2184530"/>
                <a:gd name="connsiteX67" fmla="*/ 1893132 w 2248910"/>
                <a:gd name="connsiteY67" fmla="*/ 25852 h 2184530"/>
                <a:gd name="connsiteX68" fmla="*/ 1821159 w 2248910"/>
                <a:gd name="connsiteY68" fmla="*/ 1813 h 2184530"/>
                <a:gd name="connsiteX69" fmla="*/ 1755178 w 2248910"/>
                <a:gd name="connsiteY69" fmla="*/ 23768 h 2184530"/>
                <a:gd name="connsiteX70" fmla="*/ 1702842 w 2248910"/>
                <a:gd name="connsiteY70" fmla="*/ 72348 h 2184530"/>
                <a:gd name="connsiteX71" fmla="*/ 1680993 w 2248910"/>
                <a:gd name="connsiteY71" fmla="*/ 93629 h 2184530"/>
                <a:gd name="connsiteX72" fmla="*/ 1621506 w 2248910"/>
                <a:gd name="connsiteY72" fmla="*/ 66080 h 2184530"/>
                <a:gd name="connsiteX73" fmla="*/ 1281226 w 2248910"/>
                <a:gd name="connsiteY73" fmla="*/ 0 h 2184530"/>
                <a:gd name="connsiteX74" fmla="*/ 641712 w 2248910"/>
                <a:gd name="connsiteY74" fmla="*/ 264319 h 2184530"/>
                <a:gd name="connsiteX75" fmla="*/ 2793 w 2248910"/>
                <a:gd name="connsiteY75" fmla="*/ 903685 h 2184530"/>
                <a:gd name="connsiteX76" fmla="*/ 2901 w 2248910"/>
                <a:gd name="connsiteY76" fmla="*/ 903793 h 2184530"/>
                <a:gd name="connsiteX77" fmla="*/ 1249 w 2248910"/>
                <a:gd name="connsiteY77" fmla="*/ 905445 h 2184530"/>
                <a:gd name="connsiteX78" fmla="*/ 0 w 2248910"/>
                <a:gd name="connsiteY78" fmla="*/ 906692 h 218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2248910" h="2184530">
                  <a:moveTo>
                    <a:pt x="0" y="906692"/>
                  </a:moveTo>
                  <a:cubicBezTo>
                    <a:pt x="566738" y="1473034"/>
                    <a:pt x="566738" y="1473034"/>
                    <a:pt x="566738" y="1473034"/>
                  </a:cubicBezTo>
                  <a:cubicBezTo>
                    <a:pt x="565547" y="1537283"/>
                    <a:pt x="565547" y="1537283"/>
                    <a:pt x="565547" y="1537283"/>
                  </a:cubicBezTo>
                  <a:cubicBezTo>
                    <a:pt x="564357" y="1569407"/>
                    <a:pt x="541735" y="1596772"/>
                    <a:pt x="509588" y="1601532"/>
                  </a:cubicBezTo>
                  <a:cubicBezTo>
                    <a:pt x="491728" y="1605101"/>
                    <a:pt x="472678" y="1603911"/>
                    <a:pt x="457200" y="1602721"/>
                  </a:cubicBezTo>
                  <a:cubicBezTo>
                    <a:pt x="453628" y="1602721"/>
                    <a:pt x="451247" y="1602721"/>
                    <a:pt x="448866" y="1601532"/>
                  </a:cubicBezTo>
                  <a:cubicBezTo>
                    <a:pt x="395288" y="1593203"/>
                    <a:pt x="338138" y="1609860"/>
                    <a:pt x="298847" y="1652693"/>
                  </a:cubicBezTo>
                  <a:cubicBezTo>
                    <a:pt x="241697" y="1714562"/>
                    <a:pt x="240506" y="1810935"/>
                    <a:pt x="296466" y="1873994"/>
                  </a:cubicBezTo>
                  <a:cubicBezTo>
                    <a:pt x="328613" y="1910878"/>
                    <a:pt x="375047" y="1929914"/>
                    <a:pt x="420291" y="1929914"/>
                  </a:cubicBezTo>
                  <a:cubicBezTo>
                    <a:pt x="463153" y="1929914"/>
                    <a:pt x="504825" y="1914447"/>
                    <a:pt x="536972" y="1881133"/>
                  </a:cubicBezTo>
                  <a:cubicBezTo>
                    <a:pt x="576263" y="1841870"/>
                    <a:pt x="591741" y="1788329"/>
                    <a:pt x="583407" y="1737168"/>
                  </a:cubicBezTo>
                  <a:cubicBezTo>
                    <a:pt x="582216" y="1733599"/>
                    <a:pt x="582216" y="1731219"/>
                    <a:pt x="582216" y="1728839"/>
                  </a:cubicBezTo>
                  <a:cubicBezTo>
                    <a:pt x="581025" y="1712182"/>
                    <a:pt x="581025" y="1693146"/>
                    <a:pt x="583407" y="1675299"/>
                  </a:cubicBezTo>
                  <a:cubicBezTo>
                    <a:pt x="588169" y="1644364"/>
                    <a:pt x="616744" y="1620568"/>
                    <a:pt x="648891" y="1620568"/>
                  </a:cubicBezTo>
                  <a:cubicBezTo>
                    <a:pt x="713185" y="1618189"/>
                    <a:pt x="713185" y="1618189"/>
                    <a:pt x="713185" y="1618189"/>
                  </a:cubicBezTo>
                  <a:lnTo>
                    <a:pt x="1278732" y="2184530"/>
                  </a:lnTo>
                  <a:lnTo>
                    <a:pt x="1280739" y="2182528"/>
                  </a:lnTo>
                  <a:lnTo>
                    <a:pt x="1281156" y="2182944"/>
                  </a:lnTo>
                  <a:cubicBezTo>
                    <a:pt x="1281820" y="2183607"/>
                    <a:pt x="1281820" y="2183607"/>
                    <a:pt x="1281820" y="2183607"/>
                  </a:cubicBezTo>
                  <a:cubicBezTo>
                    <a:pt x="1920739" y="1544241"/>
                    <a:pt x="1920739" y="1544241"/>
                    <a:pt x="1920739" y="1544241"/>
                  </a:cubicBezTo>
                  <a:lnTo>
                    <a:pt x="1926132" y="1538019"/>
                  </a:lnTo>
                  <a:lnTo>
                    <a:pt x="1981238" y="1476896"/>
                  </a:lnTo>
                  <a:lnTo>
                    <a:pt x="1992900" y="1460996"/>
                  </a:lnTo>
                  <a:lnTo>
                    <a:pt x="2003733" y="1448499"/>
                  </a:lnTo>
                  <a:lnTo>
                    <a:pt x="2016602" y="1428679"/>
                  </a:lnTo>
                  <a:lnTo>
                    <a:pt x="2034928" y="1403693"/>
                  </a:lnTo>
                  <a:lnTo>
                    <a:pt x="2055687" y="1368486"/>
                  </a:lnTo>
                  <a:lnTo>
                    <a:pt x="2071120" y="1344718"/>
                  </a:lnTo>
                  <a:lnTo>
                    <a:pt x="2076700" y="1332848"/>
                  </a:lnTo>
                  <a:lnTo>
                    <a:pt x="2080357" y="1326646"/>
                  </a:lnTo>
                  <a:cubicBezTo>
                    <a:pt x="2094124" y="1300394"/>
                    <a:pt x="2106514" y="1273608"/>
                    <a:pt x="2117527" y="1246397"/>
                  </a:cubicBezTo>
                  <a:lnTo>
                    <a:pt x="2118065" y="1244857"/>
                  </a:lnTo>
                  <a:lnTo>
                    <a:pt x="2122903" y="1234566"/>
                  </a:lnTo>
                  <a:lnTo>
                    <a:pt x="2134389" y="1198099"/>
                  </a:lnTo>
                  <a:lnTo>
                    <a:pt x="2146437" y="1163589"/>
                  </a:lnTo>
                  <a:lnTo>
                    <a:pt x="2150468" y="1147052"/>
                  </a:lnTo>
                  <a:lnTo>
                    <a:pt x="2159079" y="1119712"/>
                  </a:lnTo>
                  <a:lnTo>
                    <a:pt x="2163988" y="1091580"/>
                  </a:lnTo>
                  <a:lnTo>
                    <a:pt x="2167087" y="1078866"/>
                  </a:lnTo>
                  <a:lnTo>
                    <a:pt x="2171256" y="1049928"/>
                  </a:lnTo>
                  <a:lnTo>
                    <a:pt x="2179650" y="1001825"/>
                  </a:lnTo>
                  <a:cubicBezTo>
                    <a:pt x="2183906" y="962209"/>
                    <a:pt x="2185561" y="922365"/>
                    <a:pt x="2184616" y="882572"/>
                  </a:cubicBezTo>
                  <a:lnTo>
                    <a:pt x="2180038" y="831397"/>
                  </a:lnTo>
                  <a:lnTo>
                    <a:pt x="2179477" y="819635"/>
                  </a:lnTo>
                  <a:lnTo>
                    <a:pt x="2178182" y="810654"/>
                  </a:lnTo>
                  <a:lnTo>
                    <a:pt x="2173975" y="763622"/>
                  </a:lnTo>
                  <a:cubicBezTo>
                    <a:pt x="2167828" y="724209"/>
                    <a:pt x="2159079" y="685123"/>
                    <a:pt x="2147729" y="646645"/>
                  </a:cubicBezTo>
                  <a:lnTo>
                    <a:pt x="2129995" y="595766"/>
                  </a:lnTo>
                  <a:lnTo>
                    <a:pt x="2169350" y="556187"/>
                  </a:lnTo>
                  <a:cubicBezTo>
                    <a:pt x="2214195" y="510852"/>
                    <a:pt x="2230294" y="493727"/>
                    <a:pt x="2232517" y="489913"/>
                  </a:cubicBezTo>
                  <a:cubicBezTo>
                    <a:pt x="2243642" y="471465"/>
                    <a:pt x="2249318" y="450246"/>
                    <a:pt x="2248888" y="428709"/>
                  </a:cubicBezTo>
                  <a:cubicBezTo>
                    <a:pt x="2248204" y="405613"/>
                    <a:pt x="2241496" y="385814"/>
                    <a:pt x="2226001" y="361087"/>
                  </a:cubicBezTo>
                  <a:lnTo>
                    <a:pt x="2214526" y="342796"/>
                  </a:lnTo>
                  <a:lnTo>
                    <a:pt x="2225973" y="328818"/>
                  </a:lnTo>
                  <a:cubicBezTo>
                    <a:pt x="2240734" y="310810"/>
                    <a:pt x="2246425" y="295817"/>
                    <a:pt x="2245493" y="277209"/>
                  </a:cubicBezTo>
                  <a:cubicBezTo>
                    <a:pt x="2244671" y="260321"/>
                    <a:pt x="2240333" y="250193"/>
                    <a:pt x="2225774" y="231344"/>
                  </a:cubicBezTo>
                  <a:lnTo>
                    <a:pt x="2215666" y="218271"/>
                  </a:lnTo>
                  <a:lnTo>
                    <a:pt x="2224923" y="206042"/>
                  </a:lnTo>
                  <a:cubicBezTo>
                    <a:pt x="2248453" y="174886"/>
                    <a:pt x="2249655" y="142563"/>
                    <a:pt x="2229630" y="83227"/>
                  </a:cubicBezTo>
                  <a:cubicBezTo>
                    <a:pt x="2222536" y="62217"/>
                    <a:pt x="2214987" y="43296"/>
                    <a:pt x="2212788" y="41082"/>
                  </a:cubicBezTo>
                  <a:cubicBezTo>
                    <a:pt x="2207691" y="35951"/>
                    <a:pt x="2158771" y="18040"/>
                    <a:pt x="2136456" y="12928"/>
                  </a:cubicBezTo>
                  <a:cubicBezTo>
                    <a:pt x="2115349" y="8211"/>
                    <a:pt x="2090088" y="8165"/>
                    <a:pt x="2075899" y="12802"/>
                  </a:cubicBezTo>
                  <a:cubicBezTo>
                    <a:pt x="2066881" y="16266"/>
                    <a:pt x="2058178" y="20510"/>
                    <a:pt x="2049894" y="25481"/>
                  </a:cubicBezTo>
                  <a:cubicBezTo>
                    <a:pt x="2044582" y="28843"/>
                    <a:pt x="2039068" y="31876"/>
                    <a:pt x="2033386" y="34562"/>
                  </a:cubicBezTo>
                  <a:cubicBezTo>
                    <a:pt x="2032879" y="34444"/>
                    <a:pt x="2024856" y="28794"/>
                    <a:pt x="2015527" y="21988"/>
                  </a:cubicBezTo>
                  <a:cubicBezTo>
                    <a:pt x="1984680" y="-447"/>
                    <a:pt x="1955187" y="612"/>
                    <a:pt x="1927043" y="25166"/>
                  </a:cubicBezTo>
                  <a:lnTo>
                    <a:pt x="1911792" y="38447"/>
                  </a:lnTo>
                  <a:lnTo>
                    <a:pt x="1893132" y="25852"/>
                  </a:lnTo>
                  <a:cubicBezTo>
                    <a:pt x="1868669" y="9294"/>
                    <a:pt x="1846615" y="2016"/>
                    <a:pt x="1821159" y="1813"/>
                  </a:cubicBezTo>
                  <a:cubicBezTo>
                    <a:pt x="1797332" y="1570"/>
                    <a:pt x="1774108" y="9298"/>
                    <a:pt x="1755178" y="23768"/>
                  </a:cubicBezTo>
                  <a:cubicBezTo>
                    <a:pt x="1749118" y="28310"/>
                    <a:pt x="1733701" y="42501"/>
                    <a:pt x="1702842" y="72348"/>
                  </a:cubicBezTo>
                  <a:lnTo>
                    <a:pt x="1680993" y="93629"/>
                  </a:lnTo>
                  <a:lnTo>
                    <a:pt x="1621506" y="66080"/>
                  </a:lnTo>
                  <a:cubicBezTo>
                    <a:pt x="1512640" y="22027"/>
                    <a:pt x="1396933" y="0"/>
                    <a:pt x="1281226" y="0"/>
                  </a:cubicBezTo>
                  <a:cubicBezTo>
                    <a:pt x="1049811" y="0"/>
                    <a:pt x="818396" y="88107"/>
                    <a:pt x="641712" y="264319"/>
                  </a:cubicBezTo>
                  <a:cubicBezTo>
                    <a:pt x="2793" y="903685"/>
                    <a:pt x="2793" y="903685"/>
                    <a:pt x="2793" y="903685"/>
                  </a:cubicBezTo>
                  <a:lnTo>
                    <a:pt x="2901" y="903793"/>
                  </a:lnTo>
                  <a:lnTo>
                    <a:pt x="1249" y="905445"/>
                  </a:lnTo>
                  <a:cubicBezTo>
                    <a:pt x="0" y="906692"/>
                    <a:pt x="0" y="906692"/>
                    <a:pt x="0" y="90669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F71028-6E57-8F03-5C72-555AB5E40DED}"/>
                </a:ext>
              </a:extLst>
            </p:cNvPr>
            <p:cNvSpPr txBox="1"/>
            <p:nvPr/>
          </p:nvSpPr>
          <p:spPr>
            <a:xfrm>
              <a:off x="2317598" y="3787368"/>
              <a:ext cx="173119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745EC5F-915B-145F-BEAF-2F0608F51065}"/>
              </a:ext>
            </a:extLst>
          </p:cNvPr>
          <p:cNvSpPr>
            <a:spLocks/>
          </p:cNvSpPr>
          <p:nvPr/>
        </p:nvSpPr>
        <p:spPr bwMode="auto">
          <a:xfrm>
            <a:off x="9527283" y="1872348"/>
            <a:ext cx="171612" cy="171600"/>
          </a:xfrm>
          <a:custGeom>
            <a:avLst/>
            <a:gdLst>
              <a:gd name="connsiteX0" fmla="*/ 124691 w 171612"/>
              <a:gd name="connsiteY0" fmla="*/ 280 h 171600"/>
              <a:gd name="connsiteX1" fmla="*/ 144185 w 171612"/>
              <a:gd name="connsiteY1" fmla="*/ 2543 h 171600"/>
              <a:gd name="connsiteX2" fmla="*/ 165921 w 171612"/>
              <a:gd name="connsiteY2" fmla="*/ 5623 h 171600"/>
              <a:gd name="connsiteX3" fmla="*/ 169733 w 171612"/>
              <a:gd name="connsiteY3" fmla="*/ 32966 h 171600"/>
              <a:gd name="connsiteX4" fmla="*/ 159166 w 171612"/>
              <a:gd name="connsiteY4" fmla="*/ 87435 h 171600"/>
              <a:gd name="connsiteX5" fmla="*/ 153657 w 171612"/>
              <a:gd name="connsiteY5" fmla="*/ 100144 h 171600"/>
              <a:gd name="connsiteX6" fmla="*/ 159654 w 171612"/>
              <a:gd name="connsiteY6" fmla="*/ 110102 h 171600"/>
              <a:gd name="connsiteX7" fmla="*/ 148834 w 171612"/>
              <a:gd name="connsiteY7" fmla="*/ 169724 h 171600"/>
              <a:gd name="connsiteX8" fmla="*/ 134083 w 171612"/>
              <a:gd name="connsiteY8" fmla="*/ 161378 h 171600"/>
              <a:gd name="connsiteX9" fmla="*/ 110325 w 171612"/>
              <a:gd name="connsiteY9" fmla="*/ 144119 h 171600"/>
              <a:gd name="connsiteX10" fmla="*/ 41716 w 171612"/>
              <a:gd name="connsiteY10" fmla="*/ 141135 h 171600"/>
              <a:gd name="connsiteX11" fmla="*/ 28042 w 171612"/>
              <a:gd name="connsiteY11" fmla="*/ 144018 h 171600"/>
              <a:gd name="connsiteX12" fmla="*/ 31000 w 171612"/>
              <a:gd name="connsiteY12" fmla="*/ 118005 h 171600"/>
              <a:gd name="connsiteX13" fmla="*/ 31205 w 171612"/>
              <a:gd name="connsiteY13" fmla="*/ 74531 h 171600"/>
              <a:gd name="connsiteX14" fmla="*/ 14041 w 171612"/>
              <a:gd name="connsiteY14" fmla="*/ 40643 h 171600"/>
              <a:gd name="connsiteX15" fmla="*/ 13905 w 171612"/>
              <a:gd name="connsiteY15" fmla="*/ 40738 h 171600"/>
              <a:gd name="connsiteX16" fmla="*/ 0 w 171612"/>
              <a:gd name="connsiteY16" fmla="*/ 24821 h 171600"/>
              <a:gd name="connsiteX17" fmla="*/ 9768 w 171612"/>
              <a:gd name="connsiteY17" fmla="*/ 17103 h 171600"/>
              <a:gd name="connsiteX18" fmla="*/ 59705 w 171612"/>
              <a:gd name="connsiteY18" fmla="*/ 11044 h 171600"/>
              <a:gd name="connsiteX19" fmla="*/ 87804 w 171612"/>
              <a:gd name="connsiteY19" fmla="*/ 8776 h 171600"/>
              <a:gd name="connsiteX20" fmla="*/ 124691 w 171612"/>
              <a:gd name="connsiteY20" fmla="*/ 280 h 1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1612" h="171600">
                <a:moveTo>
                  <a:pt x="124691" y="280"/>
                </a:moveTo>
                <a:cubicBezTo>
                  <a:pt x="130085" y="665"/>
                  <a:pt x="136414" y="1438"/>
                  <a:pt x="144185" y="2543"/>
                </a:cubicBezTo>
                <a:lnTo>
                  <a:pt x="165921" y="5623"/>
                </a:lnTo>
                <a:lnTo>
                  <a:pt x="169733" y="32966"/>
                </a:lnTo>
                <a:cubicBezTo>
                  <a:pt x="173621" y="61402"/>
                  <a:pt x="172110" y="69519"/>
                  <a:pt x="159166" y="87435"/>
                </a:cubicBezTo>
                <a:cubicBezTo>
                  <a:pt x="155281" y="92811"/>
                  <a:pt x="152783" y="98522"/>
                  <a:pt x="153657" y="100144"/>
                </a:cubicBezTo>
                <a:cubicBezTo>
                  <a:pt x="154529" y="101769"/>
                  <a:pt x="157208" y="106229"/>
                  <a:pt x="159654" y="110102"/>
                </a:cubicBezTo>
                <a:cubicBezTo>
                  <a:pt x="168839" y="124521"/>
                  <a:pt x="163289" y="155366"/>
                  <a:pt x="148834" y="169724"/>
                </a:cubicBezTo>
                <a:cubicBezTo>
                  <a:pt x="145308" y="173265"/>
                  <a:pt x="143906" y="172479"/>
                  <a:pt x="134083" y="161378"/>
                </a:cubicBezTo>
                <a:cubicBezTo>
                  <a:pt x="127817" y="153637"/>
                  <a:pt x="119622" y="147687"/>
                  <a:pt x="110325" y="144119"/>
                </a:cubicBezTo>
                <a:cubicBezTo>
                  <a:pt x="94709" y="137995"/>
                  <a:pt x="59791" y="136492"/>
                  <a:pt x="41716" y="141135"/>
                </a:cubicBezTo>
                <a:cubicBezTo>
                  <a:pt x="37248" y="142476"/>
                  <a:pt x="32672" y="143441"/>
                  <a:pt x="28042" y="144018"/>
                </a:cubicBezTo>
                <a:cubicBezTo>
                  <a:pt x="27750" y="143724"/>
                  <a:pt x="29077" y="132014"/>
                  <a:pt x="31000" y="118005"/>
                </a:cubicBezTo>
                <a:cubicBezTo>
                  <a:pt x="32928" y="103583"/>
                  <a:pt x="32998" y="88971"/>
                  <a:pt x="31205" y="74531"/>
                </a:cubicBezTo>
                <a:cubicBezTo>
                  <a:pt x="28311" y="58571"/>
                  <a:pt x="26429" y="54798"/>
                  <a:pt x="14041" y="40643"/>
                </a:cubicBezTo>
                <a:lnTo>
                  <a:pt x="13905" y="40738"/>
                </a:lnTo>
                <a:lnTo>
                  <a:pt x="0" y="24821"/>
                </a:lnTo>
                <a:lnTo>
                  <a:pt x="9768" y="17103"/>
                </a:lnTo>
                <a:cubicBezTo>
                  <a:pt x="23833" y="5580"/>
                  <a:pt x="43290" y="3220"/>
                  <a:pt x="59705" y="11044"/>
                </a:cubicBezTo>
                <a:cubicBezTo>
                  <a:pt x="72256" y="17372"/>
                  <a:pt x="72705" y="17315"/>
                  <a:pt x="87804" y="8776"/>
                </a:cubicBezTo>
                <a:cubicBezTo>
                  <a:pt x="100757" y="1456"/>
                  <a:pt x="108511" y="-876"/>
                  <a:pt x="124691" y="280"/>
                </a:cubicBez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3B70C33-E0C5-7D97-731F-EA73D1AB1DCA}"/>
              </a:ext>
            </a:extLst>
          </p:cNvPr>
          <p:cNvGrpSpPr/>
          <p:nvPr/>
        </p:nvGrpSpPr>
        <p:grpSpPr>
          <a:xfrm>
            <a:off x="2897978" y="3937689"/>
            <a:ext cx="533400" cy="533400"/>
            <a:chOff x="4235710" y="3920778"/>
            <a:chExt cx="533400" cy="533400"/>
          </a:xfrm>
        </p:grpSpPr>
        <p:sp>
          <p:nvSpPr>
            <p:cNvPr id="23" name="Freeform 32">
              <a:extLst>
                <a:ext uri="{FF2B5EF4-FFF2-40B4-BE49-F238E27FC236}">
                  <a16:creationId xmlns:a16="http://schemas.microsoft.com/office/drawing/2014/main" id="{6EF7F69A-7B87-2C06-9CEE-36B99E090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5710" y="392077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8">
              <a:extLst>
                <a:ext uri="{FF2B5EF4-FFF2-40B4-BE49-F238E27FC236}">
                  <a16:creationId xmlns:a16="http://schemas.microsoft.com/office/drawing/2014/main" id="{14188978-B5CB-7784-613E-37DEE2C6D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484" y="402555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60E7B4A-C25A-CD9F-893E-06E356F4AA8C}"/>
              </a:ext>
            </a:extLst>
          </p:cNvPr>
          <p:cNvGrpSpPr/>
          <p:nvPr/>
        </p:nvGrpSpPr>
        <p:grpSpPr>
          <a:xfrm>
            <a:off x="6975471" y="2647539"/>
            <a:ext cx="533400" cy="533400"/>
            <a:chOff x="8313203" y="2630628"/>
            <a:chExt cx="533400" cy="533400"/>
          </a:xfrm>
        </p:grpSpPr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936920C2-B9A3-9F14-BB9D-9C9A45404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3203" y="263062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1">
              <a:extLst>
                <a:ext uri="{FF2B5EF4-FFF2-40B4-BE49-F238E27FC236}">
                  <a16:creationId xmlns:a16="http://schemas.microsoft.com/office/drawing/2014/main" id="{28F934D2-6283-2AE0-CE7F-974173888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7977" y="273540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0C5E2EB-FE32-C652-15BB-245CEFFF8678}"/>
              </a:ext>
            </a:extLst>
          </p:cNvPr>
          <p:cNvGrpSpPr/>
          <p:nvPr/>
        </p:nvGrpSpPr>
        <p:grpSpPr>
          <a:xfrm>
            <a:off x="5616306" y="3937689"/>
            <a:ext cx="533400" cy="533400"/>
            <a:chOff x="6954038" y="3920778"/>
            <a:chExt cx="533400" cy="533400"/>
          </a:xfrm>
        </p:grpSpPr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07F24132-0640-E4BD-8080-E76CD05C0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4038" y="392077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2">
              <a:extLst>
                <a:ext uri="{FF2B5EF4-FFF2-40B4-BE49-F238E27FC236}">
                  <a16:creationId xmlns:a16="http://schemas.microsoft.com/office/drawing/2014/main" id="{B0A79FDE-9CA4-9A05-81B7-3B1A48494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812" y="402555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2F31DCE-DA2D-F479-6506-FC497B210CE7}"/>
              </a:ext>
            </a:extLst>
          </p:cNvPr>
          <p:cNvGrpSpPr/>
          <p:nvPr/>
        </p:nvGrpSpPr>
        <p:grpSpPr>
          <a:xfrm>
            <a:off x="4257142" y="2647539"/>
            <a:ext cx="533400" cy="533400"/>
            <a:chOff x="5594874" y="2630628"/>
            <a:chExt cx="533400" cy="533400"/>
          </a:xfrm>
        </p:grpSpPr>
        <p:sp>
          <p:nvSpPr>
            <p:cNvPr id="32" name="Freeform 35">
              <a:extLst>
                <a:ext uri="{FF2B5EF4-FFF2-40B4-BE49-F238E27FC236}">
                  <a16:creationId xmlns:a16="http://schemas.microsoft.com/office/drawing/2014/main" id="{01F9344C-39B0-DC3B-1B74-BDEBD46F0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874" y="2630628"/>
              <a:ext cx="533400" cy="533400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3">
              <a:extLst>
                <a:ext uri="{FF2B5EF4-FFF2-40B4-BE49-F238E27FC236}">
                  <a16:creationId xmlns:a16="http://schemas.microsoft.com/office/drawing/2014/main" id="{522BFDB1-4188-5F8D-DF0D-CDE4B5F79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648" y="2735402"/>
              <a:ext cx="323852" cy="323852"/>
            </a:xfrm>
            <a:custGeom>
              <a:avLst/>
              <a:gdLst>
                <a:gd name="T0" fmla="*/ 126 w 448"/>
                <a:gd name="T1" fmla="*/ 394 h 449"/>
                <a:gd name="T2" fmla="*/ 54 w 448"/>
                <a:gd name="T3" fmla="*/ 126 h 449"/>
                <a:gd name="T4" fmla="*/ 322 w 448"/>
                <a:gd name="T5" fmla="*/ 54 h 449"/>
                <a:gd name="T6" fmla="*/ 394 w 448"/>
                <a:gd name="T7" fmla="*/ 322 h 449"/>
                <a:gd name="T8" fmla="*/ 126 w 448"/>
                <a:gd name="T9" fmla="*/ 39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9">
                  <a:moveTo>
                    <a:pt x="126" y="394"/>
                  </a:moveTo>
                  <a:cubicBezTo>
                    <a:pt x="32" y="340"/>
                    <a:pt x="0" y="220"/>
                    <a:pt x="54" y="126"/>
                  </a:cubicBezTo>
                  <a:cubicBezTo>
                    <a:pt x="108" y="32"/>
                    <a:pt x="228" y="0"/>
                    <a:pt x="322" y="54"/>
                  </a:cubicBezTo>
                  <a:cubicBezTo>
                    <a:pt x="416" y="108"/>
                    <a:pt x="448" y="229"/>
                    <a:pt x="394" y="322"/>
                  </a:cubicBezTo>
                  <a:cubicBezTo>
                    <a:pt x="340" y="416"/>
                    <a:pt x="220" y="449"/>
                    <a:pt x="126" y="39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  <a:effectLst>
              <a:outerShdw blurRad="2540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6604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B7F"/>
      </a:accent1>
      <a:accent2>
        <a:srgbClr val="EBD779"/>
      </a:accent2>
      <a:accent3>
        <a:srgbClr val="D3AB88"/>
      </a:accent3>
      <a:accent4>
        <a:srgbClr val="FFC000"/>
      </a:accent4>
      <a:accent5>
        <a:srgbClr val="F2F2F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2408</Words>
  <Application>Microsoft Office PowerPoint</Application>
  <PresentationFormat>Widescreen</PresentationFormat>
  <Paragraphs>226</Paragraphs>
  <Slides>37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B Titr (Body)</vt:lpstr>
      <vt:lpstr>Calibri</vt:lpstr>
      <vt:lpstr>Open Sans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55</cp:revision>
  <dcterms:created xsi:type="dcterms:W3CDTF">2025-04-06T07:53:17Z</dcterms:created>
  <dcterms:modified xsi:type="dcterms:W3CDTF">2025-04-08T16:06:48Z</dcterms:modified>
</cp:coreProperties>
</file>